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4.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1.xml" ContentType="application/vnd.openxmlformats-officedocument.drawingml.chart+xml"/>
  <Override PartName="/ppt/notesSlides/notesSlide17.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18.xml" ContentType="application/vnd.openxmlformats-officedocument.presentationml.notesSlide+xml"/>
  <Override PartName="/ppt/charts/chart15.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6.xml" ContentType="application/vnd.openxmlformats-officedocument.drawingml.chart+xml"/>
  <Override PartName="/ppt/notesSlides/notesSlide24.xml" ContentType="application/vnd.openxmlformats-officedocument.presentationml.notesSlide+xml"/>
  <Override PartName="/ppt/charts/chart17.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8.xml" ContentType="application/vnd.openxmlformats-officedocument.drawingml.chart+xml"/>
  <Override PartName="/ppt/notesSlides/notesSlide28.xml" ContentType="application/vnd.openxmlformats-officedocument.presentationml.notesSlide+xml"/>
  <Override PartName="/ppt/charts/chart19.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3"/>
  </p:notesMasterIdLst>
  <p:handoutMasterIdLst>
    <p:handoutMasterId r:id="rId3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9144000" cy="6858000"/>
  <p:embeddedFontLst>
    <p:embeddedFont>
      <p:font typeface="ＭＳ Ｐゴシック" panose="020B0600070205080204" pitchFamily="34" charset="-128"/>
      <p:regular r:id="rId35"/>
    </p:embeddedFont>
    <p:embeddedFont>
      <p:font typeface="FontAwesome" pitchFamily="2" charset="0"/>
      <p:regular r:id="rId36"/>
    </p:embeddedFont>
    <p:embeddedFont>
      <p:font typeface="方正兰亭中黑_GBK" panose="02010600030101010101" charset="-122"/>
      <p:regular r:id="rId37"/>
    </p:embeddedFont>
    <p:embeddedFont>
      <p:font typeface="Book Antiqua" panose="02040602050305030304" pitchFamily="18" charset="0"/>
      <p:regular r:id="rId38"/>
      <p:bold r:id="rId39"/>
      <p:italic r:id="rId40"/>
      <p:boldItalic r:id="rId41"/>
    </p:embeddedFont>
    <p:embeddedFont>
      <p:font typeface="方正兰亭特黑简体" panose="02010600030101010101" charset="-122"/>
      <p:regular r:id="rId42"/>
    </p:embeddedFont>
    <p:embeddedFont>
      <p:font typeface="Calibri" panose="020F0502020204030204" pitchFamily="34" charset="0"/>
      <p:regular r:id="rId43"/>
      <p:bold r:id="rId44"/>
      <p:italic r:id="rId45"/>
      <p:boldItalic r:id="rId46"/>
    </p:embeddedFont>
  </p:embeddedFontLst>
  <p:custDataLst>
    <p:tags r:id="rId47"/>
  </p:custDataLst>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6845"/>
    <a:srgbClr val="E8E8E8"/>
    <a:srgbClr val="E4E4E4"/>
    <a:srgbClr val="C4B16A"/>
    <a:srgbClr val="F5EFDF"/>
    <a:srgbClr val="D8CB9C"/>
    <a:srgbClr val="EBDEBF"/>
    <a:srgbClr val="FEE5CA"/>
    <a:srgbClr val="C7EBE7"/>
    <a:srgbClr val="729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692" autoAdjust="0"/>
    <p:restoredTop sz="92294" autoAdjust="0"/>
  </p:normalViewPr>
  <p:slideViewPr>
    <p:cSldViewPr snapToObjects="1">
      <p:cViewPr varScale="1">
        <p:scale>
          <a:sx n="78" d="100"/>
          <a:sy n="78" d="100"/>
        </p:scale>
        <p:origin x="102" y="270"/>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varScale="1">
      <p:scale>
        <a:sx n="1" d="1"/>
        <a:sy n="1" d="1"/>
      </p:scale>
      <p:origin x="0" y="-555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__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___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___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___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___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___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___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___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47F4-4E86-8693-72D2F1AC1189}"/>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47F4-4E86-8693-72D2F1AC118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47F4-4E86-8693-72D2F1AC118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7F4-4E86-8693-72D2F1AC1189}"/>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xmlns:c16r2="http://schemas.microsoft.com/office/drawing/2015/06/chart">
            <c:ext xmlns:c16="http://schemas.microsoft.com/office/drawing/2014/chart" uri="{C3380CC4-5D6E-409C-BE32-E72D297353CC}">
              <c16:uniqueId val="{00000008-47F4-4E86-8693-72D2F1AC1189}"/>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5"/>
              </a:solidFill>
              <a:ln w="12700">
                <a:noFill/>
              </a:ln>
              <a:effectLst/>
            </c:spPr>
            <c:extLst xmlns:c16r2="http://schemas.microsoft.com/office/drawing/2015/06/chart">
              <c:ext xmlns:c16="http://schemas.microsoft.com/office/drawing/2014/chart" uri="{C3380CC4-5D6E-409C-BE32-E72D297353CC}">
                <c16:uniqueId val="{00000001-14D6-460B-A467-2C10AB23957B}"/>
              </c:ext>
            </c:extLst>
          </c:dPt>
          <c:dPt>
            <c:idx val="1"/>
            <c:bubble3D val="0"/>
            <c:spPr>
              <a:solidFill>
                <a:schemeClr val="tx1">
                  <a:lumMod val="20000"/>
                  <a:lumOff val="80000"/>
                </a:schemeClr>
              </a:solidFill>
              <a:ln w="12700">
                <a:noFill/>
              </a:ln>
              <a:effectLst/>
            </c:spPr>
            <c:extLst xmlns:c16r2="http://schemas.microsoft.com/office/drawing/2015/06/chart">
              <c:ext xmlns:c16="http://schemas.microsoft.com/office/drawing/2014/chart" uri="{C3380CC4-5D6E-409C-BE32-E72D297353CC}">
                <c16:uniqueId val="{00000003-14D6-460B-A467-2C10AB23957B}"/>
              </c:ext>
            </c:extLst>
          </c:dPt>
          <c:cat>
            <c:strRef>
              <c:f>Sheet1!$A$2:$A$3</c:f>
              <c:strCache>
                <c:ptCount val="2"/>
                <c:pt idx="0">
                  <c:v>Covered</c:v>
                </c:pt>
                <c:pt idx="1">
                  <c:v>NonCovered</c:v>
                </c:pt>
              </c:strCache>
            </c:strRef>
          </c:cat>
          <c:val>
            <c:numRef>
              <c:f>Sheet1!$B$2:$B$3</c:f>
              <c:numCache>
                <c:formatCode>General</c:formatCode>
                <c:ptCount val="2"/>
                <c:pt idx="0">
                  <c:v>7</c:v>
                </c:pt>
                <c:pt idx="1">
                  <c:v>3</c:v>
                </c:pt>
              </c:numCache>
            </c:numRef>
          </c:val>
          <c:extLst xmlns:c16r2="http://schemas.microsoft.com/office/drawing/2015/06/chart">
            <c:ext xmlns:c16="http://schemas.microsoft.com/office/drawing/2014/chart" uri="{C3380CC4-5D6E-409C-BE32-E72D297353CC}">
              <c16:uniqueId val="{00000004-14D6-460B-A467-2C10AB2395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xmlns:c16r2="http://schemas.microsoft.com/office/drawing/2015/06/chart">
            <c:ext xmlns:c16="http://schemas.microsoft.com/office/drawing/2014/chart" uri="{C3380CC4-5D6E-409C-BE32-E72D297353CC}">
              <c16:uniqueId val="{00000000-7574-4782-AA6F-BC2B9B82CE77}"/>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1-7574-4782-AA6F-BC2B9B82CE77}"/>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2.7</c:v>
                </c:pt>
              </c:numCache>
            </c:numRef>
          </c:val>
          <c:extLst xmlns:c16r2="http://schemas.microsoft.com/office/drawing/2015/06/chart">
            <c:ext xmlns:c16="http://schemas.microsoft.com/office/drawing/2014/chart" uri="{C3380CC4-5D6E-409C-BE32-E72D297353CC}">
              <c16:uniqueId val="{00000002-7574-4782-AA6F-BC2B9B82CE77}"/>
            </c:ext>
          </c:extLst>
        </c:ser>
        <c:dLbls>
          <c:showLegendKey val="0"/>
          <c:showVal val="0"/>
          <c:showCatName val="0"/>
          <c:showSerName val="0"/>
          <c:showPercent val="0"/>
          <c:showBubbleSize val="0"/>
        </c:dLbls>
        <c:gapWidth val="219"/>
        <c:overlap val="-27"/>
        <c:axId val="592234976"/>
        <c:axId val="592235368"/>
      </c:barChart>
      <c:catAx>
        <c:axId val="59223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592235368"/>
        <c:crosses val="autoZero"/>
        <c:auto val="1"/>
        <c:lblAlgn val="ctr"/>
        <c:lblOffset val="100"/>
        <c:noMultiLvlLbl val="0"/>
      </c:catAx>
      <c:valAx>
        <c:axId val="59223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592234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lumMod val="75000"/>
                </a:schemeClr>
              </a:solidFill>
              <a:ln w="19050">
                <a:noFill/>
              </a:ln>
              <a:effectLst/>
            </c:spPr>
            <c:extLst xmlns:c16r2="http://schemas.microsoft.com/office/drawing/2015/06/chart">
              <c:ext xmlns:c16="http://schemas.microsoft.com/office/drawing/2014/chart" uri="{C3380CC4-5D6E-409C-BE32-E72D297353CC}">
                <c16:uniqueId val="{00000002-938A-44A9-98AB-CD18DC12A3D5}"/>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1-938A-44A9-98AB-CD18DC12A3D5}"/>
              </c:ext>
            </c:extLst>
          </c:dPt>
          <c:cat>
            <c:strRef>
              <c:f>Sheet1!$A$2:$A$3</c:f>
              <c:strCache>
                <c:ptCount val="2"/>
                <c:pt idx="0">
                  <c:v>1st Qtr</c:v>
                </c:pt>
                <c:pt idx="1">
                  <c:v>2nd Qtr</c:v>
                </c:pt>
              </c:strCache>
            </c:strRef>
          </c:cat>
          <c:val>
            <c:numRef>
              <c:f>Sheet1!$B$2:$B$3</c:f>
              <c:numCache>
                <c:formatCode>General</c:formatCode>
                <c:ptCount val="2"/>
                <c:pt idx="0">
                  <c:v>7.2</c:v>
                </c:pt>
                <c:pt idx="1">
                  <c:v>2.2000000000000002</c:v>
                </c:pt>
              </c:numCache>
            </c:numRef>
          </c:val>
          <c:extLst xmlns:c16r2="http://schemas.microsoft.com/office/drawing/2015/06/chart">
            <c:ext xmlns:c16="http://schemas.microsoft.com/office/drawing/2014/chart" uri="{C3380CC4-5D6E-409C-BE32-E72D297353CC}">
              <c16:uniqueId val="{00000000-938A-44A9-98AB-CD18DC12A3D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lumMod val="75000"/>
                </a:schemeClr>
              </a:solidFill>
              <a:ln w="19050">
                <a:noFill/>
              </a:ln>
              <a:effectLst/>
            </c:spPr>
            <c:extLst xmlns:c16r2="http://schemas.microsoft.com/office/drawing/2015/06/chart">
              <c:ext xmlns:c16="http://schemas.microsoft.com/office/drawing/2014/chart" uri="{C3380CC4-5D6E-409C-BE32-E72D297353CC}">
                <c16:uniqueId val="{00000001-5552-4AFF-89E4-4085B05238D9}"/>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5552-4AFF-89E4-4085B05238D9}"/>
              </c:ext>
            </c:extLst>
          </c:dPt>
          <c:cat>
            <c:strRef>
              <c:f>Sheet1!$A$2:$A$3</c:f>
              <c:strCache>
                <c:ptCount val="2"/>
                <c:pt idx="0">
                  <c:v>1st Qtr</c:v>
                </c:pt>
                <c:pt idx="1">
                  <c:v>2nd Qtr</c:v>
                </c:pt>
              </c:strCache>
            </c:strRef>
          </c:cat>
          <c:val>
            <c:numRef>
              <c:f>Sheet1!$B$2:$B$3</c:f>
              <c:numCache>
                <c:formatCode>General</c:formatCode>
                <c:ptCount val="2"/>
                <c:pt idx="0">
                  <c:v>8.9</c:v>
                </c:pt>
                <c:pt idx="1">
                  <c:v>1.1000000000000001</c:v>
                </c:pt>
              </c:numCache>
            </c:numRef>
          </c:val>
          <c:extLst xmlns:c16r2="http://schemas.microsoft.com/office/drawing/2015/06/chart">
            <c:ext xmlns:c16="http://schemas.microsoft.com/office/drawing/2014/chart" uri="{C3380CC4-5D6E-409C-BE32-E72D297353CC}">
              <c16:uniqueId val="{00000004-5552-4AFF-89E4-4085B05238D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lumMod val="75000"/>
                </a:schemeClr>
              </a:solidFill>
              <a:ln w="19050">
                <a:noFill/>
              </a:ln>
              <a:effectLst/>
            </c:spPr>
            <c:extLst xmlns:c16r2="http://schemas.microsoft.com/office/drawing/2015/06/chart">
              <c:ext xmlns:c16="http://schemas.microsoft.com/office/drawing/2014/chart" uri="{C3380CC4-5D6E-409C-BE32-E72D297353CC}">
                <c16:uniqueId val="{00000001-D7F8-41BA-AC2B-52D41E08EF86}"/>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D7F8-41BA-AC2B-52D41E08EF86}"/>
              </c:ext>
            </c:extLst>
          </c:dPt>
          <c:cat>
            <c:strRef>
              <c:f>Sheet1!$A$2:$A$3</c:f>
              <c:strCache>
                <c:ptCount val="2"/>
                <c:pt idx="0">
                  <c:v>1st Qtr</c:v>
                </c:pt>
                <c:pt idx="1">
                  <c:v>2nd Qtr</c:v>
                </c:pt>
              </c:strCache>
            </c:strRef>
          </c:cat>
          <c:val>
            <c:numRef>
              <c:f>Sheet1!$B$2:$B$3</c:f>
              <c:numCache>
                <c:formatCode>General</c:formatCode>
                <c:ptCount val="2"/>
                <c:pt idx="0">
                  <c:v>5.7</c:v>
                </c:pt>
                <c:pt idx="1">
                  <c:v>4.3</c:v>
                </c:pt>
              </c:numCache>
            </c:numRef>
          </c:val>
          <c:extLst xmlns:c16r2="http://schemas.microsoft.com/office/drawing/2015/06/chart">
            <c:ext xmlns:c16="http://schemas.microsoft.com/office/drawing/2014/chart" uri="{C3380CC4-5D6E-409C-BE32-E72D297353CC}">
              <c16:uniqueId val="{00000004-D7F8-41BA-AC2B-52D41E08EF8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pt idx="0">
                  <c:v>2015</c:v>
                </c:pt>
              </c:numCache>
            </c:numRef>
          </c:cat>
          <c:val>
            <c:numRef>
              <c:f>Sheet1!$B$2</c:f>
              <c:numCache>
                <c:formatCode>General</c:formatCode>
                <c:ptCount val="1"/>
                <c:pt idx="0">
                  <c:v>4.3</c:v>
                </c:pt>
              </c:numCache>
            </c:numRef>
          </c:val>
          <c:extLst xmlns:c16r2="http://schemas.microsoft.com/office/drawing/2015/06/chart">
            <c:ext xmlns:c16="http://schemas.microsoft.com/office/drawing/2014/chart" uri="{C3380CC4-5D6E-409C-BE32-E72D297353CC}">
              <c16:uniqueId val="{00000000-7B09-4EAE-A952-7C598DFD936A}"/>
            </c:ext>
          </c:extLst>
        </c:ser>
        <c:ser>
          <c:idx val="1"/>
          <c:order val="1"/>
          <c:tx>
            <c:strRef>
              <c:f>Sheet1!$C$1</c:f>
              <c:strCache>
                <c:ptCount val="1"/>
                <c:pt idx="0">
                  <c:v>Series 2</c:v>
                </c:pt>
              </c:strCache>
            </c:strRef>
          </c:tx>
          <c:spPr>
            <a:solidFill>
              <a:schemeClr val="accent2"/>
            </a:solidFill>
            <a:ln>
              <a:noFill/>
            </a:ln>
            <a:effectLst/>
          </c:spPr>
          <c:invertIfNegative val="0"/>
          <c:cat>
            <c:numRef>
              <c:f>Sheet1!$A$2</c:f>
              <c:numCache>
                <c:formatCode>General</c:formatCode>
                <c:ptCount val="1"/>
                <c:pt idx="0">
                  <c:v>2015</c:v>
                </c:pt>
              </c:numCache>
            </c:numRef>
          </c:cat>
          <c:val>
            <c:numRef>
              <c:f>Sheet1!$C$2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1-7B09-4EAE-A952-7C598DFD936A}"/>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pt idx="0">
                  <c:v>2015</c:v>
                </c:pt>
              </c:numCache>
            </c:numRef>
          </c:cat>
          <c:val>
            <c:numRef>
              <c:f>Sheet1!$D$2</c:f>
              <c:numCache>
                <c:formatCode>General</c:formatCode>
                <c:ptCount val="1"/>
                <c:pt idx="0">
                  <c:v>2</c:v>
                </c:pt>
              </c:numCache>
            </c:numRef>
          </c:val>
          <c:extLst xmlns:c16r2="http://schemas.microsoft.com/office/drawing/2015/06/chart">
            <c:ext xmlns:c16="http://schemas.microsoft.com/office/drawing/2014/chart" uri="{C3380CC4-5D6E-409C-BE32-E72D297353CC}">
              <c16:uniqueId val="{00000002-7B09-4EAE-A952-7C598DFD936A}"/>
            </c:ext>
          </c:extLst>
        </c:ser>
        <c:ser>
          <c:idx val="3"/>
          <c:order val="3"/>
          <c:tx>
            <c:strRef>
              <c:f>Sheet1!$E$1</c:f>
              <c:strCache>
                <c:ptCount val="1"/>
                <c:pt idx="0">
                  <c:v>Series 4</c:v>
                </c:pt>
              </c:strCache>
            </c:strRef>
          </c:tx>
          <c:spPr>
            <a:solidFill>
              <a:schemeClr val="accent4"/>
            </a:solidFill>
            <a:ln>
              <a:noFill/>
            </a:ln>
            <a:effectLst/>
          </c:spPr>
          <c:invertIfNegative val="0"/>
          <c:cat>
            <c:numRef>
              <c:f>Sheet1!$A$2</c:f>
              <c:numCache>
                <c:formatCode>General</c:formatCode>
                <c:ptCount val="1"/>
                <c:pt idx="0">
                  <c:v>2015</c:v>
                </c:pt>
              </c:numCache>
            </c:numRef>
          </c:cat>
          <c:val>
            <c:numRef>
              <c:f>Sheet1!$E$2</c:f>
              <c:numCache>
                <c:formatCode>General</c:formatCode>
                <c:ptCount val="1"/>
                <c:pt idx="0">
                  <c:v>3</c:v>
                </c:pt>
              </c:numCache>
            </c:numRef>
          </c:val>
          <c:extLst xmlns:c16r2="http://schemas.microsoft.com/office/drawing/2015/06/chart">
            <c:ext xmlns:c16="http://schemas.microsoft.com/office/drawing/2014/chart" uri="{C3380CC4-5D6E-409C-BE32-E72D297353CC}">
              <c16:uniqueId val="{00000003-7B09-4EAE-A952-7C598DFD936A}"/>
            </c:ext>
          </c:extLst>
        </c:ser>
        <c:ser>
          <c:idx val="4"/>
          <c:order val="4"/>
          <c:tx>
            <c:strRef>
              <c:f>Sheet1!$F$1</c:f>
              <c:strCache>
                <c:ptCount val="1"/>
                <c:pt idx="0">
                  <c:v>Series 5</c:v>
                </c:pt>
              </c:strCache>
            </c:strRef>
          </c:tx>
          <c:spPr>
            <a:solidFill>
              <a:schemeClr val="accent5"/>
            </a:solidFill>
            <a:ln>
              <a:noFill/>
            </a:ln>
            <a:effectLst/>
          </c:spPr>
          <c:invertIfNegative val="0"/>
          <c:cat>
            <c:numRef>
              <c:f>Sheet1!$A$2</c:f>
              <c:numCache>
                <c:formatCode>General</c:formatCode>
                <c:ptCount val="1"/>
                <c:pt idx="0">
                  <c:v>2015</c:v>
                </c:pt>
              </c:numCache>
            </c:numRef>
          </c:cat>
          <c:val>
            <c:numRef>
              <c:f>Sheet1!$F$2</c:f>
              <c:numCache>
                <c:formatCode>General</c:formatCode>
                <c:ptCount val="1"/>
                <c:pt idx="0">
                  <c:v>2.2000000000000002</c:v>
                </c:pt>
              </c:numCache>
            </c:numRef>
          </c:val>
          <c:extLst xmlns:c16r2="http://schemas.microsoft.com/office/drawing/2015/06/chart">
            <c:ext xmlns:c16="http://schemas.microsoft.com/office/drawing/2014/chart" uri="{C3380CC4-5D6E-409C-BE32-E72D297353CC}">
              <c16:uniqueId val="{00000004-7B09-4EAE-A952-7C598DFD936A}"/>
            </c:ext>
          </c:extLst>
        </c:ser>
        <c:ser>
          <c:idx val="5"/>
          <c:order val="5"/>
          <c:tx>
            <c:strRef>
              <c:f>Sheet1!$G$1</c:f>
              <c:strCache>
                <c:ptCount val="1"/>
                <c:pt idx="0">
                  <c:v>Series 6</c:v>
                </c:pt>
              </c:strCache>
            </c:strRef>
          </c:tx>
          <c:spPr>
            <a:solidFill>
              <a:schemeClr val="accent6"/>
            </a:solidFill>
            <a:ln>
              <a:noFill/>
            </a:ln>
            <a:effectLst/>
          </c:spPr>
          <c:invertIfNegative val="0"/>
          <c:cat>
            <c:numRef>
              <c:f>Sheet1!$A$2</c:f>
              <c:numCache>
                <c:formatCode>General</c:formatCode>
                <c:ptCount val="1"/>
                <c:pt idx="0">
                  <c:v>2015</c:v>
                </c:pt>
              </c:numCache>
            </c:numRef>
          </c:cat>
          <c:val>
            <c:numRef>
              <c:f>Sheet1!$G$2</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5-7B09-4EAE-A952-7C598DFD936A}"/>
            </c:ext>
          </c:extLst>
        </c:ser>
        <c:dLbls>
          <c:showLegendKey val="0"/>
          <c:showVal val="0"/>
          <c:showCatName val="0"/>
          <c:showSerName val="0"/>
          <c:showPercent val="0"/>
          <c:showBubbleSize val="0"/>
        </c:dLbls>
        <c:gapWidth val="219"/>
        <c:overlap val="-27"/>
        <c:axId val="592237328"/>
        <c:axId val="592237720"/>
      </c:barChart>
      <c:catAx>
        <c:axId val="59223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592237720"/>
        <c:crosses val="autoZero"/>
        <c:auto val="1"/>
        <c:lblAlgn val="ctr"/>
        <c:lblOffset val="100"/>
        <c:noMultiLvlLbl val="0"/>
      </c:catAx>
      <c:valAx>
        <c:axId val="592237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5922373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201X</c:v>
                </c:pt>
                <c:pt idx="1">
                  <c:v>201X</c:v>
                </c:pt>
                <c:pt idx="2">
                  <c:v>201X</c:v>
                </c:pt>
                <c:pt idx="3">
                  <c:v>201X</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CD4E-4334-A27F-6386777BCE4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201X</c:v>
                </c:pt>
                <c:pt idx="1">
                  <c:v>201X</c:v>
                </c:pt>
                <c:pt idx="2">
                  <c:v>201X</c:v>
                </c:pt>
                <c:pt idx="3">
                  <c:v>201X</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CD4E-4334-A27F-6386777BCE4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201X</c:v>
                </c:pt>
                <c:pt idx="1">
                  <c:v>201X</c:v>
                </c:pt>
                <c:pt idx="2">
                  <c:v>201X</c:v>
                </c:pt>
                <c:pt idx="3">
                  <c:v>201X</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CD4E-4334-A27F-6386777BCE42}"/>
            </c:ext>
          </c:extLst>
        </c:ser>
        <c:ser>
          <c:idx val="3"/>
          <c:order val="3"/>
          <c:tx>
            <c:strRef>
              <c:f>Sheet1!$E$1</c:f>
              <c:strCache>
                <c:ptCount val="1"/>
                <c:pt idx="0">
                  <c:v>Series 4</c:v>
                </c:pt>
              </c:strCache>
            </c:strRef>
          </c:tx>
          <c:spPr>
            <a:solidFill>
              <a:schemeClr val="accent4"/>
            </a:solidFill>
            <a:ln>
              <a:noFill/>
            </a:ln>
            <a:effectLst/>
          </c:spPr>
          <c:invertIfNegative val="0"/>
          <c:cat>
            <c:strRef>
              <c:f>Sheet1!$A$2:$A$5</c:f>
              <c:strCache>
                <c:ptCount val="4"/>
                <c:pt idx="0">
                  <c:v>201X</c:v>
                </c:pt>
                <c:pt idx="1">
                  <c:v>201X</c:v>
                </c:pt>
                <c:pt idx="2">
                  <c:v>201X</c:v>
                </c:pt>
                <c:pt idx="3">
                  <c:v>201X</c:v>
                </c:pt>
              </c:strCache>
            </c:strRef>
          </c:cat>
          <c:val>
            <c:numRef>
              <c:f>Sheet1!$E$2:$E$5</c:f>
              <c:numCache>
                <c:formatCode>General</c:formatCode>
                <c:ptCount val="4"/>
                <c:pt idx="0">
                  <c:v>3</c:v>
                </c:pt>
                <c:pt idx="1">
                  <c:v>2</c:v>
                </c:pt>
                <c:pt idx="2">
                  <c:v>1</c:v>
                </c:pt>
                <c:pt idx="3">
                  <c:v>3</c:v>
                </c:pt>
              </c:numCache>
            </c:numRef>
          </c:val>
          <c:extLst xmlns:c16r2="http://schemas.microsoft.com/office/drawing/2015/06/chart">
            <c:ext xmlns:c16="http://schemas.microsoft.com/office/drawing/2014/chart" uri="{C3380CC4-5D6E-409C-BE32-E72D297353CC}">
              <c16:uniqueId val="{00000003-CD4E-4334-A27F-6386777BCE42}"/>
            </c:ext>
          </c:extLst>
        </c:ser>
        <c:ser>
          <c:idx val="4"/>
          <c:order val="4"/>
          <c:tx>
            <c:strRef>
              <c:f>Sheet1!$F$1</c:f>
              <c:strCache>
                <c:ptCount val="1"/>
                <c:pt idx="0">
                  <c:v>Series 5</c:v>
                </c:pt>
              </c:strCache>
            </c:strRef>
          </c:tx>
          <c:spPr>
            <a:solidFill>
              <a:schemeClr val="accent5"/>
            </a:solidFill>
            <a:ln>
              <a:noFill/>
            </a:ln>
            <a:effectLst/>
          </c:spPr>
          <c:invertIfNegative val="0"/>
          <c:cat>
            <c:strRef>
              <c:f>Sheet1!$A$2:$A$5</c:f>
              <c:strCache>
                <c:ptCount val="4"/>
                <c:pt idx="0">
                  <c:v>201X</c:v>
                </c:pt>
                <c:pt idx="1">
                  <c:v>201X</c:v>
                </c:pt>
                <c:pt idx="2">
                  <c:v>201X</c:v>
                </c:pt>
                <c:pt idx="3">
                  <c:v>201X</c:v>
                </c:pt>
              </c:strCache>
            </c:strRef>
          </c:cat>
          <c:val>
            <c:numRef>
              <c:f>Sheet1!$F$2:$F$5</c:f>
              <c:numCache>
                <c:formatCode>General</c:formatCode>
                <c:ptCount val="4"/>
                <c:pt idx="0">
                  <c:v>5</c:v>
                </c:pt>
                <c:pt idx="1">
                  <c:v>1</c:v>
                </c:pt>
                <c:pt idx="2">
                  <c:v>2</c:v>
                </c:pt>
                <c:pt idx="3">
                  <c:v>3</c:v>
                </c:pt>
              </c:numCache>
            </c:numRef>
          </c:val>
          <c:extLst xmlns:c16r2="http://schemas.microsoft.com/office/drawing/2015/06/chart">
            <c:ext xmlns:c16="http://schemas.microsoft.com/office/drawing/2014/chart" uri="{C3380CC4-5D6E-409C-BE32-E72D297353CC}">
              <c16:uniqueId val="{00000004-CD4E-4334-A27F-6386777BCE42}"/>
            </c:ext>
          </c:extLst>
        </c:ser>
        <c:dLbls>
          <c:showLegendKey val="0"/>
          <c:showVal val="0"/>
          <c:showCatName val="0"/>
          <c:showSerName val="0"/>
          <c:showPercent val="0"/>
          <c:showBubbleSize val="0"/>
        </c:dLbls>
        <c:gapWidth val="130"/>
        <c:overlap val="100"/>
        <c:axId val="595768856"/>
        <c:axId val="595769248"/>
      </c:barChart>
      <c:catAx>
        <c:axId val="595768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595769248"/>
        <c:crosses val="autoZero"/>
        <c:auto val="1"/>
        <c:lblAlgn val="ctr"/>
        <c:lblOffset val="100"/>
        <c:noMultiLvlLbl val="0"/>
      </c:catAx>
      <c:valAx>
        <c:axId val="59576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59576885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8B91-4AEC-B272-B002DFCF4E89}"/>
              </c:ext>
            </c:extLst>
          </c:dPt>
          <c:dPt>
            <c:idx val="1"/>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3-8B91-4AEC-B272-B002DFCF4E89}"/>
              </c:ext>
            </c:extLst>
          </c:dPt>
          <c:dPt>
            <c:idx val="2"/>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5-8B91-4AEC-B272-B002DFCF4E89}"/>
              </c:ext>
            </c:extLst>
          </c:dPt>
          <c:dPt>
            <c:idx val="3"/>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7-8B91-4AEC-B272-B002DFCF4E89}"/>
              </c:ext>
            </c:extLst>
          </c:dPt>
          <c:dPt>
            <c:idx val="4"/>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9-8B91-4AEC-B272-B002DFCF4E89}"/>
              </c:ext>
            </c:extLst>
          </c:dPt>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4.3</c:v>
                </c:pt>
                <c:pt idx="1">
                  <c:v>2.5</c:v>
                </c:pt>
                <c:pt idx="2">
                  <c:v>3.5</c:v>
                </c:pt>
                <c:pt idx="3">
                  <c:v>4.5</c:v>
                </c:pt>
                <c:pt idx="4">
                  <c:v>5</c:v>
                </c:pt>
              </c:numCache>
            </c:numRef>
          </c:val>
          <c:extLst xmlns:c16r2="http://schemas.microsoft.com/office/drawing/2015/06/chart">
            <c:ext xmlns:c16="http://schemas.microsoft.com/office/drawing/2014/chart" uri="{C3380CC4-5D6E-409C-BE32-E72D297353CC}">
              <c16:uniqueId val="{00000000-12FD-45CC-AFC9-0AFECE738D1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xmlns:c16r2="http://schemas.microsoft.com/office/drawing/2015/06/chart">
            <c:ext xmlns:c16="http://schemas.microsoft.com/office/drawing/2014/chart" uri="{C3380CC4-5D6E-409C-BE32-E72D297353CC}">
              <c16:uniqueId val="{00000000-9AE6-447A-82F0-33109FACC21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3-9AE6-447A-82F0-33109FACC21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xmlns:c16r2="http://schemas.microsoft.com/office/drawing/2015/06/chart">
            <c:ext xmlns:c16="http://schemas.microsoft.com/office/drawing/2014/chart" uri="{C3380CC4-5D6E-409C-BE32-E72D297353CC}">
              <c16:uniqueId val="{00000004-9AE6-447A-82F0-33109FACC21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5-9AE6-447A-82F0-33109FACC215}"/>
            </c:ext>
          </c:extLst>
        </c:ser>
        <c:ser>
          <c:idx val="4"/>
          <c:order val="4"/>
          <c:tx>
            <c:strRef>
              <c:f>Sheet1!$F$1</c:f>
              <c:strCache>
                <c:ptCount val="1"/>
                <c:pt idx="0">
                  <c:v>Series 5</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General</c:formatCode>
                <c:ptCount val="1"/>
                <c:pt idx="0">
                  <c:v>3</c:v>
                </c:pt>
              </c:numCache>
            </c:numRef>
          </c:val>
          <c:extLst xmlns:c16r2="http://schemas.microsoft.com/office/drawing/2015/06/chart">
            <c:ext xmlns:c16="http://schemas.microsoft.com/office/drawing/2014/chart" uri="{C3380CC4-5D6E-409C-BE32-E72D297353CC}">
              <c16:uniqueId val="{00000006-9AE6-447A-82F0-33109FACC215}"/>
            </c:ext>
          </c:extLst>
        </c:ser>
        <c:dLbls>
          <c:showLegendKey val="0"/>
          <c:showVal val="0"/>
          <c:showCatName val="0"/>
          <c:showSerName val="0"/>
          <c:showPercent val="0"/>
          <c:showBubbleSize val="0"/>
        </c:dLbls>
        <c:gapWidth val="219"/>
        <c:overlap val="-27"/>
        <c:axId val="603635808"/>
        <c:axId val="603636200"/>
      </c:barChart>
      <c:catAx>
        <c:axId val="603635808"/>
        <c:scaling>
          <c:orientation val="minMax"/>
        </c:scaling>
        <c:delete val="1"/>
        <c:axPos val="b"/>
        <c:numFmt formatCode="General" sourceLinked="1"/>
        <c:majorTickMark val="none"/>
        <c:minorTickMark val="none"/>
        <c:tickLblPos val="nextTo"/>
        <c:crossAx val="603636200"/>
        <c:crosses val="autoZero"/>
        <c:auto val="1"/>
        <c:lblAlgn val="ctr"/>
        <c:lblOffset val="100"/>
        <c:noMultiLvlLbl val="0"/>
      </c:catAx>
      <c:valAx>
        <c:axId val="603636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vert="horz"/>
          <a:lstStyle/>
          <a:p>
            <a:pPr>
              <a:defRPr/>
            </a:pPr>
            <a:endParaRPr lang="zh-CN"/>
          </a:p>
        </c:txPr>
        <c:crossAx val="6036358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Chart Title</a:t>
            </a:r>
          </a:p>
        </c:rich>
      </c:tx>
      <c:layout/>
      <c:overlay val="0"/>
      <c:spPr>
        <a:noFill/>
        <a:ln>
          <a:noFill/>
        </a:ln>
        <a:effectLst/>
      </c:spPr>
    </c:title>
    <c:autoTitleDeleted val="0"/>
    <c:plotArea>
      <c:layout/>
      <c:areaChart>
        <c:grouping val="stacked"/>
        <c:varyColors val="0"/>
        <c:ser>
          <c:idx val="0"/>
          <c:order val="0"/>
          <c:tx>
            <c:strRef>
              <c:f>Sheet1!$B$1</c:f>
              <c:strCache>
                <c:ptCount val="1"/>
                <c:pt idx="0">
                  <c:v>Series 1</c:v>
                </c:pt>
              </c:strCache>
            </c:strRef>
          </c:tx>
          <c:spPr>
            <a:solidFill>
              <a:schemeClr val="accent1"/>
            </a:solidFill>
            <a:ln>
              <a:noFill/>
            </a:ln>
            <a:effectLst/>
          </c:spPr>
          <c:cat>
            <c:strRef>
              <c:f>Sheet1!$A$2:$A$6</c:f>
              <c:strCache>
                <c:ptCount val="5"/>
                <c:pt idx="0">
                  <c:v>201X/1/5</c:v>
                </c:pt>
                <c:pt idx="1">
                  <c:v>201X/1/6</c:v>
                </c:pt>
                <c:pt idx="2">
                  <c:v>201X/1/7</c:v>
                </c:pt>
                <c:pt idx="3">
                  <c:v>201X/1/8</c:v>
                </c:pt>
                <c:pt idx="4">
                  <c:v>201X/1/9</c:v>
                </c:pt>
              </c:strCache>
            </c:str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F203-42A0-A744-F258F9537C09}"/>
            </c:ext>
          </c:extLst>
        </c:ser>
        <c:ser>
          <c:idx val="1"/>
          <c:order val="1"/>
          <c:tx>
            <c:strRef>
              <c:f>Sheet1!$C$1</c:f>
              <c:strCache>
                <c:ptCount val="1"/>
                <c:pt idx="0">
                  <c:v>Series 2</c:v>
                </c:pt>
              </c:strCache>
            </c:strRef>
          </c:tx>
          <c:spPr>
            <a:solidFill>
              <a:schemeClr val="accent2"/>
            </a:solidFill>
            <a:ln>
              <a:noFill/>
            </a:ln>
            <a:effectLst/>
          </c:spPr>
          <c:cat>
            <c:strRef>
              <c:f>Sheet1!$A$2:$A$6</c:f>
              <c:strCache>
                <c:ptCount val="5"/>
                <c:pt idx="0">
                  <c:v>201X/1/5</c:v>
                </c:pt>
                <c:pt idx="1">
                  <c:v>201X/1/6</c:v>
                </c:pt>
                <c:pt idx="2">
                  <c:v>201X/1/7</c:v>
                </c:pt>
                <c:pt idx="3">
                  <c:v>201X/1/8</c:v>
                </c:pt>
                <c:pt idx="4">
                  <c:v>201X/1/9</c:v>
                </c:pt>
              </c:strCache>
            </c:str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F203-42A0-A744-F258F9537C09}"/>
            </c:ext>
          </c:extLst>
        </c:ser>
        <c:ser>
          <c:idx val="2"/>
          <c:order val="2"/>
          <c:tx>
            <c:strRef>
              <c:f>Sheet1!$D$1</c:f>
              <c:strCache>
                <c:ptCount val="1"/>
                <c:pt idx="0">
                  <c:v>Series 3</c:v>
                </c:pt>
              </c:strCache>
            </c:strRef>
          </c:tx>
          <c:spPr>
            <a:solidFill>
              <a:schemeClr val="accent3"/>
            </a:solidFill>
            <a:ln w="25400">
              <a:noFill/>
            </a:ln>
            <a:effectLst/>
          </c:spPr>
          <c:cat>
            <c:strRef>
              <c:f>Sheet1!$A$2:$A$6</c:f>
              <c:strCache>
                <c:ptCount val="5"/>
                <c:pt idx="0">
                  <c:v>201X/1/5</c:v>
                </c:pt>
                <c:pt idx="1">
                  <c:v>201X/1/6</c:v>
                </c:pt>
                <c:pt idx="2">
                  <c:v>201X/1/7</c:v>
                </c:pt>
                <c:pt idx="3">
                  <c:v>201X/1/8</c:v>
                </c:pt>
                <c:pt idx="4">
                  <c:v>201X/1/9</c:v>
                </c:pt>
              </c:strCache>
            </c:strRef>
          </c:cat>
          <c:val>
            <c:numRef>
              <c:f>Sheet1!$D$2:$D$6</c:f>
              <c:numCache>
                <c:formatCode>General</c:formatCode>
                <c:ptCount val="5"/>
                <c:pt idx="0">
                  <c:v>3</c:v>
                </c:pt>
                <c:pt idx="1">
                  <c:v>4</c:v>
                </c:pt>
                <c:pt idx="2">
                  <c:v>15</c:v>
                </c:pt>
                <c:pt idx="3">
                  <c:v>11</c:v>
                </c:pt>
                <c:pt idx="4">
                  <c:v>12</c:v>
                </c:pt>
              </c:numCache>
            </c:numRef>
          </c:val>
          <c:extLst xmlns:c16r2="http://schemas.microsoft.com/office/drawing/2015/06/chart">
            <c:ext xmlns:c16="http://schemas.microsoft.com/office/drawing/2014/chart" uri="{C3380CC4-5D6E-409C-BE32-E72D297353CC}">
              <c16:uniqueId val="{00000002-F203-42A0-A744-F258F9537C09}"/>
            </c:ext>
          </c:extLst>
        </c:ser>
        <c:ser>
          <c:idx val="3"/>
          <c:order val="3"/>
          <c:tx>
            <c:strRef>
              <c:f>Sheet1!$E$1</c:f>
              <c:strCache>
                <c:ptCount val="1"/>
                <c:pt idx="0">
                  <c:v>Series 4</c:v>
                </c:pt>
              </c:strCache>
            </c:strRef>
          </c:tx>
          <c:spPr>
            <a:solidFill>
              <a:schemeClr val="accent4"/>
            </a:solidFill>
            <a:ln w="25400">
              <a:noFill/>
            </a:ln>
            <a:effectLst/>
          </c:spPr>
          <c:cat>
            <c:strRef>
              <c:f>Sheet1!$A$2:$A$6</c:f>
              <c:strCache>
                <c:ptCount val="5"/>
                <c:pt idx="0">
                  <c:v>201X/1/5</c:v>
                </c:pt>
                <c:pt idx="1">
                  <c:v>201X/1/6</c:v>
                </c:pt>
                <c:pt idx="2">
                  <c:v>201X/1/7</c:v>
                </c:pt>
                <c:pt idx="3">
                  <c:v>201X/1/8</c:v>
                </c:pt>
                <c:pt idx="4">
                  <c:v>201X/1/9</c:v>
                </c:pt>
              </c:strCache>
            </c:strRef>
          </c:cat>
          <c:val>
            <c:numRef>
              <c:f>Sheet1!$E$2:$E$6</c:f>
              <c:numCache>
                <c:formatCode>General</c:formatCode>
                <c:ptCount val="5"/>
                <c:pt idx="0">
                  <c:v>4</c:v>
                </c:pt>
                <c:pt idx="1">
                  <c:v>5</c:v>
                </c:pt>
                <c:pt idx="2">
                  <c:v>14</c:v>
                </c:pt>
                <c:pt idx="3">
                  <c:v>9</c:v>
                </c:pt>
                <c:pt idx="4">
                  <c:v>15</c:v>
                </c:pt>
              </c:numCache>
            </c:numRef>
          </c:val>
          <c:extLst xmlns:c16r2="http://schemas.microsoft.com/office/drawing/2015/06/chart">
            <c:ext xmlns:c16="http://schemas.microsoft.com/office/drawing/2014/chart" uri="{C3380CC4-5D6E-409C-BE32-E72D297353CC}">
              <c16:uniqueId val="{00000003-F203-42A0-A744-F258F9537C09}"/>
            </c:ext>
          </c:extLst>
        </c:ser>
        <c:dLbls>
          <c:showLegendKey val="0"/>
          <c:showVal val="0"/>
          <c:showCatName val="0"/>
          <c:showSerName val="0"/>
          <c:showPercent val="0"/>
          <c:showBubbleSize val="0"/>
        </c:dLbls>
        <c:axId val="603636984"/>
        <c:axId val="603637376"/>
      </c:areaChart>
      <c:catAx>
        <c:axId val="603636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603637376"/>
        <c:crosses val="autoZero"/>
        <c:auto val="1"/>
        <c:lblAlgn val="ctr"/>
        <c:lblOffset val="100"/>
        <c:noMultiLvlLbl val="1"/>
      </c:catAx>
      <c:valAx>
        <c:axId val="60363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603636984"/>
        <c:crosses val="autoZero"/>
        <c:crossBetween val="midCat"/>
      </c:valAx>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1-C455-4D92-B3D0-5B24A1739DB3}"/>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C455-4D92-B3D0-5B24A1739DB3}"/>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C455-4D92-B3D0-5B24A1739DB3}"/>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C455-4D92-B3D0-5B24A1739DB3}"/>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xmlns:c16r2="http://schemas.microsoft.com/office/drawing/2015/06/chart">
            <c:ext xmlns:c16="http://schemas.microsoft.com/office/drawing/2014/chart" uri="{C3380CC4-5D6E-409C-BE32-E72D297353CC}">
              <c16:uniqueId val="{00000008-C455-4D92-B3D0-5B24A1739DB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1-1179-4F8D-BCFA-2EE1E444D792}"/>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1179-4F8D-BCFA-2EE1E444D792}"/>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1179-4F8D-BCFA-2EE1E444D792}"/>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1179-4F8D-BCFA-2EE1E444D792}"/>
              </c:ext>
            </c:extLst>
          </c:dPt>
          <c:cat>
            <c:strRef>
              <c:f>Sheet1!$A$2:$A$5</c:f>
              <c:strCache>
                <c:ptCount val="2"/>
                <c:pt idx="0">
                  <c:v>1st Qtr</c:v>
                </c:pt>
                <c:pt idx="1">
                  <c:v>2nd Qtr</c:v>
                </c:pt>
              </c:strCache>
            </c:strRef>
          </c:cat>
          <c:val>
            <c:numRef>
              <c:f>Sheet1!$B$2:$B$5</c:f>
              <c:numCache>
                <c:formatCode>General</c:formatCode>
                <c:ptCount val="4"/>
                <c:pt idx="0">
                  <c:v>35</c:v>
                </c:pt>
                <c:pt idx="1">
                  <c:v>65</c:v>
                </c:pt>
              </c:numCache>
            </c:numRef>
          </c:val>
          <c:extLst xmlns:c16r2="http://schemas.microsoft.com/office/drawing/2015/06/chart">
            <c:ext xmlns:c16="http://schemas.microsoft.com/office/drawing/2014/chart" uri="{C3380CC4-5D6E-409C-BE32-E72D297353CC}">
              <c16:uniqueId val="{00000008-1179-4F8D-BCFA-2EE1E444D79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1-3C78-445D-9055-2C996FF9EDB4}"/>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3C78-445D-9055-2C996FF9EDB4}"/>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3C78-445D-9055-2C996FF9EDB4}"/>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3C78-445D-9055-2C996FF9EDB4}"/>
              </c:ext>
            </c:extLst>
          </c:dPt>
          <c:cat>
            <c:strRef>
              <c:f>Sheet1!$A$2:$A$5</c:f>
              <c:strCache>
                <c:ptCount val="2"/>
                <c:pt idx="0">
                  <c:v>1st Qtr</c:v>
                </c:pt>
                <c:pt idx="1">
                  <c:v>2nd Qtr</c:v>
                </c:pt>
              </c:strCache>
            </c:strRef>
          </c:cat>
          <c:val>
            <c:numRef>
              <c:f>Sheet1!$B$2:$B$5</c:f>
              <c:numCache>
                <c:formatCode>General</c:formatCode>
                <c:ptCount val="4"/>
                <c:pt idx="0">
                  <c:v>69</c:v>
                </c:pt>
                <c:pt idx="1">
                  <c:v>31</c:v>
                </c:pt>
              </c:numCache>
            </c:numRef>
          </c:val>
          <c:extLst xmlns:c16r2="http://schemas.microsoft.com/office/drawing/2015/06/chart">
            <c:ext xmlns:c16="http://schemas.microsoft.com/office/drawing/2014/chart" uri="{C3380CC4-5D6E-409C-BE32-E72D297353CC}">
              <c16:uniqueId val="{00000008-3C78-445D-9055-2C996FF9EDB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1829-4530-8908-B5472B853B10}"/>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1829-4530-8908-B5472B853B10}"/>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1829-4530-8908-B5472B853B10}"/>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1829-4530-8908-B5472B853B10}"/>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xmlns:c16r2="http://schemas.microsoft.com/office/drawing/2015/06/chart">
            <c:ext xmlns:c16="http://schemas.microsoft.com/office/drawing/2014/chart" uri="{C3380CC4-5D6E-409C-BE32-E72D297353CC}">
              <c16:uniqueId val="{00000008-1829-4530-8908-B5472B853B1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9A9C-4C8C-AC12-A317E3D4B777}"/>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9A9C-4C8C-AC12-A317E3D4B777}"/>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9A9C-4C8C-AC12-A317E3D4B777}"/>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9A9C-4C8C-AC12-A317E3D4B777}"/>
              </c:ext>
            </c:extLst>
          </c:dPt>
          <c:cat>
            <c:strRef>
              <c:f>Sheet1!$A$2:$A$5</c:f>
              <c:strCache>
                <c:ptCount val="2"/>
                <c:pt idx="0">
                  <c:v>1st Qtr</c:v>
                </c:pt>
                <c:pt idx="1">
                  <c:v>2nd Qtr</c:v>
                </c:pt>
              </c:strCache>
            </c:strRef>
          </c:cat>
          <c:val>
            <c:numRef>
              <c:f>Sheet1!$B$2:$B$5</c:f>
              <c:numCache>
                <c:formatCode>General</c:formatCode>
                <c:ptCount val="4"/>
                <c:pt idx="0">
                  <c:v>69</c:v>
                </c:pt>
                <c:pt idx="1">
                  <c:v>31</c:v>
                </c:pt>
              </c:numCache>
            </c:numRef>
          </c:val>
          <c:extLst xmlns:c16r2="http://schemas.microsoft.com/office/drawing/2015/06/chart">
            <c:ext xmlns:c16="http://schemas.microsoft.com/office/drawing/2014/chart" uri="{C3380CC4-5D6E-409C-BE32-E72D297353CC}">
              <c16:uniqueId val="{00000008-9A9C-4C8C-AC12-A317E3D4B777}"/>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E50B-45B4-B206-E8B6CB563BAB}"/>
              </c:ext>
            </c:extLst>
          </c:dPt>
          <c:dPt>
            <c:idx val="1"/>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3-E50B-45B4-B206-E8B6CB563BAB}"/>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E50B-45B4-B206-E8B6CB563BAB}"/>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2</c:v>
                </c:pt>
              </c:numCache>
            </c:numRef>
          </c:val>
          <c:extLst xmlns:c16r2="http://schemas.microsoft.com/office/drawing/2015/06/chart">
            <c:ext xmlns:c16="http://schemas.microsoft.com/office/drawing/2014/chart" uri="{C3380CC4-5D6E-409C-BE32-E72D297353CC}">
              <c16:uniqueId val="{00000000-DBF3-4EA5-A546-0FC71208FEAD}"/>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91D3-4F8A-B3C4-A849AEF2140D}"/>
              </c:ext>
            </c:extLst>
          </c:dPt>
          <c:dPt>
            <c:idx val="1"/>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3-91D3-4F8A-B3C4-A849AEF2140D}"/>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91D3-4F8A-B3C4-A849AEF2140D}"/>
              </c:ext>
            </c:extLst>
          </c:dPt>
          <c:cat>
            <c:strRef>
              <c:f>Sheet1!$A$2:$A$4</c:f>
              <c:strCache>
                <c:ptCount val="3"/>
                <c:pt idx="0">
                  <c:v>1st Qtr</c:v>
                </c:pt>
                <c:pt idx="1">
                  <c:v>2nd Qtr</c:v>
                </c:pt>
                <c:pt idx="2">
                  <c:v>3rd Qtr</c:v>
                </c:pt>
              </c:strCache>
            </c:strRef>
          </c:cat>
          <c:val>
            <c:numRef>
              <c:f>Sheet1!$B$2:$B$4</c:f>
              <c:numCache>
                <c:formatCode>General</c:formatCode>
                <c:ptCount val="3"/>
                <c:pt idx="0">
                  <c:v>5</c:v>
                </c:pt>
                <c:pt idx="1">
                  <c:v>3</c:v>
                </c:pt>
                <c:pt idx="2">
                  <c:v>4.0999999999999996</c:v>
                </c:pt>
              </c:numCache>
            </c:numRef>
          </c:val>
          <c:extLst xmlns:c16r2="http://schemas.microsoft.com/office/drawing/2015/06/chart">
            <c:ext xmlns:c16="http://schemas.microsoft.com/office/drawing/2014/chart" uri="{C3380CC4-5D6E-409C-BE32-E72D297353CC}">
              <c16:uniqueId val="{00000006-91D3-4F8A-B3C4-A849AEF2140D}"/>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1"/>
              </a:solidFill>
              <a:ln w="12700">
                <a:noFill/>
              </a:ln>
              <a:effectLst/>
            </c:spPr>
            <c:extLst xmlns:c16r2="http://schemas.microsoft.com/office/drawing/2015/06/chart">
              <c:ext xmlns:c16="http://schemas.microsoft.com/office/drawing/2014/chart" uri="{C3380CC4-5D6E-409C-BE32-E72D297353CC}">
                <c16:uniqueId val="{00000001-0933-4843-912A-CBFA2B836CBE}"/>
              </c:ext>
            </c:extLst>
          </c:dPt>
          <c:dPt>
            <c:idx val="1"/>
            <c:bubble3D val="0"/>
            <c:spPr>
              <a:solidFill>
                <a:schemeClr val="tx1">
                  <a:lumMod val="20000"/>
                  <a:lumOff val="80000"/>
                </a:schemeClr>
              </a:solidFill>
              <a:ln w="12700">
                <a:noFill/>
              </a:ln>
              <a:effectLst/>
            </c:spPr>
            <c:extLst xmlns:c16r2="http://schemas.microsoft.com/office/drawing/2015/06/chart">
              <c:ext xmlns:c16="http://schemas.microsoft.com/office/drawing/2014/chart" uri="{C3380CC4-5D6E-409C-BE32-E72D297353CC}">
                <c16:uniqueId val="{00000003-0933-4843-912A-CBFA2B836CBE}"/>
              </c:ext>
            </c:extLst>
          </c:dPt>
          <c:cat>
            <c:strRef>
              <c:f>Sheet1!$A$2:$A$3</c:f>
              <c:strCache>
                <c:ptCount val="2"/>
                <c:pt idx="0">
                  <c:v>Covered</c:v>
                </c:pt>
                <c:pt idx="1">
                  <c:v>NonCovered</c:v>
                </c:pt>
              </c:strCache>
            </c:strRef>
          </c:cat>
          <c:val>
            <c:numRef>
              <c:f>Sheet1!$B$2:$B$3</c:f>
              <c:numCache>
                <c:formatCode>General</c:formatCode>
                <c:ptCount val="2"/>
                <c:pt idx="0">
                  <c:v>8</c:v>
                </c:pt>
                <c:pt idx="1">
                  <c:v>2</c:v>
                </c:pt>
              </c:numCache>
            </c:numRef>
          </c:val>
          <c:extLst xmlns:c16r2="http://schemas.microsoft.com/office/drawing/2015/06/chart">
            <c:ext xmlns:c16="http://schemas.microsoft.com/office/drawing/2014/chart" uri="{C3380CC4-5D6E-409C-BE32-E72D297353CC}">
              <c16:uniqueId val="{00000004-0933-4843-912A-CBFA2B836CB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757807525"/>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smtClean="0"/>
              <a:t>My First Template</a:t>
            </a:r>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8/10/2017</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smtClean="0"/>
              <a:t>This is me Adam</a:t>
            </a:r>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extLst>
      <p:ext uri="{BB962C8B-B14F-4D97-AF65-F5344CB8AC3E}">
        <p14:creationId xmlns:p14="http://schemas.microsoft.com/office/powerpoint/2010/main" val="3724063006"/>
      </p:ext>
    </p:extLst>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83315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954526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65633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136944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91301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814194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31833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727147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857043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850910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72782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129783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071157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175276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951013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646484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876449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096479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245386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247636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90484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809825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87471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057586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01888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710263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03209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29004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92553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2597812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198044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13" name="Picture Placeholder 6"/>
          <p:cNvSpPr>
            <a:spLocks noGrp="1"/>
          </p:cNvSpPr>
          <p:nvPr>
            <p:ph type="pic" sz="quarter" idx="10" hasCustomPrompt="1"/>
          </p:nvPr>
        </p:nvSpPr>
        <p:spPr>
          <a:xfrm>
            <a:off x="0" y="954312"/>
            <a:ext cx="9143998" cy="3691290"/>
          </a:xfrm>
          <a:prstGeom prst="downArrowCallout">
            <a:avLst>
              <a:gd name="adj1" fmla="val 50000"/>
              <a:gd name="adj2" fmla="val 15352"/>
              <a:gd name="adj3" fmla="val 5443"/>
              <a:gd name="adj4" fmla="val 94557"/>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8" name="Picture Placeholder 6"/>
          <p:cNvSpPr>
            <a:spLocks noGrp="1"/>
          </p:cNvSpPr>
          <p:nvPr>
            <p:ph type="pic" sz="quarter" idx="10" hasCustomPrompt="1"/>
          </p:nvPr>
        </p:nvSpPr>
        <p:spPr>
          <a:xfrm>
            <a:off x="0" y="2"/>
            <a:ext cx="9143998" cy="2974996"/>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7" name="Picture Placeholder 6"/>
          <p:cNvSpPr>
            <a:spLocks noGrp="1"/>
          </p:cNvSpPr>
          <p:nvPr>
            <p:ph type="pic" sz="quarter" idx="10" hasCustomPrompt="1"/>
          </p:nvPr>
        </p:nvSpPr>
        <p:spPr>
          <a:xfrm>
            <a:off x="660455" y="1229499"/>
            <a:ext cx="3681115" cy="3202641"/>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4" name="Picture Placeholder 6"/>
          <p:cNvSpPr>
            <a:spLocks noGrp="1"/>
          </p:cNvSpPr>
          <p:nvPr>
            <p:ph type="pic" sz="quarter" idx="10" hasCustomPrompt="1"/>
          </p:nvPr>
        </p:nvSpPr>
        <p:spPr>
          <a:xfrm>
            <a:off x="0" y="0"/>
            <a:ext cx="4456786" cy="514350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4687214" y="0"/>
            <a:ext cx="4456786" cy="514350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1" name="Picture Placeholder 6"/>
          <p:cNvSpPr>
            <a:spLocks noGrp="1"/>
          </p:cNvSpPr>
          <p:nvPr>
            <p:ph type="pic" sz="quarter" idx="10" hasCustomPrompt="1"/>
          </p:nvPr>
        </p:nvSpPr>
        <p:spPr>
          <a:xfrm>
            <a:off x="137549"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2" name="Picture Placeholder 6"/>
          <p:cNvSpPr>
            <a:spLocks noGrp="1"/>
          </p:cNvSpPr>
          <p:nvPr>
            <p:ph type="pic" sz="quarter" idx="14" hasCustomPrompt="1"/>
          </p:nvPr>
        </p:nvSpPr>
        <p:spPr>
          <a:xfrm>
            <a:off x="3222955"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6308361" y="1181527"/>
            <a:ext cx="2698091" cy="265757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0" name="Picture Placeholder 6"/>
          <p:cNvSpPr>
            <a:spLocks noGrp="1"/>
          </p:cNvSpPr>
          <p:nvPr>
            <p:ph type="pic" sz="quarter" idx="10" hasCustomPrompt="1"/>
          </p:nvPr>
        </p:nvSpPr>
        <p:spPr>
          <a:xfrm>
            <a:off x="356921"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3270925"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6181346" y="1084243"/>
            <a:ext cx="2602150" cy="1763760"/>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37549" y="1181527"/>
            <a:ext cx="2698091" cy="2550018"/>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6308361" y="1181528"/>
            <a:ext cx="2698091" cy="2550017"/>
          </a:xfrm>
          <a:prstGeom prst="downArrowCallout">
            <a:avLst>
              <a:gd name="adj1" fmla="val 15820"/>
              <a:gd name="adj2" fmla="val 7910"/>
              <a:gd name="adj3" fmla="val 7060"/>
              <a:gd name="adj4" fmla="val 92940"/>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3765503" y="1036926"/>
            <a:ext cx="2520524" cy="3723890"/>
          </a:xfrm>
          <a:prstGeom prst="downArrowCallout">
            <a:avLst>
              <a:gd name="adj1" fmla="val 15820"/>
              <a:gd name="adj2" fmla="val 7910"/>
              <a:gd name="adj3" fmla="val 7060"/>
              <a:gd name="adj4" fmla="val 9522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6" name="Flowchart: Off-page Connector 5"/>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8" name="Flowchart: Off-page Connector 7"/>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0"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1"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097281" y="1318654"/>
            <a:ext cx="2437794" cy="3202641"/>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5" name="Picture Placeholder 6"/>
          <p:cNvSpPr>
            <a:spLocks noGrp="1"/>
          </p:cNvSpPr>
          <p:nvPr>
            <p:ph type="pic" sz="quarter" idx="11" hasCustomPrompt="1"/>
          </p:nvPr>
        </p:nvSpPr>
        <p:spPr>
          <a:xfrm>
            <a:off x="5608927" y="1318654"/>
            <a:ext cx="2437794" cy="3202641"/>
          </a:xfrm>
          <a:prstGeom prst="rect">
            <a:avLst/>
          </a:prstGeom>
        </p:spPr>
        <p:txBody>
          <a:bodyPr anchor="t"/>
          <a:lstStyle>
            <a:lvl1pPr algn="ctr" rtl="0">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6" name="Picture Placeholder 6"/>
          <p:cNvSpPr>
            <a:spLocks noGrp="1"/>
          </p:cNvSpPr>
          <p:nvPr>
            <p:ph type="pic" sz="quarter" idx="12" hasCustomPrompt="1"/>
          </p:nvPr>
        </p:nvSpPr>
        <p:spPr>
          <a:xfrm>
            <a:off x="3258581" y="1079134"/>
            <a:ext cx="2735941" cy="3681682"/>
          </a:xfrm>
          <a:prstGeom prst="rect">
            <a:avLst/>
          </a:prstGeom>
        </p:spPr>
        <p:txBody>
          <a:bodyPr anchor="t"/>
          <a:lstStyle>
            <a:lvl1pPr algn="ctr" rtl="0">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9144000" cy="5143500"/>
          </a:xfrm>
          <a:prstGeom prst="rect">
            <a:avLst/>
          </a:prstGeom>
        </p:spPr>
        <p:txBody>
          <a:bodyPr anchor="b"/>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3" name="Picture Placeholder 6"/>
          <p:cNvSpPr>
            <a:spLocks noGrp="1"/>
          </p:cNvSpPr>
          <p:nvPr>
            <p:ph type="pic" sz="quarter" idx="10" hasCustomPrompt="1"/>
          </p:nvPr>
        </p:nvSpPr>
        <p:spPr>
          <a:xfrm>
            <a:off x="91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2377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4663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6949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9" name="Picture Placeholder 6"/>
          <p:cNvSpPr>
            <a:spLocks noGrp="1"/>
          </p:cNvSpPr>
          <p:nvPr>
            <p:ph type="pic" sz="quarter" idx="10" hasCustomPrompt="1"/>
          </p:nvPr>
        </p:nvSpPr>
        <p:spPr>
          <a:xfrm>
            <a:off x="356920"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0" name="Picture Placeholder 6"/>
          <p:cNvSpPr>
            <a:spLocks noGrp="1"/>
          </p:cNvSpPr>
          <p:nvPr>
            <p:ph type="pic" sz="quarter" idx="14" hasCustomPrompt="1"/>
          </p:nvPr>
        </p:nvSpPr>
        <p:spPr>
          <a:xfrm>
            <a:off x="3270925"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1" name="Picture Placeholder 6"/>
          <p:cNvSpPr>
            <a:spLocks noGrp="1"/>
          </p:cNvSpPr>
          <p:nvPr>
            <p:ph type="pic" sz="quarter" idx="15" hasCustomPrompt="1"/>
          </p:nvPr>
        </p:nvSpPr>
        <p:spPr>
          <a:xfrm>
            <a:off x="6181346" y="901148"/>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2" name="Picture Placeholder 6"/>
          <p:cNvSpPr>
            <a:spLocks noGrp="1"/>
          </p:cNvSpPr>
          <p:nvPr>
            <p:ph type="pic" sz="quarter" idx="16" hasCustomPrompt="1"/>
          </p:nvPr>
        </p:nvSpPr>
        <p:spPr>
          <a:xfrm>
            <a:off x="356920"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3" name="Picture Placeholder 6"/>
          <p:cNvSpPr>
            <a:spLocks noGrp="1"/>
          </p:cNvSpPr>
          <p:nvPr>
            <p:ph type="pic" sz="quarter" idx="17" hasCustomPrompt="1"/>
          </p:nvPr>
        </p:nvSpPr>
        <p:spPr>
          <a:xfrm>
            <a:off x="6181346"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34" name="Picture Placeholder 6"/>
          <p:cNvSpPr>
            <a:spLocks noGrp="1"/>
          </p:cNvSpPr>
          <p:nvPr>
            <p:ph type="pic" sz="quarter" idx="18" hasCustomPrompt="1"/>
          </p:nvPr>
        </p:nvSpPr>
        <p:spPr>
          <a:xfrm>
            <a:off x="3270925" y="2854619"/>
            <a:ext cx="2602150" cy="1774034"/>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9"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3" name="Picture Placeholder 6"/>
          <p:cNvSpPr>
            <a:spLocks noGrp="1"/>
          </p:cNvSpPr>
          <p:nvPr>
            <p:ph type="pic" sz="quarter" idx="10" hasCustomPrompt="1"/>
          </p:nvPr>
        </p:nvSpPr>
        <p:spPr>
          <a:xfrm>
            <a:off x="91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2377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4663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6949440" y="1079134"/>
            <a:ext cx="2103120" cy="2644757"/>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22250" y="161925"/>
            <a:ext cx="4410075" cy="4819650"/>
          </a:xfrm>
          <a:prstGeom prst="round1Rect">
            <a:avLst>
              <a:gd name="adj" fmla="val 5318"/>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3" name="Picture Placeholder 6"/>
          <p:cNvSpPr>
            <a:spLocks noGrp="1"/>
          </p:cNvSpPr>
          <p:nvPr>
            <p:ph type="pic" sz="quarter" idx="11" hasCustomPrompt="1"/>
          </p:nvPr>
        </p:nvSpPr>
        <p:spPr>
          <a:xfrm>
            <a:off x="4805150" y="162540"/>
            <a:ext cx="4116180"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2" hasCustomPrompt="1"/>
          </p:nvPr>
        </p:nvSpPr>
        <p:spPr>
          <a:xfrm>
            <a:off x="4805149" y="3734164"/>
            <a:ext cx="4116180"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22250" y="161925"/>
            <a:ext cx="4234536"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7" name="Picture Placeholder 6"/>
          <p:cNvSpPr>
            <a:spLocks noGrp="1"/>
          </p:cNvSpPr>
          <p:nvPr>
            <p:ph type="pic" sz="quarter" idx="14" hasCustomPrompt="1"/>
          </p:nvPr>
        </p:nvSpPr>
        <p:spPr>
          <a:xfrm>
            <a:off x="222250" y="3734164"/>
            <a:ext cx="4234536"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8" name="Picture Placeholder 6"/>
          <p:cNvSpPr>
            <a:spLocks noGrp="1"/>
          </p:cNvSpPr>
          <p:nvPr>
            <p:ph type="pic" sz="quarter" idx="15" hasCustomPrompt="1"/>
          </p:nvPr>
        </p:nvSpPr>
        <p:spPr>
          <a:xfrm>
            <a:off x="4687214" y="161925"/>
            <a:ext cx="4234536" cy="3388530"/>
          </a:xfrm>
          <a:prstGeom prst="round1Rect">
            <a:avLst>
              <a:gd name="adj" fmla="val 6441"/>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9" name="Picture Placeholder 6"/>
          <p:cNvSpPr>
            <a:spLocks noGrp="1"/>
          </p:cNvSpPr>
          <p:nvPr>
            <p:ph type="pic" sz="quarter" idx="16" hasCustomPrompt="1"/>
          </p:nvPr>
        </p:nvSpPr>
        <p:spPr>
          <a:xfrm>
            <a:off x="4687214" y="3734164"/>
            <a:ext cx="4234536" cy="1246788"/>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365438" y="2719243"/>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7" name="Picture Placeholder 6"/>
          <p:cNvSpPr>
            <a:spLocks noGrp="1"/>
          </p:cNvSpPr>
          <p:nvPr>
            <p:ph type="pic" sz="quarter" idx="11" hasCustomPrompt="1"/>
          </p:nvPr>
        </p:nvSpPr>
        <p:spPr>
          <a:xfrm>
            <a:off x="2507877" y="1079134"/>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8" name="Picture Placeholder 6"/>
          <p:cNvSpPr>
            <a:spLocks noGrp="1"/>
          </p:cNvSpPr>
          <p:nvPr>
            <p:ph type="pic" sz="quarter" idx="12" hasCustomPrompt="1"/>
          </p:nvPr>
        </p:nvSpPr>
        <p:spPr>
          <a:xfrm>
            <a:off x="4628356" y="2719243"/>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3" hasCustomPrompt="1"/>
          </p:nvPr>
        </p:nvSpPr>
        <p:spPr>
          <a:xfrm>
            <a:off x="6759814" y="1079134"/>
            <a:ext cx="2007971" cy="1774550"/>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2" name="Down Arrow Callout 11"/>
          <p:cNvSpPr/>
          <p:nvPr userDrawn="1"/>
        </p:nvSpPr>
        <p:spPr>
          <a:xfrm>
            <a:off x="365437" y="1067938"/>
            <a:ext cx="2007972" cy="1996875"/>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smtClean="0">
              <a:solidFill>
                <a:schemeClr val="bg1"/>
              </a:solidFill>
              <a:latin typeface="FontAwesome" pitchFamily="2" charset="0"/>
            </a:endParaRPr>
          </a:p>
          <a:p>
            <a:pPr algn="ctr" defTabSz="914400">
              <a:spcBef>
                <a:spcPct val="20000"/>
              </a:spcBef>
              <a:defRPr/>
            </a:pPr>
            <a:endParaRPr lang="en-US" sz="1200" b="1" dirty="0" smtClean="0">
              <a:solidFill>
                <a:schemeClr val="bg1">
                  <a:lumMod val="95000"/>
                </a:schemeClr>
              </a:solidFill>
            </a:endParaRPr>
          </a:p>
        </p:txBody>
      </p:sp>
      <p:sp>
        <p:nvSpPr>
          <p:cNvPr id="13" name="Up Arrow Callout 12"/>
          <p:cNvSpPr/>
          <p:nvPr userDrawn="1"/>
        </p:nvSpPr>
        <p:spPr>
          <a:xfrm>
            <a:off x="2507876" y="2488743"/>
            <a:ext cx="2007972" cy="2016245"/>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smtClean="0">
              <a:latin typeface="FontAwesome" pitchFamily="2" charset="0"/>
            </a:endParaRPr>
          </a:p>
        </p:txBody>
      </p:sp>
      <p:sp>
        <p:nvSpPr>
          <p:cNvPr id="15" name="Down Arrow Callout 14"/>
          <p:cNvSpPr/>
          <p:nvPr userDrawn="1"/>
        </p:nvSpPr>
        <p:spPr>
          <a:xfrm>
            <a:off x="4628355" y="1067938"/>
            <a:ext cx="2007972" cy="1996875"/>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smtClean="0"/>
              <a:t> </a:t>
            </a:r>
          </a:p>
        </p:txBody>
      </p:sp>
      <p:sp>
        <p:nvSpPr>
          <p:cNvPr id="17" name="Up Arrow Callout 16"/>
          <p:cNvSpPr/>
          <p:nvPr userDrawn="1"/>
        </p:nvSpPr>
        <p:spPr>
          <a:xfrm>
            <a:off x="6759814" y="2488743"/>
            <a:ext cx="2007972" cy="2016245"/>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r>
              <a:rPr lang="en-US" sz="6000" dirty="0" smtClean="0">
                <a:latin typeface="FontAwesome" pitchFamily="2" charset="0"/>
              </a:rPr>
              <a:t/>
            </a:r>
            <a:br>
              <a:rPr lang="en-US" sz="6000" dirty="0" smtClean="0">
                <a:latin typeface="FontAwesome" pitchFamily="2" charset="0"/>
              </a:rPr>
            </a:br>
            <a:endParaRPr lang="en-US" sz="1200" b="1" dirty="0" smtClean="0">
              <a:solidFill>
                <a:schemeClr val="bg1">
                  <a:lumMod val="95000"/>
                </a:schemeClr>
              </a:solidFill>
            </a:endParaRPr>
          </a:p>
        </p:txBody>
      </p:sp>
      <p:sp>
        <p:nvSpPr>
          <p:cNvPr id="30" name="Flowchart: Off-page Connector 29"/>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4"/>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3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4"/>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3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14" name="Down Arrow Callout 13"/>
          <p:cNvSpPr/>
          <p:nvPr userDrawn="1"/>
        </p:nvSpPr>
        <p:spPr>
          <a:xfrm>
            <a:off x="4644938"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wn Arrow Callout 15"/>
          <p:cNvSpPr/>
          <p:nvPr userDrawn="1"/>
        </p:nvSpPr>
        <p:spPr>
          <a:xfrm>
            <a:off x="2654745"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Callout 18"/>
          <p:cNvSpPr/>
          <p:nvPr userDrawn="1"/>
        </p:nvSpPr>
        <p:spPr>
          <a:xfrm>
            <a:off x="6635132"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6"/>
          <p:cNvSpPr>
            <a:spLocks noGrp="1"/>
          </p:cNvSpPr>
          <p:nvPr>
            <p:ph type="pic" sz="quarter" idx="15" hasCustomPrompt="1"/>
          </p:nvPr>
        </p:nvSpPr>
        <p:spPr>
          <a:xfrm>
            <a:off x="664552" y="1246789"/>
            <a:ext cx="1854144" cy="3225991"/>
          </a:xfrm>
          <a:prstGeom prst="downArrowCallout">
            <a:avLst>
              <a:gd name="adj1" fmla="val 26120"/>
              <a:gd name="adj2" fmla="val 6382"/>
              <a:gd name="adj3" fmla="val 5273"/>
              <a:gd name="adj4" fmla="val 96969"/>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animBg="1"/>
      <p:bldP spid="16" grpId="0" animBg="1"/>
      <p:bldP spid="1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Flowchart: Off-page Connector 8"/>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txBox="1">
            <a:spLocks/>
          </p:cNvSpPr>
          <p:nvPr userDrawn="1"/>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75000"/>
                    <a:lumOff val="2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
        <p:nvSpPr>
          <p:cNvPr id="28" name="Picture Placeholder 6"/>
          <p:cNvSpPr>
            <a:spLocks noGrp="1"/>
          </p:cNvSpPr>
          <p:nvPr>
            <p:ph type="pic" sz="quarter" idx="10" hasCustomPrompt="1"/>
          </p:nvPr>
        </p:nvSpPr>
        <p:spPr>
          <a:xfrm>
            <a:off x="672068" y="1086667"/>
            <a:ext cx="3685064" cy="2304279"/>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4" hasCustomPrompt="1"/>
          </p:nvPr>
        </p:nvSpPr>
        <p:spPr>
          <a:xfrm>
            <a:off x="4789250" y="1084242"/>
            <a:ext cx="3682682" cy="2306705"/>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2" name="Picture Placeholder 6"/>
          <p:cNvSpPr>
            <a:spLocks noGrp="1"/>
          </p:cNvSpPr>
          <p:nvPr>
            <p:ph type="pic" sz="quarter" idx="14" hasCustomPrompt="1"/>
          </p:nvPr>
        </p:nvSpPr>
        <p:spPr>
          <a:xfrm>
            <a:off x="3891241" y="1257546"/>
            <a:ext cx="1361372" cy="1361054"/>
          </a:xfrm>
          <a:prstGeom prst="ellipse">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0" hasCustomPrompt="1"/>
          </p:nvPr>
        </p:nvSpPr>
        <p:spPr>
          <a:xfrm>
            <a:off x="0" y="0"/>
            <a:ext cx="9143998" cy="1938073"/>
          </a:xfrm>
          <a:prstGeom prst="rect">
            <a:avLst/>
          </a:prstGeom>
        </p:spPr>
        <p:txBody>
          <a:bodyPr anchor="t"/>
          <a:lstStyle>
            <a:lvl1pPr algn="ctr">
              <a:buNone/>
              <a:defRPr sz="12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843790" y="406017"/>
            <a:ext cx="5638800" cy="353524"/>
          </a:xfrm>
          <a:prstGeom prst="rect">
            <a:avLst/>
          </a:prstGeom>
        </p:spPr>
        <p:txBody>
          <a:bodyPr wrap="none" lIns="0" tIns="0" rIns="0" bIns="0" anchor="ctr">
            <a:noAutofit/>
          </a:bodyPr>
          <a:lstStyle>
            <a:lvl1pPr algn="r">
              <a:defRPr sz="20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4367790" y="758008"/>
            <a:ext cx="4114800" cy="200746"/>
          </a:xfrm>
          <a:prstGeom prst="rect">
            <a:avLst/>
          </a:prstGeom>
        </p:spPr>
        <p:txBody>
          <a:bodyPr wrap="square" lIns="0" tIns="0" rIns="0" bIns="0" anchor="ctr">
            <a:noAutofit/>
          </a:bodyPr>
          <a:lstStyle>
            <a:lvl1pPr marL="0" indent="0" algn="r">
              <a:buNone/>
              <a:defRPr sz="105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34780"/>
            <a:ext cx="7886700" cy="644842"/>
          </a:xfrm>
          <a:prstGeom prst="rect">
            <a:avLst/>
          </a:prstGeom>
        </p:spPr>
        <p:txBody>
          <a:bodyPr lIns="68580" tIns="34290" rIns="68580" bIns="34290">
            <a:normAutofit/>
          </a:bodyPr>
          <a:lstStyle>
            <a:lvl1pPr algn="ctr">
              <a:defRPr sz="3000" b="1"/>
            </a:lvl1pPr>
          </a:lstStyle>
          <a:p>
            <a:r>
              <a:rPr lang="en-US"/>
              <a:t>Click to edit Master title style</a:t>
            </a:r>
          </a:p>
        </p:txBody>
      </p:sp>
      <p:sp>
        <p:nvSpPr>
          <p:cNvPr id="3" name="Date Placeholder 2"/>
          <p:cNvSpPr>
            <a:spLocks noGrp="1"/>
          </p:cNvSpPr>
          <p:nvPr>
            <p:ph type="dt" sz="half" idx="10"/>
          </p:nvPr>
        </p:nvSpPr>
        <p:spPr>
          <a:xfrm>
            <a:off x="628650" y="4767263"/>
            <a:ext cx="2057400" cy="273844"/>
          </a:xfrm>
          <a:prstGeom prst="rect">
            <a:avLst/>
          </a:prstGeom>
        </p:spPr>
        <p:txBody>
          <a:bodyPr lIns="68580" tIns="34290" rIns="68580" bIns="34290"/>
          <a:lstStyle/>
          <a:p>
            <a:fld id="{89C1C7EA-A73E-43A9-911B-451D2BED6E57}" type="datetime1">
              <a:rPr lang="en-US" smtClean="0"/>
              <a:t>8/10/2017</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cxnSp>
        <p:nvCxnSpPr>
          <p:cNvPr id="6" name="Straight Connector 5"/>
          <p:cNvCxnSpPr/>
          <p:nvPr userDrawn="1"/>
        </p:nvCxnSpPr>
        <p:spPr>
          <a:xfrm rot="16200000">
            <a:off x="4572000" y="508541"/>
            <a:ext cx="0" cy="405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8446770" y="297180"/>
            <a:ext cx="480060" cy="273844"/>
          </a:xfrm>
          <a:prstGeom prst="rect">
            <a:avLst/>
          </a:prstGeom>
        </p:spPr>
        <p:txBody>
          <a:bodyPr lIns="68580" tIns="34290" rIns="68580" bIns="34290"/>
          <a:lstStyle/>
          <a:p>
            <a:fld id="{EA01570A-8480-497D-96D4-D725A6D7C6AA}" type="slidenum">
              <a:rPr lang="en-US" smtClean="0"/>
              <a:t>‹#›</a:t>
            </a:fld>
            <a:endParaRPr lang="en-US"/>
          </a:p>
        </p:txBody>
      </p:sp>
    </p:spTree>
    <p:extLst>
      <p:ext uri="{BB962C8B-B14F-4D97-AF65-F5344CB8AC3E}">
        <p14:creationId xmlns:p14="http://schemas.microsoft.com/office/powerpoint/2010/main" val="39960555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4767263"/>
            <a:ext cx="2057400" cy="273844"/>
          </a:xfrm>
          <a:prstGeom prst="rect">
            <a:avLst/>
          </a:prstGeom>
        </p:spPr>
        <p:txBody>
          <a:bodyPr lIns="68580" tIns="34290" rIns="68580" bIns="34290"/>
          <a:lstStyle/>
          <a:p>
            <a:fld id="{6BEB515E-CACC-412A-8B32-B9EF8A9F5DFE}" type="datetime1">
              <a:rPr lang="en-US" smtClean="0"/>
              <a:t>8/10/2017</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5" name="Slide Number Placeholder 4"/>
          <p:cNvSpPr>
            <a:spLocks noGrp="1"/>
          </p:cNvSpPr>
          <p:nvPr>
            <p:ph type="sldNum" sz="quarter" idx="12"/>
          </p:nvPr>
        </p:nvSpPr>
        <p:spPr>
          <a:xfrm>
            <a:off x="8446770" y="302895"/>
            <a:ext cx="480060" cy="273844"/>
          </a:xfrm>
          <a:prstGeom prst="rect">
            <a:avLst/>
          </a:prstGeom>
        </p:spPr>
        <p:txBody>
          <a:bodyPr lIns="68580" tIns="34290" rIns="68580" bIns="34290"/>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1514002" y="1968828"/>
            <a:ext cx="1028700" cy="1028700"/>
          </a:xfrm>
          <a:prstGeom prst="ellipse">
            <a:avLst/>
          </a:prstGeom>
          <a:ln w="47625">
            <a:solidFill>
              <a:schemeClr val="accent1"/>
            </a:solidFill>
          </a:ln>
        </p:spPr>
        <p:txBody>
          <a:bodyPr lIns="68580" tIns="34290" rIns="68580" bIns="34290">
            <a:normAutofit/>
          </a:bodyPr>
          <a:lstStyle>
            <a:lvl1pPr>
              <a:defRPr sz="900"/>
            </a:lvl1pPr>
          </a:lstStyle>
          <a:p>
            <a:endParaRPr lang="en-US" dirty="0"/>
          </a:p>
        </p:txBody>
      </p:sp>
      <p:sp>
        <p:nvSpPr>
          <p:cNvPr id="17" name="Picture Placeholder 5"/>
          <p:cNvSpPr>
            <a:spLocks noGrp="1"/>
          </p:cNvSpPr>
          <p:nvPr>
            <p:ph type="pic" sz="quarter" idx="15"/>
          </p:nvPr>
        </p:nvSpPr>
        <p:spPr>
          <a:xfrm>
            <a:off x="3177379" y="1968828"/>
            <a:ext cx="1028700" cy="1028700"/>
          </a:xfrm>
          <a:prstGeom prst="ellipse">
            <a:avLst/>
          </a:prstGeom>
          <a:ln w="47625">
            <a:solidFill>
              <a:schemeClr val="accent2"/>
            </a:solidFill>
          </a:ln>
        </p:spPr>
        <p:txBody>
          <a:bodyPr lIns="68580" tIns="34290" rIns="68580" bIns="34290">
            <a:normAutofit/>
          </a:bodyPr>
          <a:lstStyle>
            <a:lvl1pPr>
              <a:defRPr sz="900"/>
            </a:lvl1pPr>
          </a:lstStyle>
          <a:p>
            <a:endParaRPr lang="en-US" dirty="0"/>
          </a:p>
        </p:txBody>
      </p:sp>
      <p:sp>
        <p:nvSpPr>
          <p:cNvPr id="18" name="Picture Placeholder 5"/>
          <p:cNvSpPr>
            <a:spLocks noGrp="1"/>
          </p:cNvSpPr>
          <p:nvPr>
            <p:ph type="pic" sz="quarter" idx="16"/>
          </p:nvPr>
        </p:nvSpPr>
        <p:spPr>
          <a:xfrm>
            <a:off x="4848376" y="1968828"/>
            <a:ext cx="1028700" cy="1028700"/>
          </a:xfrm>
          <a:prstGeom prst="ellipse">
            <a:avLst/>
          </a:prstGeom>
          <a:ln w="47625">
            <a:solidFill>
              <a:schemeClr val="accent3"/>
            </a:solidFill>
          </a:ln>
        </p:spPr>
        <p:txBody>
          <a:bodyPr lIns="68580" tIns="34290" rIns="68580" bIns="34290">
            <a:normAutofit/>
          </a:bodyPr>
          <a:lstStyle>
            <a:lvl1pPr>
              <a:defRPr sz="900"/>
            </a:lvl1pPr>
          </a:lstStyle>
          <a:p>
            <a:endParaRPr lang="en-US" dirty="0"/>
          </a:p>
        </p:txBody>
      </p:sp>
      <p:sp>
        <p:nvSpPr>
          <p:cNvPr id="19" name="Picture Placeholder 5"/>
          <p:cNvSpPr>
            <a:spLocks noGrp="1"/>
          </p:cNvSpPr>
          <p:nvPr>
            <p:ph type="pic" sz="quarter" idx="17"/>
          </p:nvPr>
        </p:nvSpPr>
        <p:spPr>
          <a:xfrm>
            <a:off x="6509525" y="1968828"/>
            <a:ext cx="1028700" cy="1028700"/>
          </a:xfrm>
          <a:prstGeom prst="ellipse">
            <a:avLst/>
          </a:prstGeom>
          <a:ln w="47625">
            <a:solidFill>
              <a:schemeClr val="accent4"/>
            </a:solidFill>
          </a:ln>
        </p:spPr>
        <p:txBody>
          <a:bodyPr lIns="68580" tIns="34290" rIns="68580" bIns="34290">
            <a:normAutofit/>
          </a:bodyPr>
          <a:lstStyle>
            <a:lvl1pPr>
              <a:defRPr sz="900"/>
            </a:lvl1pPr>
          </a:lstStyle>
          <a:p>
            <a:endParaRPr lang="en-US" dirty="0"/>
          </a:p>
        </p:txBody>
      </p:sp>
      <p:sp>
        <p:nvSpPr>
          <p:cNvPr id="10" name="Title 1"/>
          <p:cNvSpPr>
            <a:spLocks noGrp="1"/>
          </p:cNvSpPr>
          <p:nvPr>
            <p:ph type="title"/>
          </p:nvPr>
        </p:nvSpPr>
        <p:spPr>
          <a:xfrm>
            <a:off x="628650" y="134780"/>
            <a:ext cx="7886700" cy="644842"/>
          </a:xfrm>
          <a:prstGeom prst="rect">
            <a:avLst/>
          </a:prstGeom>
        </p:spPr>
        <p:txBody>
          <a:bodyPr lIns="68580" tIns="34290" rIns="68580" bIns="34290">
            <a:normAutofit/>
          </a:bodyPr>
          <a:lstStyle>
            <a:lvl1pPr algn="ctr">
              <a:defRPr sz="3000" b="1"/>
            </a:lvl1pPr>
          </a:lstStyle>
          <a:p>
            <a:r>
              <a:rPr lang="en-US"/>
              <a:t>Click to edit Master title style</a:t>
            </a:r>
          </a:p>
        </p:txBody>
      </p:sp>
      <p:cxnSp>
        <p:nvCxnSpPr>
          <p:cNvPr id="11" name="Straight Connector 10"/>
          <p:cNvCxnSpPr/>
          <p:nvPr userDrawn="1"/>
        </p:nvCxnSpPr>
        <p:spPr>
          <a:xfrm rot="16200000">
            <a:off x="4572000" y="508541"/>
            <a:ext cx="0" cy="405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29039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5" name="Picture Placeholder 6"/>
          <p:cNvSpPr>
            <a:spLocks noGrp="1"/>
          </p:cNvSpPr>
          <p:nvPr>
            <p:ph type="pic" sz="quarter" idx="14"/>
          </p:nvPr>
        </p:nvSpPr>
        <p:spPr>
          <a:xfrm>
            <a:off x="804530" y="1332971"/>
            <a:ext cx="1492222" cy="1491874"/>
          </a:xfrm>
          <a:prstGeom prst="ellipse">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2765393" y="1332971"/>
            <a:ext cx="1492222" cy="1491874"/>
          </a:xfrm>
          <a:prstGeom prst="ellipse">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4783516" y="1332971"/>
            <a:ext cx="1492222" cy="1491874"/>
          </a:xfrm>
          <a:prstGeom prst="ellipse">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6790893" y="1332971"/>
            <a:ext cx="1492222" cy="1491874"/>
          </a:xfrm>
          <a:prstGeom prst="ellipse">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5" name="Picture Placeholder 6"/>
          <p:cNvSpPr>
            <a:spLocks noGrp="1"/>
          </p:cNvSpPr>
          <p:nvPr>
            <p:ph type="pic" sz="quarter" idx="14"/>
          </p:nvPr>
        </p:nvSpPr>
        <p:spPr>
          <a:xfrm>
            <a:off x="804530" y="1332971"/>
            <a:ext cx="1492222" cy="1491874"/>
          </a:xfrm>
          <a:prstGeom prst="roundRect">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2765393" y="1332971"/>
            <a:ext cx="1492222" cy="1491874"/>
          </a:xfrm>
          <a:prstGeom prst="roundRect">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4783516" y="1332971"/>
            <a:ext cx="1492222" cy="1491874"/>
          </a:xfrm>
          <a:prstGeom prst="roundRect">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6790893" y="1332971"/>
            <a:ext cx="1492222" cy="1491874"/>
          </a:xfrm>
          <a:prstGeom prst="roundRect">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9" name="Picture Placeholder 6"/>
          <p:cNvSpPr>
            <a:spLocks noGrp="1"/>
          </p:cNvSpPr>
          <p:nvPr>
            <p:ph type="pic" sz="quarter" idx="15"/>
          </p:nvPr>
        </p:nvSpPr>
        <p:spPr>
          <a:xfrm>
            <a:off x="675042" y="1332970"/>
            <a:ext cx="2433209" cy="2445235"/>
          </a:xfrm>
          <a:prstGeom prst="roundRect">
            <a:avLst>
              <a:gd name="adj" fmla="val 8446"/>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2" name="Picture Placeholder 6"/>
          <p:cNvSpPr>
            <a:spLocks noGrp="1"/>
          </p:cNvSpPr>
          <p:nvPr>
            <p:ph type="pic" sz="quarter" idx="14"/>
          </p:nvPr>
        </p:nvSpPr>
        <p:spPr>
          <a:xfrm>
            <a:off x="374535" y="1116457"/>
            <a:ext cx="1354706" cy="1354390"/>
          </a:xfrm>
          <a:prstGeom prst="roundRect">
            <a:avLst>
              <a:gd name="adj" fmla="val 11041"/>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1917858" y="1116457"/>
            <a:ext cx="1354706" cy="1354390"/>
          </a:xfrm>
          <a:prstGeom prst="roundRect">
            <a:avLst>
              <a:gd name="adj" fmla="val 13151"/>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3461181" y="1116457"/>
            <a:ext cx="1354706" cy="1354390"/>
          </a:xfrm>
          <a:prstGeom prst="roundRect">
            <a:avLst>
              <a:gd name="adj" fmla="val 11744"/>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006192" y="1116457"/>
            <a:ext cx="1354706" cy="1354390"/>
          </a:xfrm>
          <a:prstGeom prst="roundRect">
            <a:avLst>
              <a:gd name="adj" fmla="val 7524"/>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0" name="Picture Placeholder 6"/>
          <p:cNvSpPr>
            <a:spLocks noGrp="1"/>
          </p:cNvSpPr>
          <p:nvPr>
            <p:ph type="pic" sz="quarter" idx="16"/>
          </p:nvPr>
        </p:nvSpPr>
        <p:spPr>
          <a:xfrm>
            <a:off x="3169669" y="1307178"/>
            <a:ext cx="1354706" cy="1354390"/>
          </a:xfrm>
          <a:prstGeom prst="roundRect">
            <a:avLst>
              <a:gd name="adj" fmla="val 11744"/>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4630151" y="1307178"/>
            <a:ext cx="1354706" cy="1354390"/>
          </a:xfrm>
          <a:prstGeom prst="roundRect">
            <a:avLst>
              <a:gd name="adj" fmla="val 7524"/>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7"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4"/>
          <p:cNvSpPr>
            <a:spLocks noGrp="1"/>
          </p:cNvSpPr>
          <p:nvPr>
            <p:ph type="sldNum" sz="quarter" idx="13"/>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16" name="Picture Placeholder 6"/>
          <p:cNvSpPr>
            <a:spLocks noGrp="1"/>
          </p:cNvSpPr>
          <p:nvPr>
            <p:ph type="pic" sz="quarter" idx="14"/>
          </p:nvPr>
        </p:nvSpPr>
        <p:spPr>
          <a:xfrm>
            <a:off x="2697518" y="2405288"/>
            <a:ext cx="973180" cy="972954"/>
          </a:xfrm>
          <a:prstGeom prst="ellipse">
            <a:avLst/>
          </a:prstGeom>
          <a:ln w="28575">
            <a:solidFill>
              <a:schemeClr val="accent1"/>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4043914" y="1033042"/>
            <a:ext cx="973180" cy="972954"/>
          </a:xfrm>
          <a:prstGeom prst="ellipse">
            <a:avLst/>
          </a:prstGeom>
          <a:ln w="28575">
            <a:solidFill>
              <a:schemeClr val="accent2"/>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5418560" y="2398767"/>
            <a:ext cx="973180" cy="972954"/>
          </a:xfrm>
          <a:prstGeom prst="ellipse">
            <a:avLst/>
          </a:prstGeom>
          <a:ln w="28575">
            <a:solidFill>
              <a:schemeClr val="accent3"/>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4049373" y="3759287"/>
            <a:ext cx="973180" cy="972954"/>
          </a:xfrm>
          <a:prstGeom prst="ellipse">
            <a:avLst/>
          </a:prstGeom>
          <a:ln w="28575">
            <a:solidFill>
              <a:schemeClr val="accent4"/>
            </a:solidFill>
          </a:ln>
        </p:spPr>
        <p:txBody>
          <a:bodyPr anchor="t"/>
          <a:lstStyle>
            <a:lvl1pPr algn="ctr">
              <a:buNone/>
              <a:defRPr sz="12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Subtext Goes Here</a:t>
            </a: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706" r:id="rId2"/>
    <p:sldLayoutId id="2147483722" r:id="rId3"/>
    <p:sldLayoutId id="2147483723" r:id="rId4"/>
    <p:sldLayoutId id="2147483724" r:id="rId5"/>
    <p:sldLayoutId id="2147483725" r:id="rId6"/>
    <p:sldLayoutId id="2147483726" r:id="rId7"/>
    <p:sldLayoutId id="2147483727" r:id="rId8"/>
    <p:sldLayoutId id="2147483728" r:id="rId9"/>
    <p:sldLayoutId id="2147483710" r:id="rId10"/>
    <p:sldLayoutId id="2147483711" r:id="rId11"/>
    <p:sldLayoutId id="2147483712" r:id="rId12"/>
    <p:sldLayoutId id="2147483717" r:id="rId13"/>
    <p:sldLayoutId id="2147483718" r:id="rId14"/>
    <p:sldLayoutId id="2147483714" r:id="rId15"/>
    <p:sldLayoutId id="2147483730" r:id="rId16"/>
    <p:sldLayoutId id="2147483720" r:id="rId17"/>
    <p:sldLayoutId id="2147483729" r:id="rId18"/>
    <p:sldLayoutId id="2147483707" r:id="rId19"/>
    <p:sldLayoutId id="2147483708" r:id="rId20"/>
    <p:sldLayoutId id="2147483715" r:id="rId21"/>
    <p:sldLayoutId id="2147483716" r:id="rId22"/>
    <p:sldLayoutId id="2147483700" r:id="rId23"/>
    <p:sldLayoutId id="2147483701" r:id="rId24"/>
    <p:sldLayoutId id="2147483709" r:id="rId25"/>
    <p:sldLayoutId id="2147483719" r:id="rId26"/>
    <p:sldLayoutId id="2147483721" r:id="rId27"/>
    <p:sldLayoutId id="2147483694" r:id="rId28"/>
    <p:sldLayoutId id="2147483697" r:id="rId29"/>
    <p:sldLayoutId id="2147483705" r:id="rId30"/>
    <p:sldLayoutId id="2147483703" r:id="rId31"/>
    <p:sldLayoutId id="2147483698" r:id="rId32"/>
    <p:sldLayoutId id="2147483731" r:id="rId33"/>
    <p:sldLayoutId id="2147483732" r:id="rId34"/>
  </p:sldLayoutIdLst>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chart" Target="../charts/char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chart" Target="../charts/chart14.xml"/><Relationship Id="rId4" Type="http://schemas.openxmlformats.org/officeDocument/2006/relationships/chart" Target="../charts/char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www.companyname.com/bargain"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hyperlink" Target="http://www.companyname.com/infinity" TargetMode="External"/><Relationship Id="rId5" Type="http://schemas.openxmlformats.org/officeDocument/2006/relationships/hyperlink" Target="http://www.companyname.com/commerce" TargetMode="External"/><Relationship Id="rId4" Type="http://schemas.openxmlformats.org/officeDocument/2006/relationships/hyperlink" Target="http://www.companyname.com/busines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270" y="1111738"/>
            <a:ext cx="4205311" cy="1938992"/>
          </a:xfrm>
          <a:prstGeom prst="rect">
            <a:avLst/>
          </a:prstGeom>
          <a:noFill/>
        </p:spPr>
        <p:txBody>
          <a:bodyPr wrap="square" rtlCol="0">
            <a:spAutoFit/>
          </a:bodyPr>
          <a:lstStyle/>
          <a:p>
            <a:pPr algn="dist"/>
            <a:r>
              <a:rPr lang="zh-CN" altLang="en-US" sz="4000" dirty="0" smtClean="0">
                <a:solidFill>
                  <a:schemeClr val="accent2">
                    <a:lumMod val="75000"/>
                  </a:schemeClr>
                </a:solidFill>
                <a:latin typeface="方正兰亭特黑简体" pitchFamily="2" charset="-122"/>
                <a:ea typeface="方正兰亭特黑简体" pitchFamily="2" charset="-122"/>
              </a:rPr>
              <a:t>欧美多彩商务</a:t>
            </a:r>
            <a:endParaRPr lang="en-US" altLang="zh-CN" sz="4000" dirty="0" smtClean="0">
              <a:solidFill>
                <a:schemeClr val="accent2">
                  <a:lumMod val="75000"/>
                </a:schemeClr>
              </a:solidFill>
              <a:latin typeface="方正兰亭特黑简体" pitchFamily="2" charset="-122"/>
              <a:ea typeface="方正兰亭特黑简体" pitchFamily="2" charset="-122"/>
            </a:endParaRPr>
          </a:p>
          <a:p>
            <a:pPr algn="dist"/>
            <a:r>
              <a:rPr lang="en-US" altLang="zh-CN" sz="4000" dirty="0" smtClean="0">
                <a:solidFill>
                  <a:schemeClr val="accent2">
                    <a:lumMod val="75000"/>
                  </a:schemeClr>
                </a:solidFill>
                <a:latin typeface="方正兰亭特黑简体" pitchFamily="2" charset="-122"/>
                <a:ea typeface="方正兰亭特黑简体" pitchFamily="2" charset="-122"/>
              </a:rPr>
              <a:t>PPT</a:t>
            </a:r>
            <a:r>
              <a:rPr lang="zh-CN" altLang="en-US" sz="4000" dirty="0" smtClean="0">
                <a:solidFill>
                  <a:schemeClr val="accent2">
                    <a:lumMod val="75000"/>
                  </a:schemeClr>
                </a:solidFill>
                <a:latin typeface="方正兰亭特黑简体" pitchFamily="2" charset="-122"/>
                <a:ea typeface="方正兰亭特黑简体" pitchFamily="2" charset="-122"/>
              </a:rPr>
              <a:t>数据图表</a:t>
            </a:r>
            <a:endParaRPr lang="en-US" altLang="zh-CN" sz="4000" dirty="0" smtClean="0">
              <a:solidFill>
                <a:schemeClr val="accent2">
                  <a:lumMod val="75000"/>
                </a:schemeClr>
              </a:solidFill>
              <a:latin typeface="方正兰亭特黑简体" pitchFamily="2" charset="-122"/>
              <a:ea typeface="方正兰亭特黑简体" pitchFamily="2" charset="-122"/>
            </a:endParaRPr>
          </a:p>
          <a:p>
            <a:pPr algn="ctr"/>
            <a:r>
              <a:rPr lang="zh-CN" altLang="en-US" sz="4000" dirty="0" smtClean="0">
                <a:solidFill>
                  <a:schemeClr val="accent4"/>
                </a:solidFill>
                <a:latin typeface="方正兰亭特黑简体" pitchFamily="2" charset="-122"/>
                <a:ea typeface="方正兰亭特黑简体" pitchFamily="2" charset="-122"/>
              </a:rPr>
              <a:t>（第十七套）</a:t>
            </a:r>
            <a:endParaRPr lang="zh-CN" altLang="en-US" sz="4000" dirty="0">
              <a:solidFill>
                <a:schemeClr val="accent4"/>
              </a:solidFill>
              <a:latin typeface="方正兰亭特黑简体" pitchFamily="2" charset="-122"/>
              <a:ea typeface="方正兰亭特黑简体" pitchFamily="2" charset="-122"/>
            </a:endParaRPr>
          </a:p>
        </p:txBody>
      </p:sp>
      <p:sp>
        <p:nvSpPr>
          <p:cNvPr id="3" name="TextBox 2"/>
          <p:cNvSpPr txBox="1"/>
          <p:nvPr/>
        </p:nvSpPr>
        <p:spPr>
          <a:xfrm>
            <a:off x="755090" y="3623374"/>
            <a:ext cx="3673175" cy="307777"/>
          </a:xfrm>
          <a:prstGeom prst="rect">
            <a:avLst/>
          </a:prstGeom>
          <a:noFill/>
        </p:spPr>
        <p:txBody>
          <a:bodyPr wrap="square" rtlCol="0">
            <a:spAutoFit/>
          </a:bodyPr>
          <a:lstStyle/>
          <a:p>
            <a:r>
              <a:rPr lang="zh-CN" altLang="en-US" sz="1400" dirty="0" smtClean="0">
                <a:solidFill>
                  <a:schemeClr val="bg1">
                    <a:lumMod val="50000"/>
                  </a:schemeClr>
                </a:solidFill>
                <a:latin typeface="方正兰亭中黑_GBK" pitchFamily="2" charset="-122"/>
                <a:ea typeface="方正兰亭中黑_GBK" pitchFamily="2" charset="-122"/>
              </a:rPr>
              <a:t>医疗 环保 商务 数据分析 电子商务 动态图表</a:t>
            </a:r>
            <a:endParaRPr lang="zh-CN" altLang="en-US" sz="1400" dirty="0">
              <a:solidFill>
                <a:schemeClr val="bg1">
                  <a:lumMod val="50000"/>
                </a:schemeClr>
              </a:solidFill>
              <a:latin typeface="方正兰亭中黑_GBK" pitchFamily="2" charset="-122"/>
              <a:ea typeface="方正兰亭中黑_GBK" pitchFamily="2" charset="-122"/>
            </a:endParaRPr>
          </a:p>
        </p:txBody>
      </p:sp>
      <p:sp>
        <p:nvSpPr>
          <p:cNvPr id="4" name="TextBox 3"/>
          <p:cNvSpPr txBox="1"/>
          <p:nvPr/>
        </p:nvSpPr>
        <p:spPr>
          <a:xfrm>
            <a:off x="771971" y="3931151"/>
            <a:ext cx="4491313" cy="338554"/>
          </a:xfrm>
          <a:prstGeom prst="rect">
            <a:avLst/>
          </a:prstGeom>
          <a:noFill/>
        </p:spPr>
        <p:txBody>
          <a:bodyPr wrap="square" rtlCol="0">
            <a:spAutoFit/>
          </a:bodyPr>
          <a:lstStyle/>
          <a:p>
            <a:r>
              <a:rPr lang="en-US" altLang="zh-CN" sz="800">
                <a:solidFill>
                  <a:schemeClr val="bg1">
                    <a:lumMod val="50000"/>
                  </a:schemeClr>
                </a:solidFill>
              </a:rPr>
              <a:t>Versatile </a:t>
            </a:r>
            <a:r>
              <a:rPr lang="en-US" altLang="zh-CN" sz="800" smtClean="0">
                <a:solidFill>
                  <a:schemeClr val="bg1">
                    <a:lumMod val="50000"/>
                  </a:schemeClr>
                </a:solidFill>
              </a:rPr>
              <a:t>businessData </a:t>
            </a:r>
            <a:r>
              <a:rPr lang="en-US" altLang="zh-CN" sz="800" dirty="0" smtClean="0">
                <a:solidFill>
                  <a:schemeClr val="bg1">
                    <a:lumMod val="50000"/>
                  </a:schemeClr>
                </a:solidFill>
              </a:rPr>
              <a:t>charts175P</a:t>
            </a:r>
          </a:p>
          <a:p>
            <a:r>
              <a:rPr lang="en-US" altLang="zh-CN" sz="800" dirty="0">
                <a:solidFill>
                  <a:schemeClr val="bg1">
                    <a:lumMod val="50000"/>
                  </a:schemeClr>
                </a:solidFill>
              </a:rPr>
              <a:t>Medical environmental </a:t>
            </a:r>
            <a:r>
              <a:rPr lang="en-US" altLang="zh-CN" sz="800">
                <a:solidFill>
                  <a:schemeClr val="bg1">
                    <a:lumMod val="50000"/>
                  </a:schemeClr>
                </a:solidFill>
              </a:rPr>
              <a:t>protection </a:t>
            </a:r>
            <a:r>
              <a:rPr lang="en-US" altLang="zh-CN" sz="800" smtClean="0">
                <a:solidFill>
                  <a:schemeClr val="bg1">
                    <a:lumMod val="50000"/>
                  </a:schemeClr>
                </a:solidFill>
              </a:rPr>
              <a:t>business </a:t>
            </a:r>
            <a:r>
              <a:rPr lang="en-US" altLang="zh-CN" sz="800" dirty="0">
                <a:solidFill>
                  <a:schemeClr val="bg1">
                    <a:lumMod val="50000"/>
                  </a:schemeClr>
                </a:solidFill>
              </a:rPr>
              <a:t>data analysis electronic commerce dynamic chart</a:t>
            </a:r>
            <a:endParaRPr lang="zh-CN" altLang="en-US" sz="800" dirty="0">
              <a:solidFill>
                <a:schemeClr val="bg1">
                  <a:lumMod val="50000"/>
                </a:schemeClr>
              </a:solidFill>
            </a:endParaRPr>
          </a:p>
        </p:txBody>
      </p:sp>
      <p:grpSp>
        <p:nvGrpSpPr>
          <p:cNvPr id="5" name="组合 4"/>
          <p:cNvGrpSpPr/>
          <p:nvPr/>
        </p:nvGrpSpPr>
        <p:grpSpPr>
          <a:xfrm flipH="1">
            <a:off x="5263284" y="0"/>
            <a:ext cx="3379895" cy="4127139"/>
            <a:chOff x="5269531" y="-490322"/>
            <a:chExt cx="4042173" cy="4935836"/>
          </a:xfrm>
        </p:grpSpPr>
        <p:grpSp>
          <p:nvGrpSpPr>
            <p:cNvPr id="48" name="Group 87"/>
            <p:cNvGrpSpPr/>
            <p:nvPr/>
          </p:nvGrpSpPr>
          <p:grpSpPr>
            <a:xfrm>
              <a:off x="7073329" y="3067960"/>
              <a:ext cx="372665" cy="510779"/>
              <a:chOff x="2836863" y="4338638"/>
              <a:chExt cx="496887" cy="681038"/>
            </a:xfrm>
          </p:grpSpPr>
          <p:sp>
            <p:nvSpPr>
              <p:cNvPr id="49" name="Freeform 9"/>
              <p:cNvSpPr>
                <a:spLocks/>
              </p:cNvSpPr>
              <p:nvPr/>
            </p:nvSpPr>
            <p:spPr bwMode="auto">
              <a:xfrm>
                <a:off x="2836863" y="4338638"/>
                <a:ext cx="496887" cy="681038"/>
              </a:xfrm>
              <a:custGeom>
                <a:avLst/>
                <a:gdLst>
                  <a:gd name="T0" fmla="*/ 95 w 107"/>
                  <a:gd name="T1" fmla="*/ 147 h 147"/>
                  <a:gd name="T2" fmla="*/ 11 w 107"/>
                  <a:gd name="T3" fmla="*/ 147 h 147"/>
                  <a:gd name="T4" fmla="*/ 0 w 107"/>
                  <a:gd name="T5" fmla="*/ 136 h 147"/>
                  <a:gd name="T6" fmla="*/ 0 w 107"/>
                  <a:gd name="T7" fmla="*/ 12 h 147"/>
                  <a:gd name="T8" fmla="*/ 11 w 107"/>
                  <a:gd name="T9" fmla="*/ 0 h 147"/>
                  <a:gd name="T10" fmla="*/ 95 w 107"/>
                  <a:gd name="T11" fmla="*/ 0 h 147"/>
                  <a:gd name="T12" fmla="*/ 107 w 107"/>
                  <a:gd name="T13" fmla="*/ 12 h 147"/>
                  <a:gd name="T14" fmla="*/ 107 w 107"/>
                  <a:gd name="T15" fmla="*/ 136 h 147"/>
                  <a:gd name="T16" fmla="*/ 95 w 10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7">
                    <a:moveTo>
                      <a:pt x="95" y="147"/>
                    </a:moveTo>
                    <a:cubicBezTo>
                      <a:pt x="11" y="147"/>
                      <a:pt x="11" y="147"/>
                      <a:pt x="11" y="147"/>
                    </a:cubicBezTo>
                    <a:cubicBezTo>
                      <a:pt x="5" y="147"/>
                      <a:pt x="0" y="142"/>
                      <a:pt x="0" y="136"/>
                    </a:cubicBezTo>
                    <a:cubicBezTo>
                      <a:pt x="0" y="12"/>
                      <a:pt x="0" y="12"/>
                      <a:pt x="0" y="12"/>
                    </a:cubicBezTo>
                    <a:cubicBezTo>
                      <a:pt x="0" y="5"/>
                      <a:pt x="5" y="0"/>
                      <a:pt x="11" y="0"/>
                    </a:cubicBezTo>
                    <a:cubicBezTo>
                      <a:pt x="95" y="0"/>
                      <a:pt x="95" y="0"/>
                      <a:pt x="95" y="0"/>
                    </a:cubicBezTo>
                    <a:cubicBezTo>
                      <a:pt x="102" y="0"/>
                      <a:pt x="107" y="5"/>
                      <a:pt x="107" y="12"/>
                    </a:cubicBezTo>
                    <a:cubicBezTo>
                      <a:pt x="107" y="136"/>
                      <a:pt x="107" y="136"/>
                      <a:pt x="107" y="136"/>
                    </a:cubicBezTo>
                    <a:cubicBezTo>
                      <a:pt x="107" y="142"/>
                      <a:pt x="102" y="147"/>
                      <a:pt x="95" y="147"/>
                    </a:cubicBezTo>
                    <a:close/>
                  </a:path>
                </a:pathLst>
              </a:cu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0" name="Freeform 10"/>
              <p:cNvSpPr>
                <a:spLocks/>
              </p:cNvSpPr>
              <p:nvPr/>
            </p:nvSpPr>
            <p:spPr bwMode="auto">
              <a:xfrm>
                <a:off x="2836863" y="4606925"/>
                <a:ext cx="496887" cy="412750"/>
              </a:xfrm>
              <a:custGeom>
                <a:avLst/>
                <a:gdLst>
                  <a:gd name="T0" fmla="*/ 0 w 107"/>
                  <a:gd name="T1" fmla="*/ 0 h 89"/>
                  <a:gd name="T2" fmla="*/ 0 w 107"/>
                  <a:gd name="T3" fmla="*/ 78 h 89"/>
                  <a:gd name="T4" fmla="*/ 11 w 107"/>
                  <a:gd name="T5" fmla="*/ 89 h 89"/>
                  <a:gd name="T6" fmla="*/ 95 w 107"/>
                  <a:gd name="T7" fmla="*/ 89 h 89"/>
                  <a:gd name="T8" fmla="*/ 107 w 107"/>
                  <a:gd name="T9" fmla="*/ 78 h 89"/>
                  <a:gd name="T10" fmla="*/ 107 w 107"/>
                  <a:gd name="T11" fmla="*/ 0 h 89"/>
                  <a:gd name="T12" fmla="*/ 0 w 10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7" h="89">
                    <a:moveTo>
                      <a:pt x="0" y="0"/>
                    </a:moveTo>
                    <a:cubicBezTo>
                      <a:pt x="0" y="78"/>
                      <a:pt x="0" y="78"/>
                      <a:pt x="0" y="78"/>
                    </a:cubicBezTo>
                    <a:cubicBezTo>
                      <a:pt x="0" y="84"/>
                      <a:pt x="5" y="89"/>
                      <a:pt x="11" y="89"/>
                    </a:cubicBezTo>
                    <a:cubicBezTo>
                      <a:pt x="95" y="89"/>
                      <a:pt x="95" y="89"/>
                      <a:pt x="95" y="89"/>
                    </a:cubicBezTo>
                    <a:cubicBezTo>
                      <a:pt x="102" y="89"/>
                      <a:pt x="107" y="84"/>
                      <a:pt x="107" y="78"/>
                    </a:cubicBezTo>
                    <a:cubicBezTo>
                      <a:pt x="107" y="0"/>
                      <a:pt x="107" y="0"/>
                      <a:pt x="107" y="0"/>
                    </a:cubicBezTo>
                    <a:lnTo>
                      <a:pt x="0" y="0"/>
                    </a:lnTo>
                    <a:close/>
                  </a:path>
                </a:pathLst>
              </a:cu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1" name="Freeform 11"/>
              <p:cNvSpPr>
                <a:spLocks/>
              </p:cNvSpPr>
              <p:nvPr/>
            </p:nvSpPr>
            <p:spPr bwMode="auto">
              <a:xfrm>
                <a:off x="2882900" y="4648200"/>
                <a:ext cx="398462" cy="330200"/>
              </a:xfrm>
              <a:custGeom>
                <a:avLst/>
                <a:gdLst>
                  <a:gd name="T0" fmla="*/ 0 w 86"/>
                  <a:gd name="T1" fmla="*/ 0 h 71"/>
                  <a:gd name="T2" fmla="*/ 0 w 86"/>
                  <a:gd name="T3" fmla="*/ 62 h 71"/>
                  <a:gd name="T4" fmla="*/ 9 w 86"/>
                  <a:gd name="T5" fmla="*/ 71 h 71"/>
                  <a:gd name="T6" fmla="*/ 77 w 86"/>
                  <a:gd name="T7" fmla="*/ 71 h 71"/>
                  <a:gd name="T8" fmla="*/ 86 w 86"/>
                  <a:gd name="T9" fmla="*/ 62 h 71"/>
                  <a:gd name="T10" fmla="*/ 86 w 86"/>
                  <a:gd name="T11" fmla="*/ 0 h 71"/>
                  <a:gd name="T12" fmla="*/ 0 w 86"/>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6" h="71">
                    <a:moveTo>
                      <a:pt x="0" y="0"/>
                    </a:moveTo>
                    <a:cubicBezTo>
                      <a:pt x="0" y="62"/>
                      <a:pt x="0" y="62"/>
                      <a:pt x="0" y="62"/>
                    </a:cubicBezTo>
                    <a:cubicBezTo>
                      <a:pt x="0" y="67"/>
                      <a:pt x="4" y="71"/>
                      <a:pt x="9" y="71"/>
                    </a:cubicBezTo>
                    <a:cubicBezTo>
                      <a:pt x="77" y="71"/>
                      <a:pt x="77" y="71"/>
                      <a:pt x="77" y="71"/>
                    </a:cubicBezTo>
                    <a:cubicBezTo>
                      <a:pt x="82" y="71"/>
                      <a:pt x="86" y="67"/>
                      <a:pt x="86" y="62"/>
                    </a:cubicBezTo>
                    <a:cubicBezTo>
                      <a:pt x="86" y="0"/>
                      <a:pt x="86" y="0"/>
                      <a:pt x="8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2" name="Freeform 12"/>
              <p:cNvSpPr>
                <a:spLocks/>
              </p:cNvSpPr>
              <p:nvPr/>
            </p:nvSpPr>
            <p:spPr bwMode="auto">
              <a:xfrm>
                <a:off x="2882900" y="4394200"/>
                <a:ext cx="398462" cy="166688"/>
              </a:xfrm>
              <a:custGeom>
                <a:avLst/>
                <a:gdLst>
                  <a:gd name="T0" fmla="*/ 86 w 86"/>
                  <a:gd name="T1" fmla="*/ 36 h 36"/>
                  <a:gd name="T2" fmla="*/ 86 w 86"/>
                  <a:gd name="T3" fmla="*/ 9 h 36"/>
                  <a:gd name="T4" fmla="*/ 77 w 86"/>
                  <a:gd name="T5" fmla="*/ 0 h 36"/>
                  <a:gd name="T6" fmla="*/ 9 w 86"/>
                  <a:gd name="T7" fmla="*/ 0 h 36"/>
                  <a:gd name="T8" fmla="*/ 0 w 86"/>
                  <a:gd name="T9" fmla="*/ 9 h 36"/>
                  <a:gd name="T10" fmla="*/ 0 w 86"/>
                  <a:gd name="T11" fmla="*/ 36 h 36"/>
                  <a:gd name="T12" fmla="*/ 86 w 8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6" h="36">
                    <a:moveTo>
                      <a:pt x="86" y="36"/>
                    </a:moveTo>
                    <a:cubicBezTo>
                      <a:pt x="86" y="9"/>
                      <a:pt x="86" y="9"/>
                      <a:pt x="86" y="9"/>
                    </a:cubicBezTo>
                    <a:cubicBezTo>
                      <a:pt x="86" y="4"/>
                      <a:pt x="82" y="0"/>
                      <a:pt x="77" y="0"/>
                    </a:cubicBezTo>
                    <a:cubicBezTo>
                      <a:pt x="9" y="0"/>
                      <a:pt x="9" y="0"/>
                      <a:pt x="9" y="0"/>
                    </a:cubicBezTo>
                    <a:cubicBezTo>
                      <a:pt x="4" y="0"/>
                      <a:pt x="0" y="4"/>
                      <a:pt x="0" y="9"/>
                    </a:cubicBezTo>
                    <a:cubicBezTo>
                      <a:pt x="0" y="36"/>
                      <a:pt x="0" y="36"/>
                      <a:pt x="0" y="36"/>
                    </a:cubicBezTo>
                    <a:lnTo>
                      <a:pt x="8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3" name="Rectangle 13"/>
              <p:cNvSpPr>
                <a:spLocks noChangeArrowheads="1"/>
              </p:cNvSpPr>
              <p:nvPr/>
            </p:nvSpPr>
            <p:spPr bwMode="auto">
              <a:xfrm>
                <a:off x="3054350" y="4625975"/>
                <a:ext cx="55562" cy="157163"/>
              </a:xfrm>
              <a:prstGeom prst="rect">
                <a:avLst/>
              </a:prstGeom>
              <a:solidFill>
                <a:srgbClr val="4A4B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3" name="Oval 14"/>
              <p:cNvSpPr>
                <a:spLocks noChangeArrowheads="1"/>
              </p:cNvSpPr>
              <p:nvPr/>
            </p:nvSpPr>
            <p:spPr bwMode="auto">
              <a:xfrm>
                <a:off x="3035300" y="4843463"/>
                <a:ext cx="93662" cy="93663"/>
              </a:xfrm>
              <a:prstGeom prst="ellipse">
                <a:avLst/>
              </a:pr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74" name="Freeform 15"/>
            <p:cNvSpPr>
              <a:spLocks/>
            </p:cNvSpPr>
            <p:nvPr/>
          </p:nvSpPr>
          <p:spPr bwMode="auto">
            <a:xfrm>
              <a:off x="6091062" y="2427404"/>
              <a:ext cx="779859" cy="838200"/>
            </a:xfrm>
            <a:custGeom>
              <a:avLst/>
              <a:gdLst>
                <a:gd name="T0" fmla="*/ 217 w 224"/>
                <a:gd name="T1" fmla="*/ 0 h 241"/>
                <a:gd name="T2" fmla="*/ 8 w 224"/>
                <a:gd name="T3" fmla="*/ 0 h 241"/>
                <a:gd name="T4" fmla="*/ 0 w 224"/>
                <a:gd name="T5" fmla="*/ 8 h 241"/>
                <a:gd name="T6" fmla="*/ 0 w 224"/>
                <a:gd name="T7" fmla="*/ 100 h 241"/>
                <a:gd name="T8" fmla="*/ 6 w 224"/>
                <a:gd name="T9" fmla="*/ 100 h 241"/>
                <a:gd name="T10" fmla="*/ 7 w 224"/>
                <a:gd name="T11" fmla="*/ 100 h 241"/>
                <a:gd name="T12" fmla="*/ 24 w 224"/>
                <a:gd name="T13" fmla="*/ 91 h 241"/>
                <a:gd name="T14" fmla="*/ 43 w 224"/>
                <a:gd name="T15" fmla="*/ 111 h 241"/>
                <a:gd name="T16" fmla="*/ 43 w 224"/>
                <a:gd name="T17" fmla="*/ 115 h 241"/>
                <a:gd name="T18" fmla="*/ 23 w 224"/>
                <a:gd name="T19" fmla="*/ 135 h 241"/>
                <a:gd name="T20" fmla="*/ 7 w 224"/>
                <a:gd name="T21" fmla="*/ 126 h 241"/>
                <a:gd name="T22" fmla="*/ 6 w 224"/>
                <a:gd name="T23" fmla="*/ 126 h 241"/>
                <a:gd name="T24" fmla="*/ 0 w 224"/>
                <a:gd name="T25" fmla="*/ 126 h 241"/>
                <a:gd name="T26" fmla="*/ 0 w 224"/>
                <a:gd name="T27" fmla="*/ 209 h 241"/>
                <a:gd name="T28" fmla="*/ 7 w 224"/>
                <a:gd name="T29" fmla="*/ 217 h 241"/>
                <a:gd name="T30" fmla="*/ 216 w 224"/>
                <a:gd name="T31" fmla="*/ 241 h 241"/>
                <a:gd name="T32" fmla="*/ 224 w 224"/>
                <a:gd name="T33" fmla="*/ 233 h 241"/>
                <a:gd name="T34" fmla="*/ 224 w 224"/>
                <a:gd name="T35" fmla="*/ 8 h 241"/>
                <a:gd name="T36" fmla="*/ 217 w 224"/>
                <a:gd name="T3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41">
                  <a:moveTo>
                    <a:pt x="217" y="0"/>
                  </a:moveTo>
                  <a:cubicBezTo>
                    <a:pt x="8" y="0"/>
                    <a:pt x="8" y="0"/>
                    <a:pt x="8" y="0"/>
                  </a:cubicBezTo>
                  <a:cubicBezTo>
                    <a:pt x="4" y="0"/>
                    <a:pt x="0" y="3"/>
                    <a:pt x="0" y="8"/>
                  </a:cubicBezTo>
                  <a:cubicBezTo>
                    <a:pt x="0" y="100"/>
                    <a:pt x="0" y="100"/>
                    <a:pt x="0" y="100"/>
                  </a:cubicBezTo>
                  <a:cubicBezTo>
                    <a:pt x="6" y="100"/>
                    <a:pt x="6" y="100"/>
                    <a:pt x="6" y="100"/>
                  </a:cubicBezTo>
                  <a:cubicBezTo>
                    <a:pt x="6" y="100"/>
                    <a:pt x="7" y="100"/>
                    <a:pt x="7" y="100"/>
                  </a:cubicBezTo>
                  <a:cubicBezTo>
                    <a:pt x="12" y="92"/>
                    <a:pt x="19" y="91"/>
                    <a:pt x="24" y="91"/>
                  </a:cubicBezTo>
                  <a:cubicBezTo>
                    <a:pt x="35" y="91"/>
                    <a:pt x="43" y="100"/>
                    <a:pt x="43" y="111"/>
                  </a:cubicBezTo>
                  <a:cubicBezTo>
                    <a:pt x="43" y="115"/>
                    <a:pt x="43" y="115"/>
                    <a:pt x="43" y="115"/>
                  </a:cubicBezTo>
                  <a:cubicBezTo>
                    <a:pt x="43" y="126"/>
                    <a:pt x="34" y="135"/>
                    <a:pt x="23" y="135"/>
                  </a:cubicBezTo>
                  <a:cubicBezTo>
                    <a:pt x="17" y="135"/>
                    <a:pt x="10" y="132"/>
                    <a:pt x="7" y="126"/>
                  </a:cubicBezTo>
                  <a:cubicBezTo>
                    <a:pt x="6" y="126"/>
                    <a:pt x="6" y="126"/>
                    <a:pt x="6" y="126"/>
                  </a:cubicBezTo>
                  <a:cubicBezTo>
                    <a:pt x="0" y="126"/>
                    <a:pt x="0" y="126"/>
                    <a:pt x="0" y="126"/>
                  </a:cubicBezTo>
                  <a:cubicBezTo>
                    <a:pt x="0" y="209"/>
                    <a:pt x="0" y="209"/>
                    <a:pt x="0" y="209"/>
                  </a:cubicBezTo>
                  <a:cubicBezTo>
                    <a:pt x="0" y="213"/>
                    <a:pt x="3" y="216"/>
                    <a:pt x="7" y="217"/>
                  </a:cubicBezTo>
                  <a:cubicBezTo>
                    <a:pt x="69" y="228"/>
                    <a:pt x="140" y="236"/>
                    <a:pt x="216" y="241"/>
                  </a:cubicBezTo>
                  <a:cubicBezTo>
                    <a:pt x="221" y="241"/>
                    <a:pt x="224" y="237"/>
                    <a:pt x="224" y="233"/>
                  </a:cubicBezTo>
                  <a:cubicBezTo>
                    <a:pt x="224" y="8"/>
                    <a:pt x="224" y="8"/>
                    <a:pt x="224" y="8"/>
                  </a:cubicBezTo>
                  <a:cubicBezTo>
                    <a:pt x="224" y="3"/>
                    <a:pt x="221" y="0"/>
                    <a:pt x="217" y="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5" name="Freeform 16"/>
            <p:cNvSpPr>
              <a:spLocks/>
            </p:cNvSpPr>
            <p:nvPr/>
          </p:nvSpPr>
          <p:spPr bwMode="auto">
            <a:xfrm>
              <a:off x="6091063" y="3812101"/>
              <a:ext cx="929878" cy="633413"/>
            </a:xfrm>
            <a:custGeom>
              <a:avLst/>
              <a:gdLst>
                <a:gd name="T0" fmla="*/ 255 w 267"/>
                <a:gd name="T1" fmla="*/ 80 h 182"/>
                <a:gd name="T2" fmla="*/ 244 w 267"/>
                <a:gd name="T3" fmla="*/ 86 h 182"/>
                <a:gd name="T4" fmla="*/ 237 w 267"/>
                <a:gd name="T5" fmla="*/ 89 h 182"/>
                <a:gd name="T6" fmla="*/ 224 w 267"/>
                <a:gd name="T7" fmla="*/ 89 h 182"/>
                <a:gd name="T8" fmla="*/ 224 w 267"/>
                <a:gd name="T9" fmla="*/ 7 h 182"/>
                <a:gd name="T10" fmla="*/ 217 w 267"/>
                <a:gd name="T11" fmla="*/ 0 h 182"/>
                <a:gd name="T12" fmla="*/ 8 w 267"/>
                <a:gd name="T13" fmla="*/ 0 h 182"/>
                <a:gd name="T14" fmla="*/ 0 w 267"/>
                <a:gd name="T15" fmla="*/ 7 h 182"/>
                <a:gd name="T16" fmla="*/ 0 w 267"/>
                <a:gd name="T17" fmla="*/ 82 h 182"/>
                <a:gd name="T18" fmla="*/ 6 w 267"/>
                <a:gd name="T19" fmla="*/ 82 h 182"/>
                <a:gd name="T20" fmla="*/ 7 w 267"/>
                <a:gd name="T21" fmla="*/ 82 h 182"/>
                <a:gd name="T22" fmla="*/ 24 w 267"/>
                <a:gd name="T23" fmla="*/ 73 h 182"/>
                <a:gd name="T24" fmla="*/ 43 w 267"/>
                <a:gd name="T25" fmla="*/ 93 h 182"/>
                <a:gd name="T26" fmla="*/ 43 w 267"/>
                <a:gd name="T27" fmla="*/ 97 h 182"/>
                <a:gd name="T28" fmla="*/ 23 w 267"/>
                <a:gd name="T29" fmla="*/ 117 h 182"/>
                <a:gd name="T30" fmla="*/ 7 w 267"/>
                <a:gd name="T31" fmla="*/ 108 h 182"/>
                <a:gd name="T32" fmla="*/ 6 w 267"/>
                <a:gd name="T33" fmla="*/ 108 h 182"/>
                <a:gd name="T34" fmla="*/ 0 w 267"/>
                <a:gd name="T35" fmla="*/ 108 h 182"/>
                <a:gd name="T36" fmla="*/ 0 w 267"/>
                <a:gd name="T37" fmla="*/ 174 h 182"/>
                <a:gd name="T38" fmla="*/ 8 w 267"/>
                <a:gd name="T39" fmla="*/ 182 h 182"/>
                <a:gd name="T40" fmla="*/ 217 w 267"/>
                <a:gd name="T41" fmla="*/ 182 h 182"/>
                <a:gd name="T42" fmla="*/ 224 w 267"/>
                <a:gd name="T43" fmla="*/ 174 h 182"/>
                <a:gd name="T44" fmla="*/ 224 w 267"/>
                <a:gd name="T45" fmla="*/ 100 h 182"/>
                <a:gd name="T46" fmla="*/ 237 w 267"/>
                <a:gd name="T47" fmla="*/ 100 h 182"/>
                <a:gd name="T48" fmla="*/ 244 w 267"/>
                <a:gd name="T49" fmla="*/ 103 h 182"/>
                <a:gd name="T50" fmla="*/ 255 w 267"/>
                <a:gd name="T51" fmla="*/ 109 h 182"/>
                <a:gd name="T52" fmla="*/ 267 w 267"/>
                <a:gd name="T53" fmla="*/ 97 h 182"/>
                <a:gd name="T54" fmla="*/ 267 w 267"/>
                <a:gd name="T55" fmla="*/ 93 h 182"/>
                <a:gd name="T56" fmla="*/ 255 w 267"/>
                <a:gd name="T5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182">
                  <a:moveTo>
                    <a:pt x="255" y="80"/>
                  </a:moveTo>
                  <a:cubicBezTo>
                    <a:pt x="255" y="80"/>
                    <a:pt x="248" y="79"/>
                    <a:pt x="244" y="86"/>
                  </a:cubicBezTo>
                  <a:cubicBezTo>
                    <a:pt x="244" y="86"/>
                    <a:pt x="242" y="89"/>
                    <a:pt x="237" y="89"/>
                  </a:cubicBezTo>
                  <a:cubicBezTo>
                    <a:pt x="235" y="89"/>
                    <a:pt x="229" y="89"/>
                    <a:pt x="224" y="89"/>
                  </a:cubicBezTo>
                  <a:cubicBezTo>
                    <a:pt x="224" y="7"/>
                    <a:pt x="224" y="7"/>
                    <a:pt x="224" y="7"/>
                  </a:cubicBezTo>
                  <a:cubicBezTo>
                    <a:pt x="224" y="3"/>
                    <a:pt x="221" y="0"/>
                    <a:pt x="217" y="0"/>
                  </a:cubicBezTo>
                  <a:cubicBezTo>
                    <a:pt x="8" y="0"/>
                    <a:pt x="8" y="0"/>
                    <a:pt x="8" y="0"/>
                  </a:cubicBezTo>
                  <a:cubicBezTo>
                    <a:pt x="4" y="0"/>
                    <a:pt x="0" y="3"/>
                    <a:pt x="0" y="7"/>
                  </a:cubicBezTo>
                  <a:cubicBezTo>
                    <a:pt x="0" y="82"/>
                    <a:pt x="0" y="82"/>
                    <a:pt x="0" y="82"/>
                  </a:cubicBezTo>
                  <a:cubicBezTo>
                    <a:pt x="6" y="82"/>
                    <a:pt x="6" y="82"/>
                    <a:pt x="6" y="82"/>
                  </a:cubicBezTo>
                  <a:cubicBezTo>
                    <a:pt x="6" y="82"/>
                    <a:pt x="7" y="82"/>
                    <a:pt x="7" y="82"/>
                  </a:cubicBezTo>
                  <a:cubicBezTo>
                    <a:pt x="12" y="74"/>
                    <a:pt x="19" y="72"/>
                    <a:pt x="24" y="73"/>
                  </a:cubicBezTo>
                  <a:cubicBezTo>
                    <a:pt x="35" y="73"/>
                    <a:pt x="43" y="82"/>
                    <a:pt x="43" y="93"/>
                  </a:cubicBezTo>
                  <a:cubicBezTo>
                    <a:pt x="43" y="97"/>
                    <a:pt x="43" y="97"/>
                    <a:pt x="43" y="97"/>
                  </a:cubicBezTo>
                  <a:cubicBezTo>
                    <a:pt x="43" y="108"/>
                    <a:pt x="34" y="117"/>
                    <a:pt x="23" y="117"/>
                  </a:cubicBezTo>
                  <a:cubicBezTo>
                    <a:pt x="17" y="117"/>
                    <a:pt x="10" y="113"/>
                    <a:pt x="7" y="108"/>
                  </a:cubicBezTo>
                  <a:cubicBezTo>
                    <a:pt x="6" y="108"/>
                    <a:pt x="6" y="108"/>
                    <a:pt x="6" y="108"/>
                  </a:cubicBezTo>
                  <a:cubicBezTo>
                    <a:pt x="0" y="108"/>
                    <a:pt x="0" y="108"/>
                    <a:pt x="0" y="108"/>
                  </a:cubicBezTo>
                  <a:cubicBezTo>
                    <a:pt x="0" y="174"/>
                    <a:pt x="0" y="174"/>
                    <a:pt x="0" y="174"/>
                  </a:cubicBezTo>
                  <a:cubicBezTo>
                    <a:pt x="0" y="178"/>
                    <a:pt x="4" y="182"/>
                    <a:pt x="8" y="182"/>
                  </a:cubicBezTo>
                  <a:cubicBezTo>
                    <a:pt x="217" y="182"/>
                    <a:pt x="217" y="182"/>
                    <a:pt x="217" y="182"/>
                  </a:cubicBezTo>
                  <a:cubicBezTo>
                    <a:pt x="221" y="182"/>
                    <a:pt x="224" y="178"/>
                    <a:pt x="224" y="174"/>
                  </a:cubicBezTo>
                  <a:cubicBezTo>
                    <a:pt x="224" y="100"/>
                    <a:pt x="224" y="100"/>
                    <a:pt x="224" y="100"/>
                  </a:cubicBezTo>
                  <a:cubicBezTo>
                    <a:pt x="229" y="100"/>
                    <a:pt x="235" y="100"/>
                    <a:pt x="237" y="100"/>
                  </a:cubicBezTo>
                  <a:cubicBezTo>
                    <a:pt x="243" y="100"/>
                    <a:pt x="244" y="103"/>
                    <a:pt x="244" y="103"/>
                  </a:cubicBezTo>
                  <a:cubicBezTo>
                    <a:pt x="246" y="107"/>
                    <a:pt x="250" y="109"/>
                    <a:pt x="255" y="109"/>
                  </a:cubicBezTo>
                  <a:cubicBezTo>
                    <a:pt x="262" y="109"/>
                    <a:pt x="267" y="104"/>
                    <a:pt x="267" y="97"/>
                  </a:cubicBezTo>
                  <a:cubicBezTo>
                    <a:pt x="267" y="93"/>
                    <a:pt x="267" y="93"/>
                    <a:pt x="267" y="93"/>
                  </a:cubicBezTo>
                  <a:cubicBezTo>
                    <a:pt x="267" y="86"/>
                    <a:pt x="262" y="80"/>
                    <a:pt x="255" y="8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6" name="Freeform 18"/>
            <p:cNvSpPr>
              <a:spLocks/>
            </p:cNvSpPr>
            <p:nvPr/>
          </p:nvSpPr>
          <p:spPr bwMode="auto">
            <a:xfrm>
              <a:off x="7706740" y="3662083"/>
              <a:ext cx="1604963" cy="783431"/>
            </a:xfrm>
            <a:custGeom>
              <a:avLst/>
              <a:gdLst>
                <a:gd name="T0" fmla="*/ 453 w 461"/>
                <a:gd name="T1" fmla="*/ 43 h 225"/>
                <a:gd name="T2" fmla="*/ 356 w 461"/>
                <a:gd name="T3" fmla="*/ 43 h 225"/>
                <a:gd name="T4" fmla="*/ 356 w 461"/>
                <a:gd name="T5" fmla="*/ 30 h 225"/>
                <a:gd name="T6" fmla="*/ 359 w 461"/>
                <a:gd name="T7" fmla="*/ 24 h 225"/>
                <a:gd name="T8" fmla="*/ 365 w 461"/>
                <a:gd name="T9" fmla="*/ 13 h 225"/>
                <a:gd name="T10" fmla="*/ 353 w 461"/>
                <a:gd name="T11" fmla="*/ 0 h 225"/>
                <a:gd name="T12" fmla="*/ 349 w 461"/>
                <a:gd name="T13" fmla="*/ 0 h 225"/>
                <a:gd name="T14" fmla="*/ 336 w 461"/>
                <a:gd name="T15" fmla="*/ 13 h 225"/>
                <a:gd name="T16" fmla="*/ 342 w 461"/>
                <a:gd name="T17" fmla="*/ 24 h 225"/>
                <a:gd name="T18" fmla="*/ 345 w 461"/>
                <a:gd name="T19" fmla="*/ 30 h 225"/>
                <a:gd name="T20" fmla="*/ 345 w 461"/>
                <a:gd name="T21" fmla="*/ 43 h 225"/>
                <a:gd name="T22" fmla="*/ 119 w 461"/>
                <a:gd name="T23" fmla="*/ 43 h 225"/>
                <a:gd name="T24" fmla="*/ 119 w 461"/>
                <a:gd name="T25" fmla="*/ 30 h 225"/>
                <a:gd name="T26" fmla="*/ 122 w 461"/>
                <a:gd name="T27" fmla="*/ 24 h 225"/>
                <a:gd name="T28" fmla="*/ 128 w 461"/>
                <a:gd name="T29" fmla="*/ 13 h 225"/>
                <a:gd name="T30" fmla="*/ 115 w 461"/>
                <a:gd name="T31" fmla="*/ 0 h 225"/>
                <a:gd name="T32" fmla="*/ 111 w 461"/>
                <a:gd name="T33" fmla="*/ 0 h 225"/>
                <a:gd name="T34" fmla="*/ 99 w 461"/>
                <a:gd name="T35" fmla="*/ 13 h 225"/>
                <a:gd name="T36" fmla="*/ 105 w 461"/>
                <a:gd name="T37" fmla="*/ 24 h 225"/>
                <a:gd name="T38" fmla="*/ 108 w 461"/>
                <a:gd name="T39" fmla="*/ 30 h 225"/>
                <a:gd name="T40" fmla="*/ 108 w 461"/>
                <a:gd name="T41" fmla="*/ 43 h 225"/>
                <a:gd name="T42" fmla="*/ 8 w 461"/>
                <a:gd name="T43" fmla="*/ 43 h 225"/>
                <a:gd name="T44" fmla="*/ 0 w 461"/>
                <a:gd name="T45" fmla="*/ 50 h 225"/>
                <a:gd name="T46" fmla="*/ 0 w 461"/>
                <a:gd name="T47" fmla="*/ 125 h 225"/>
                <a:gd name="T48" fmla="*/ 4 w 461"/>
                <a:gd name="T49" fmla="*/ 125 h 225"/>
                <a:gd name="T50" fmla="*/ 5 w 461"/>
                <a:gd name="T51" fmla="*/ 125 h 225"/>
                <a:gd name="T52" fmla="*/ 22 w 461"/>
                <a:gd name="T53" fmla="*/ 116 h 225"/>
                <a:gd name="T54" fmla="*/ 42 w 461"/>
                <a:gd name="T55" fmla="*/ 136 h 225"/>
                <a:gd name="T56" fmla="*/ 42 w 461"/>
                <a:gd name="T57" fmla="*/ 140 h 225"/>
                <a:gd name="T58" fmla="*/ 22 w 461"/>
                <a:gd name="T59" fmla="*/ 160 h 225"/>
                <a:gd name="T60" fmla="*/ 5 w 461"/>
                <a:gd name="T61" fmla="*/ 151 h 225"/>
                <a:gd name="T62" fmla="*/ 4 w 461"/>
                <a:gd name="T63" fmla="*/ 151 h 225"/>
                <a:gd name="T64" fmla="*/ 0 w 461"/>
                <a:gd name="T65" fmla="*/ 151 h 225"/>
                <a:gd name="T66" fmla="*/ 0 w 461"/>
                <a:gd name="T67" fmla="*/ 217 h 225"/>
                <a:gd name="T68" fmla="*/ 8 w 461"/>
                <a:gd name="T69" fmla="*/ 225 h 225"/>
                <a:gd name="T70" fmla="*/ 453 w 461"/>
                <a:gd name="T71" fmla="*/ 225 h 225"/>
                <a:gd name="T72" fmla="*/ 461 w 461"/>
                <a:gd name="T73" fmla="*/ 217 h 225"/>
                <a:gd name="T74" fmla="*/ 461 w 461"/>
                <a:gd name="T75" fmla="*/ 50 h 225"/>
                <a:gd name="T76" fmla="*/ 453 w 461"/>
                <a:gd name="T77" fmla="*/ 4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225">
                  <a:moveTo>
                    <a:pt x="453" y="43"/>
                  </a:moveTo>
                  <a:cubicBezTo>
                    <a:pt x="356" y="43"/>
                    <a:pt x="356" y="43"/>
                    <a:pt x="356" y="43"/>
                  </a:cubicBezTo>
                  <a:cubicBezTo>
                    <a:pt x="356" y="38"/>
                    <a:pt x="356" y="33"/>
                    <a:pt x="356" y="30"/>
                  </a:cubicBezTo>
                  <a:cubicBezTo>
                    <a:pt x="356" y="25"/>
                    <a:pt x="359" y="24"/>
                    <a:pt x="359" y="24"/>
                  </a:cubicBezTo>
                  <a:cubicBezTo>
                    <a:pt x="363" y="21"/>
                    <a:pt x="365" y="17"/>
                    <a:pt x="365" y="13"/>
                  </a:cubicBezTo>
                  <a:cubicBezTo>
                    <a:pt x="365" y="6"/>
                    <a:pt x="360" y="0"/>
                    <a:pt x="353" y="0"/>
                  </a:cubicBezTo>
                  <a:cubicBezTo>
                    <a:pt x="349" y="0"/>
                    <a:pt x="349" y="0"/>
                    <a:pt x="349" y="0"/>
                  </a:cubicBezTo>
                  <a:cubicBezTo>
                    <a:pt x="342" y="0"/>
                    <a:pt x="336" y="6"/>
                    <a:pt x="336" y="13"/>
                  </a:cubicBezTo>
                  <a:cubicBezTo>
                    <a:pt x="336" y="13"/>
                    <a:pt x="335" y="20"/>
                    <a:pt x="342" y="24"/>
                  </a:cubicBezTo>
                  <a:cubicBezTo>
                    <a:pt x="342" y="24"/>
                    <a:pt x="345" y="26"/>
                    <a:pt x="345" y="30"/>
                  </a:cubicBezTo>
                  <a:cubicBezTo>
                    <a:pt x="345" y="33"/>
                    <a:pt x="345" y="38"/>
                    <a:pt x="345" y="43"/>
                  </a:cubicBezTo>
                  <a:cubicBezTo>
                    <a:pt x="119" y="43"/>
                    <a:pt x="119" y="43"/>
                    <a:pt x="119" y="43"/>
                  </a:cubicBezTo>
                  <a:cubicBezTo>
                    <a:pt x="119" y="38"/>
                    <a:pt x="119" y="33"/>
                    <a:pt x="119" y="30"/>
                  </a:cubicBezTo>
                  <a:cubicBezTo>
                    <a:pt x="119" y="25"/>
                    <a:pt x="122" y="24"/>
                    <a:pt x="122" y="24"/>
                  </a:cubicBezTo>
                  <a:cubicBezTo>
                    <a:pt x="126" y="21"/>
                    <a:pt x="128" y="17"/>
                    <a:pt x="128" y="13"/>
                  </a:cubicBezTo>
                  <a:cubicBezTo>
                    <a:pt x="128" y="6"/>
                    <a:pt x="122" y="0"/>
                    <a:pt x="115" y="0"/>
                  </a:cubicBezTo>
                  <a:cubicBezTo>
                    <a:pt x="111" y="0"/>
                    <a:pt x="111" y="0"/>
                    <a:pt x="111" y="0"/>
                  </a:cubicBezTo>
                  <a:cubicBezTo>
                    <a:pt x="104" y="0"/>
                    <a:pt x="99" y="6"/>
                    <a:pt x="99" y="13"/>
                  </a:cubicBezTo>
                  <a:cubicBezTo>
                    <a:pt x="99" y="13"/>
                    <a:pt x="98" y="20"/>
                    <a:pt x="105" y="24"/>
                  </a:cubicBezTo>
                  <a:cubicBezTo>
                    <a:pt x="105" y="24"/>
                    <a:pt x="108" y="26"/>
                    <a:pt x="108" y="30"/>
                  </a:cubicBezTo>
                  <a:cubicBezTo>
                    <a:pt x="108" y="33"/>
                    <a:pt x="108" y="38"/>
                    <a:pt x="108" y="43"/>
                  </a:cubicBezTo>
                  <a:cubicBezTo>
                    <a:pt x="8" y="43"/>
                    <a:pt x="8" y="43"/>
                    <a:pt x="8" y="43"/>
                  </a:cubicBezTo>
                  <a:cubicBezTo>
                    <a:pt x="3" y="43"/>
                    <a:pt x="0" y="46"/>
                    <a:pt x="0" y="50"/>
                  </a:cubicBezTo>
                  <a:cubicBezTo>
                    <a:pt x="0" y="125"/>
                    <a:pt x="0" y="125"/>
                    <a:pt x="0" y="125"/>
                  </a:cubicBezTo>
                  <a:cubicBezTo>
                    <a:pt x="4" y="125"/>
                    <a:pt x="4" y="125"/>
                    <a:pt x="4" y="125"/>
                  </a:cubicBezTo>
                  <a:cubicBezTo>
                    <a:pt x="5" y="125"/>
                    <a:pt x="5" y="125"/>
                    <a:pt x="5" y="125"/>
                  </a:cubicBezTo>
                  <a:cubicBezTo>
                    <a:pt x="10" y="117"/>
                    <a:pt x="18" y="115"/>
                    <a:pt x="22" y="116"/>
                  </a:cubicBezTo>
                  <a:cubicBezTo>
                    <a:pt x="33" y="116"/>
                    <a:pt x="42" y="125"/>
                    <a:pt x="42" y="136"/>
                  </a:cubicBezTo>
                  <a:cubicBezTo>
                    <a:pt x="42" y="140"/>
                    <a:pt x="42" y="140"/>
                    <a:pt x="42" y="140"/>
                  </a:cubicBezTo>
                  <a:cubicBezTo>
                    <a:pt x="42" y="151"/>
                    <a:pt x="33" y="160"/>
                    <a:pt x="22" y="160"/>
                  </a:cubicBezTo>
                  <a:cubicBezTo>
                    <a:pt x="15" y="160"/>
                    <a:pt x="9" y="156"/>
                    <a:pt x="5" y="151"/>
                  </a:cubicBezTo>
                  <a:cubicBezTo>
                    <a:pt x="5" y="151"/>
                    <a:pt x="4" y="151"/>
                    <a:pt x="4" y="151"/>
                  </a:cubicBezTo>
                  <a:cubicBezTo>
                    <a:pt x="0" y="151"/>
                    <a:pt x="0" y="151"/>
                    <a:pt x="0" y="151"/>
                  </a:cubicBezTo>
                  <a:cubicBezTo>
                    <a:pt x="0" y="217"/>
                    <a:pt x="0" y="217"/>
                    <a:pt x="0" y="217"/>
                  </a:cubicBezTo>
                  <a:cubicBezTo>
                    <a:pt x="0" y="221"/>
                    <a:pt x="3" y="225"/>
                    <a:pt x="8" y="225"/>
                  </a:cubicBezTo>
                  <a:cubicBezTo>
                    <a:pt x="453" y="225"/>
                    <a:pt x="453" y="225"/>
                    <a:pt x="453" y="225"/>
                  </a:cubicBezTo>
                  <a:cubicBezTo>
                    <a:pt x="457" y="225"/>
                    <a:pt x="461" y="221"/>
                    <a:pt x="461" y="217"/>
                  </a:cubicBezTo>
                  <a:cubicBezTo>
                    <a:pt x="461" y="50"/>
                    <a:pt x="461" y="50"/>
                    <a:pt x="461" y="50"/>
                  </a:cubicBezTo>
                  <a:cubicBezTo>
                    <a:pt x="461" y="46"/>
                    <a:pt x="457" y="43"/>
                    <a:pt x="453" y="43"/>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7" name="Freeform 19"/>
            <p:cNvSpPr>
              <a:spLocks/>
            </p:cNvSpPr>
            <p:nvPr/>
          </p:nvSpPr>
          <p:spPr bwMode="auto">
            <a:xfrm>
              <a:off x="6898306" y="3321563"/>
              <a:ext cx="779859" cy="463154"/>
            </a:xfrm>
            <a:custGeom>
              <a:avLst/>
              <a:gdLst>
                <a:gd name="T0" fmla="*/ 216 w 224"/>
                <a:gd name="T1" fmla="*/ 0 h 133"/>
                <a:gd name="T2" fmla="*/ 172 w 224"/>
                <a:gd name="T3" fmla="*/ 2 h 133"/>
                <a:gd name="T4" fmla="*/ 164 w 224"/>
                <a:gd name="T5" fmla="*/ 10 h 133"/>
                <a:gd name="T6" fmla="*/ 164 w 224"/>
                <a:gd name="T7" fmla="*/ 74 h 133"/>
                <a:gd name="T8" fmla="*/ 157 w 224"/>
                <a:gd name="T9" fmla="*/ 82 h 133"/>
                <a:gd name="T10" fmla="*/ 50 w 224"/>
                <a:gd name="T11" fmla="*/ 82 h 133"/>
                <a:gd name="T12" fmla="*/ 42 w 224"/>
                <a:gd name="T13" fmla="*/ 74 h 133"/>
                <a:gd name="T14" fmla="*/ 42 w 224"/>
                <a:gd name="T15" fmla="*/ 9 h 133"/>
                <a:gd name="T16" fmla="*/ 34 w 224"/>
                <a:gd name="T17" fmla="*/ 1 h 133"/>
                <a:gd name="T18" fmla="*/ 8 w 224"/>
                <a:gd name="T19" fmla="*/ 0 h 133"/>
                <a:gd name="T20" fmla="*/ 0 w 224"/>
                <a:gd name="T21" fmla="*/ 8 h 133"/>
                <a:gd name="T22" fmla="*/ 0 w 224"/>
                <a:gd name="T23" fmla="*/ 125 h 133"/>
                <a:gd name="T24" fmla="*/ 8 w 224"/>
                <a:gd name="T25" fmla="*/ 133 h 133"/>
                <a:gd name="T26" fmla="*/ 90 w 224"/>
                <a:gd name="T27" fmla="*/ 133 h 133"/>
                <a:gd name="T28" fmla="*/ 90 w 224"/>
                <a:gd name="T29" fmla="*/ 128 h 133"/>
                <a:gd name="T30" fmla="*/ 90 w 224"/>
                <a:gd name="T31" fmla="*/ 127 h 133"/>
                <a:gd name="T32" fmla="*/ 81 w 224"/>
                <a:gd name="T33" fmla="*/ 110 h 133"/>
                <a:gd name="T34" fmla="*/ 101 w 224"/>
                <a:gd name="T35" fmla="*/ 91 h 133"/>
                <a:gd name="T36" fmla="*/ 105 w 224"/>
                <a:gd name="T37" fmla="*/ 91 h 133"/>
                <a:gd name="T38" fmla="*/ 125 w 224"/>
                <a:gd name="T39" fmla="*/ 111 h 133"/>
                <a:gd name="T40" fmla="*/ 116 w 224"/>
                <a:gd name="T41" fmla="*/ 127 h 133"/>
                <a:gd name="T42" fmla="*/ 116 w 224"/>
                <a:gd name="T43" fmla="*/ 128 h 133"/>
                <a:gd name="T44" fmla="*/ 116 w 224"/>
                <a:gd name="T45" fmla="*/ 133 h 133"/>
                <a:gd name="T46" fmla="*/ 217 w 224"/>
                <a:gd name="T47" fmla="*/ 133 h 133"/>
                <a:gd name="T48" fmla="*/ 224 w 224"/>
                <a:gd name="T49" fmla="*/ 125 h 133"/>
                <a:gd name="T50" fmla="*/ 224 w 224"/>
                <a:gd name="T51" fmla="*/ 8 h 133"/>
                <a:gd name="T52" fmla="*/ 216 w 224"/>
                <a:gd name="T5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133">
                  <a:moveTo>
                    <a:pt x="216" y="0"/>
                  </a:moveTo>
                  <a:cubicBezTo>
                    <a:pt x="202" y="1"/>
                    <a:pt x="187" y="2"/>
                    <a:pt x="172" y="2"/>
                  </a:cubicBezTo>
                  <a:cubicBezTo>
                    <a:pt x="168" y="2"/>
                    <a:pt x="164" y="6"/>
                    <a:pt x="164" y="10"/>
                  </a:cubicBezTo>
                  <a:cubicBezTo>
                    <a:pt x="164" y="74"/>
                    <a:pt x="164" y="74"/>
                    <a:pt x="164" y="74"/>
                  </a:cubicBezTo>
                  <a:cubicBezTo>
                    <a:pt x="164" y="78"/>
                    <a:pt x="161" y="82"/>
                    <a:pt x="157" y="82"/>
                  </a:cubicBezTo>
                  <a:cubicBezTo>
                    <a:pt x="50" y="82"/>
                    <a:pt x="50" y="82"/>
                    <a:pt x="50" y="82"/>
                  </a:cubicBezTo>
                  <a:cubicBezTo>
                    <a:pt x="45" y="82"/>
                    <a:pt x="42" y="78"/>
                    <a:pt x="42" y="74"/>
                  </a:cubicBezTo>
                  <a:cubicBezTo>
                    <a:pt x="42" y="9"/>
                    <a:pt x="42" y="9"/>
                    <a:pt x="42" y="9"/>
                  </a:cubicBezTo>
                  <a:cubicBezTo>
                    <a:pt x="42" y="5"/>
                    <a:pt x="39" y="2"/>
                    <a:pt x="34" y="1"/>
                  </a:cubicBezTo>
                  <a:cubicBezTo>
                    <a:pt x="26" y="1"/>
                    <a:pt x="17" y="1"/>
                    <a:pt x="8" y="0"/>
                  </a:cubicBezTo>
                  <a:cubicBezTo>
                    <a:pt x="4" y="0"/>
                    <a:pt x="0" y="4"/>
                    <a:pt x="0" y="8"/>
                  </a:cubicBezTo>
                  <a:cubicBezTo>
                    <a:pt x="0" y="125"/>
                    <a:pt x="0" y="125"/>
                    <a:pt x="0" y="125"/>
                  </a:cubicBezTo>
                  <a:cubicBezTo>
                    <a:pt x="0" y="129"/>
                    <a:pt x="4" y="133"/>
                    <a:pt x="8" y="133"/>
                  </a:cubicBezTo>
                  <a:cubicBezTo>
                    <a:pt x="90" y="133"/>
                    <a:pt x="90" y="133"/>
                    <a:pt x="90" y="133"/>
                  </a:cubicBezTo>
                  <a:cubicBezTo>
                    <a:pt x="90" y="128"/>
                    <a:pt x="90" y="128"/>
                    <a:pt x="90" y="128"/>
                  </a:cubicBezTo>
                  <a:cubicBezTo>
                    <a:pt x="90" y="128"/>
                    <a:pt x="90" y="128"/>
                    <a:pt x="90" y="127"/>
                  </a:cubicBezTo>
                  <a:cubicBezTo>
                    <a:pt x="82" y="123"/>
                    <a:pt x="81" y="115"/>
                    <a:pt x="81" y="110"/>
                  </a:cubicBezTo>
                  <a:cubicBezTo>
                    <a:pt x="82" y="99"/>
                    <a:pt x="90" y="91"/>
                    <a:pt x="101" y="91"/>
                  </a:cubicBezTo>
                  <a:cubicBezTo>
                    <a:pt x="105" y="91"/>
                    <a:pt x="105" y="91"/>
                    <a:pt x="105" y="91"/>
                  </a:cubicBezTo>
                  <a:cubicBezTo>
                    <a:pt x="116" y="91"/>
                    <a:pt x="125" y="100"/>
                    <a:pt x="125" y="111"/>
                  </a:cubicBezTo>
                  <a:cubicBezTo>
                    <a:pt x="125" y="117"/>
                    <a:pt x="122" y="124"/>
                    <a:pt x="116" y="127"/>
                  </a:cubicBezTo>
                  <a:cubicBezTo>
                    <a:pt x="116" y="128"/>
                    <a:pt x="116" y="128"/>
                    <a:pt x="116" y="128"/>
                  </a:cubicBezTo>
                  <a:cubicBezTo>
                    <a:pt x="116" y="133"/>
                    <a:pt x="116" y="133"/>
                    <a:pt x="116" y="133"/>
                  </a:cubicBezTo>
                  <a:cubicBezTo>
                    <a:pt x="217" y="133"/>
                    <a:pt x="217" y="133"/>
                    <a:pt x="217" y="133"/>
                  </a:cubicBezTo>
                  <a:cubicBezTo>
                    <a:pt x="221" y="133"/>
                    <a:pt x="224" y="129"/>
                    <a:pt x="224" y="125"/>
                  </a:cubicBezTo>
                  <a:cubicBezTo>
                    <a:pt x="224" y="8"/>
                    <a:pt x="224" y="8"/>
                    <a:pt x="224" y="8"/>
                  </a:cubicBezTo>
                  <a:cubicBezTo>
                    <a:pt x="224" y="4"/>
                    <a:pt x="221" y="0"/>
                    <a:pt x="216" y="0"/>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8" name="Freeform 20"/>
            <p:cNvSpPr>
              <a:spLocks/>
            </p:cNvSpPr>
            <p:nvPr/>
          </p:nvSpPr>
          <p:spPr bwMode="auto">
            <a:xfrm>
              <a:off x="6898306" y="3662083"/>
              <a:ext cx="929878" cy="783431"/>
            </a:xfrm>
            <a:custGeom>
              <a:avLst/>
              <a:gdLst>
                <a:gd name="T0" fmla="*/ 254 w 267"/>
                <a:gd name="T1" fmla="*/ 123 h 225"/>
                <a:gd name="T2" fmla="*/ 243 w 267"/>
                <a:gd name="T3" fmla="*/ 129 h 225"/>
                <a:gd name="T4" fmla="*/ 236 w 267"/>
                <a:gd name="T5" fmla="*/ 132 h 225"/>
                <a:gd name="T6" fmla="*/ 224 w 267"/>
                <a:gd name="T7" fmla="*/ 132 h 225"/>
                <a:gd name="T8" fmla="*/ 224 w 267"/>
                <a:gd name="T9" fmla="*/ 50 h 225"/>
                <a:gd name="T10" fmla="*/ 217 w 267"/>
                <a:gd name="T11" fmla="*/ 43 h 225"/>
                <a:gd name="T12" fmla="*/ 109 w 267"/>
                <a:gd name="T13" fmla="*/ 43 h 225"/>
                <a:gd name="T14" fmla="*/ 109 w 267"/>
                <a:gd name="T15" fmla="*/ 30 h 225"/>
                <a:gd name="T16" fmla="*/ 112 w 267"/>
                <a:gd name="T17" fmla="*/ 24 h 225"/>
                <a:gd name="T18" fmla="*/ 118 w 267"/>
                <a:gd name="T19" fmla="*/ 13 h 225"/>
                <a:gd name="T20" fmla="*/ 105 w 267"/>
                <a:gd name="T21" fmla="*/ 0 h 225"/>
                <a:gd name="T22" fmla="*/ 101 w 267"/>
                <a:gd name="T23" fmla="*/ 0 h 225"/>
                <a:gd name="T24" fmla="*/ 89 w 267"/>
                <a:gd name="T25" fmla="*/ 13 h 225"/>
                <a:gd name="T26" fmla="*/ 94 w 267"/>
                <a:gd name="T27" fmla="*/ 24 h 225"/>
                <a:gd name="T28" fmla="*/ 98 w 267"/>
                <a:gd name="T29" fmla="*/ 30 h 225"/>
                <a:gd name="T30" fmla="*/ 98 w 267"/>
                <a:gd name="T31" fmla="*/ 43 h 225"/>
                <a:gd name="T32" fmla="*/ 8 w 267"/>
                <a:gd name="T33" fmla="*/ 43 h 225"/>
                <a:gd name="T34" fmla="*/ 0 w 267"/>
                <a:gd name="T35" fmla="*/ 50 h 225"/>
                <a:gd name="T36" fmla="*/ 0 w 267"/>
                <a:gd name="T37" fmla="*/ 125 h 225"/>
                <a:gd name="T38" fmla="*/ 5 w 267"/>
                <a:gd name="T39" fmla="*/ 125 h 225"/>
                <a:gd name="T40" fmla="*/ 6 w 267"/>
                <a:gd name="T41" fmla="*/ 125 h 225"/>
                <a:gd name="T42" fmla="*/ 23 w 267"/>
                <a:gd name="T43" fmla="*/ 116 h 225"/>
                <a:gd name="T44" fmla="*/ 43 w 267"/>
                <a:gd name="T45" fmla="*/ 136 h 225"/>
                <a:gd name="T46" fmla="*/ 43 w 267"/>
                <a:gd name="T47" fmla="*/ 140 h 225"/>
                <a:gd name="T48" fmla="*/ 23 w 267"/>
                <a:gd name="T49" fmla="*/ 160 h 225"/>
                <a:gd name="T50" fmla="*/ 6 w 267"/>
                <a:gd name="T51" fmla="*/ 151 h 225"/>
                <a:gd name="T52" fmla="*/ 5 w 267"/>
                <a:gd name="T53" fmla="*/ 151 h 225"/>
                <a:gd name="T54" fmla="*/ 0 w 267"/>
                <a:gd name="T55" fmla="*/ 151 h 225"/>
                <a:gd name="T56" fmla="*/ 0 w 267"/>
                <a:gd name="T57" fmla="*/ 217 h 225"/>
                <a:gd name="T58" fmla="*/ 8 w 267"/>
                <a:gd name="T59" fmla="*/ 225 h 225"/>
                <a:gd name="T60" fmla="*/ 217 w 267"/>
                <a:gd name="T61" fmla="*/ 225 h 225"/>
                <a:gd name="T62" fmla="*/ 224 w 267"/>
                <a:gd name="T63" fmla="*/ 217 h 225"/>
                <a:gd name="T64" fmla="*/ 224 w 267"/>
                <a:gd name="T65" fmla="*/ 143 h 225"/>
                <a:gd name="T66" fmla="*/ 236 w 267"/>
                <a:gd name="T67" fmla="*/ 143 h 225"/>
                <a:gd name="T68" fmla="*/ 243 w 267"/>
                <a:gd name="T69" fmla="*/ 146 h 225"/>
                <a:gd name="T70" fmla="*/ 254 w 267"/>
                <a:gd name="T71" fmla="*/ 152 h 225"/>
                <a:gd name="T72" fmla="*/ 266 w 267"/>
                <a:gd name="T73" fmla="*/ 140 h 225"/>
                <a:gd name="T74" fmla="*/ 266 w 267"/>
                <a:gd name="T75" fmla="*/ 136 h 225"/>
                <a:gd name="T76" fmla="*/ 254 w 267"/>
                <a:gd name="T77" fmla="*/ 12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25">
                  <a:moveTo>
                    <a:pt x="254" y="123"/>
                  </a:moveTo>
                  <a:cubicBezTo>
                    <a:pt x="254" y="123"/>
                    <a:pt x="247" y="122"/>
                    <a:pt x="243" y="129"/>
                  </a:cubicBezTo>
                  <a:cubicBezTo>
                    <a:pt x="243" y="129"/>
                    <a:pt x="241" y="132"/>
                    <a:pt x="236" y="132"/>
                  </a:cubicBezTo>
                  <a:cubicBezTo>
                    <a:pt x="234" y="132"/>
                    <a:pt x="229" y="132"/>
                    <a:pt x="224" y="132"/>
                  </a:cubicBezTo>
                  <a:cubicBezTo>
                    <a:pt x="224" y="50"/>
                    <a:pt x="224" y="50"/>
                    <a:pt x="224" y="50"/>
                  </a:cubicBezTo>
                  <a:cubicBezTo>
                    <a:pt x="224" y="46"/>
                    <a:pt x="221" y="43"/>
                    <a:pt x="217" y="43"/>
                  </a:cubicBezTo>
                  <a:cubicBezTo>
                    <a:pt x="109" y="43"/>
                    <a:pt x="109" y="43"/>
                    <a:pt x="109" y="43"/>
                  </a:cubicBezTo>
                  <a:cubicBezTo>
                    <a:pt x="109" y="38"/>
                    <a:pt x="109" y="33"/>
                    <a:pt x="109" y="30"/>
                  </a:cubicBezTo>
                  <a:cubicBezTo>
                    <a:pt x="109" y="25"/>
                    <a:pt x="112" y="24"/>
                    <a:pt x="112" y="24"/>
                  </a:cubicBezTo>
                  <a:cubicBezTo>
                    <a:pt x="115" y="21"/>
                    <a:pt x="118" y="17"/>
                    <a:pt x="118" y="13"/>
                  </a:cubicBezTo>
                  <a:cubicBezTo>
                    <a:pt x="118" y="6"/>
                    <a:pt x="112" y="0"/>
                    <a:pt x="105" y="0"/>
                  </a:cubicBezTo>
                  <a:cubicBezTo>
                    <a:pt x="101" y="0"/>
                    <a:pt x="101" y="0"/>
                    <a:pt x="101" y="0"/>
                  </a:cubicBezTo>
                  <a:cubicBezTo>
                    <a:pt x="94" y="0"/>
                    <a:pt x="89" y="6"/>
                    <a:pt x="89" y="13"/>
                  </a:cubicBezTo>
                  <a:cubicBezTo>
                    <a:pt x="89" y="13"/>
                    <a:pt x="87" y="20"/>
                    <a:pt x="94" y="24"/>
                  </a:cubicBezTo>
                  <a:cubicBezTo>
                    <a:pt x="94" y="24"/>
                    <a:pt x="98" y="26"/>
                    <a:pt x="98" y="30"/>
                  </a:cubicBezTo>
                  <a:cubicBezTo>
                    <a:pt x="98" y="33"/>
                    <a:pt x="98" y="38"/>
                    <a:pt x="98" y="43"/>
                  </a:cubicBezTo>
                  <a:cubicBezTo>
                    <a:pt x="8" y="43"/>
                    <a:pt x="8" y="43"/>
                    <a:pt x="8" y="43"/>
                  </a:cubicBezTo>
                  <a:cubicBezTo>
                    <a:pt x="4" y="43"/>
                    <a:pt x="0" y="46"/>
                    <a:pt x="0" y="50"/>
                  </a:cubicBezTo>
                  <a:cubicBezTo>
                    <a:pt x="0" y="125"/>
                    <a:pt x="0" y="125"/>
                    <a:pt x="0" y="125"/>
                  </a:cubicBezTo>
                  <a:cubicBezTo>
                    <a:pt x="5" y="125"/>
                    <a:pt x="5" y="125"/>
                    <a:pt x="5" y="125"/>
                  </a:cubicBezTo>
                  <a:cubicBezTo>
                    <a:pt x="5" y="125"/>
                    <a:pt x="6" y="125"/>
                    <a:pt x="6" y="125"/>
                  </a:cubicBezTo>
                  <a:cubicBezTo>
                    <a:pt x="11" y="117"/>
                    <a:pt x="19" y="115"/>
                    <a:pt x="23" y="116"/>
                  </a:cubicBezTo>
                  <a:cubicBezTo>
                    <a:pt x="34" y="116"/>
                    <a:pt x="43" y="125"/>
                    <a:pt x="43" y="136"/>
                  </a:cubicBezTo>
                  <a:cubicBezTo>
                    <a:pt x="43" y="140"/>
                    <a:pt x="43" y="140"/>
                    <a:pt x="43" y="140"/>
                  </a:cubicBezTo>
                  <a:cubicBezTo>
                    <a:pt x="43" y="151"/>
                    <a:pt x="34" y="160"/>
                    <a:pt x="23" y="160"/>
                  </a:cubicBezTo>
                  <a:cubicBezTo>
                    <a:pt x="16" y="160"/>
                    <a:pt x="10" y="156"/>
                    <a:pt x="6" y="151"/>
                  </a:cubicBezTo>
                  <a:cubicBezTo>
                    <a:pt x="6" y="151"/>
                    <a:pt x="5" y="151"/>
                    <a:pt x="5" y="151"/>
                  </a:cubicBezTo>
                  <a:cubicBezTo>
                    <a:pt x="0" y="151"/>
                    <a:pt x="0" y="151"/>
                    <a:pt x="0" y="151"/>
                  </a:cubicBezTo>
                  <a:cubicBezTo>
                    <a:pt x="0" y="217"/>
                    <a:pt x="0" y="217"/>
                    <a:pt x="0" y="217"/>
                  </a:cubicBezTo>
                  <a:cubicBezTo>
                    <a:pt x="0" y="221"/>
                    <a:pt x="4" y="225"/>
                    <a:pt x="8" y="225"/>
                  </a:cubicBezTo>
                  <a:cubicBezTo>
                    <a:pt x="217" y="225"/>
                    <a:pt x="217" y="225"/>
                    <a:pt x="217" y="225"/>
                  </a:cubicBezTo>
                  <a:cubicBezTo>
                    <a:pt x="221" y="225"/>
                    <a:pt x="224" y="221"/>
                    <a:pt x="224" y="217"/>
                  </a:cubicBezTo>
                  <a:cubicBezTo>
                    <a:pt x="224" y="143"/>
                    <a:pt x="224" y="143"/>
                    <a:pt x="224" y="143"/>
                  </a:cubicBezTo>
                  <a:cubicBezTo>
                    <a:pt x="229" y="143"/>
                    <a:pt x="234" y="143"/>
                    <a:pt x="236" y="143"/>
                  </a:cubicBezTo>
                  <a:cubicBezTo>
                    <a:pt x="242" y="143"/>
                    <a:pt x="243" y="146"/>
                    <a:pt x="243" y="146"/>
                  </a:cubicBezTo>
                  <a:cubicBezTo>
                    <a:pt x="245" y="150"/>
                    <a:pt x="250" y="150"/>
                    <a:pt x="254" y="152"/>
                  </a:cubicBezTo>
                  <a:cubicBezTo>
                    <a:pt x="261" y="156"/>
                    <a:pt x="267" y="149"/>
                    <a:pt x="266" y="140"/>
                  </a:cubicBezTo>
                  <a:cubicBezTo>
                    <a:pt x="266" y="136"/>
                    <a:pt x="266" y="136"/>
                    <a:pt x="266" y="136"/>
                  </a:cubicBezTo>
                  <a:cubicBezTo>
                    <a:pt x="266" y="129"/>
                    <a:pt x="261" y="123"/>
                    <a:pt x="254" y="123"/>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9" name="Freeform 21"/>
            <p:cNvSpPr>
              <a:spLocks/>
            </p:cNvSpPr>
            <p:nvPr/>
          </p:nvSpPr>
          <p:spPr bwMode="auto">
            <a:xfrm>
              <a:off x="5951759" y="3238220"/>
              <a:ext cx="919163" cy="546497"/>
            </a:xfrm>
            <a:custGeom>
              <a:avLst/>
              <a:gdLst>
                <a:gd name="T0" fmla="*/ 257 w 264"/>
                <a:gd name="T1" fmla="*/ 23 h 157"/>
                <a:gd name="T2" fmla="*/ 49 w 264"/>
                <a:gd name="T3" fmla="*/ 0 h 157"/>
                <a:gd name="T4" fmla="*/ 40 w 264"/>
                <a:gd name="T5" fmla="*/ 8 h 157"/>
                <a:gd name="T6" fmla="*/ 40 w 264"/>
                <a:gd name="T7" fmla="*/ 82 h 157"/>
                <a:gd name="T8" fmla="*/ 30 w 264"/>
                <a:gd name="T9" fmla="*/ 82 h 157"/>
                <a:gd name="T10" fmla="*/ 23 w 264"/>
                <a:gd name="T11" fmla="*/ 79 h 157"/>
                <a:gd name="T12" fmla="*/ 13 w 264"/>
                <a:gd name="T13" fmla="*/ 73 h 157"/>
                <a:gd name="T14" fmla="*/ 0 w 264"/>
                <a:gd name="T15" fmla="*/ 85 h 157"/>
                <a:gd name="T16" fmla="*/ 0 w 264"/>
                <a:gd name="T17" fmla="*/ 89 h 157"/>
                <a:gd name="T18" fmla="*/ 13 w 264"/>
                <a:gd name="T19" fmla="*/ 102 h 157"/>
                <a:gd name="T20" fmla="*/ 23 w 264"/>
                <a:gd name="T21" fmla="*/ 96 h 157"/>
                <a:gd name="T22" fmla="*/ 30 w 264"/>
                <a:gd name="T23" fmla="*/ 93 h 157"/>
                <a:gd name="T24" fmla="*/ 40 w 264"/>
                <a:gd name="T25" fmla="*/ 93 h 157"/>
                <a:gd name="T26" fmla="*/ 40 w 264"/>
                <a:gd name="T27" fmla="*/ 149 h 157"/>
                <a:gd name="T28" fmla="*/ 48 w 264"/>
                <a:gd name="T29" fmla="*/ 157 h 157"/>
                <a:gd name="T30" fmla="*/ 257 w 264"/>
                <a:gd name="T31" fmla="*/ 157 h 157"/>
                <a:gd name="T32" fmla="*/ 264 w 264"/>
                <a:gd name="T33" fmla="*/ 149 h 157"/>
                <a:gd name="T34" fmla="*/ 264 w 264"/>
                <a:gd name="T35" fmla="*/ 31 h 157"/>
                <a:gd name="T36" fmla="*/ 257 w 264"/>
                <a:gd name="T37"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157">
                  <a:moveTo>
                    <a:pt x="257" y="23"/>
                  </a:moveTo>
                  <a:cubicBezTo>
                    <a:pt x="182" y="19"/>
                    <a:pt x="112" y="11"/>
                    <a:pt x="49" y="0"/>
                  </a:cubicBezTo>
                  <a:cubicBezTo>
                    <a:pt x="45" y="0"/>
                    <a:pt x="40" y="3"/>
                    <a:pt x="40" y="8"/>
                  </a:cubicBezTo>
                  <a:cubicBezTo>
                    <a:pt x="40" y="82"/>
                    <a:pt x="40" y="82"/>
                    <a:pt x="40" y="82"/>
                  </a:cubicBezTo>
                  <a:cubicBezTo>
                    <a:pt x="36" y="82"/>
                    <a:pt x="32" y="82"/>
                    <a:pt x="30" y="82"/>
                  </a:cubicBezTo>
                  <a:cubicBezTo>
                    <a:pt x="25" y="82"/>
                    <a:pt x="23" y="79"/>
                    <a:pt x="23" y="79"/>
                  </a:cubicBezTo>
                  <a:cubicBezTo>
                    <a:pt x="21" y="75"/>
                    <a:pt x="17" y="73"/>
                    <a:pt x="13" y="73"/>
                  </a:cubicBezTo>
                  <a:cubicBezTo>
                    <a:pt x="6" y="73"/>
                    <a:pt x="0" y="78"/>
                    <a:pt x="0" y="85"/>
                  </a:cubicBezTo>
                  <a:cubicBezTo>
                    <a:pt x="0" y="89"/>
                    <a:pt x="0" y="89"/>
                    <a:pt x="0" y="89"/>
                  </a:cubicBezTo>
                  <a:cubicBezTo>
                    <a:pt x="0" y="96"/>
                    <a:pt x="6" y="102"/>
                    <a:pt x="13" y="102"/>
                  </a:cubicBezTo>
                  <a:cubicBezTo>
                    <a:pt x="13" y="102"/>
                    <a:pt x="20" y="103"/>
                    <a:pt x="23" y="96"/>
                  </a:cubicBezTo>
                  <a:cubicBezTo>
                    <a:pt x="23" y="96"/>
                    <a:pt x="26" y="93"/>
                    <a:pt x="30" y="93"/>
                  </a:cubicBezTo>
                  <a:cubicBezTo>
                    <a:pt x="32" y="93"/>
                    <a:pt x="36" y="93"/>
                    <a:pt x="40" y="93"/>
                  </a:cubicBezTo>
                  <a:cubicBezTo>
                    <a:pt x="40" y="149"/>
                    <a:pt x="40" y="149"/>
                    <a:pt x="40" y="149"/>
                  </a:cubicBezTo>
                  <a:cubicBezTo>
                    <a:pt x="40" y="153"/>
                    <a:pt x="44" y="157"/>
                    <a:pt x="48" y="157"/>
                  </a:cubicBezTo>
                  <a:cubicBezTo>
                    <a:pt x="257" y="157"/>
                    <a:pt x="257" y="157"/>
                    <a:pt x="257" y="157"/>
                  </a:cubicBezTo>
                  <a:cubicBezTo>
                    <a:pt x="261" y="157"/>
                    <a:pt x="264" y="153"/>
                    <a:pt x="264" y="149"/>
                  </a:cubicBezTo>
                  <a:cubicBezTo>
                    <a:pt x="264" y="31"/>
                    <a:pt x="264" y="31"/>
                    <a:pt x="264" y="31"/>
                  </a:cubicBezTo>
                  <a:cubicBezTo>
                    <a:pt x="264" y="27"/>
                    <a:pt x="261" y="23"/>
                    <a:pt x="257" y="2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0" name="Freeform 22"/>
            <p:cNvSpPr>
              <a:spLocks/>
            </p:cNvSpPr>
            <p:nvPr/>
          </p:nvSpPr>
          <p:spPr bwMode="auto">
            <a:xfrm>
              <a:off x="5269531" y="1692789"/>
              <a:ext cx="794147" cy="859631"/>
            </a:xfrm>
            <a:custGeom>
              <a:avLst/>
              <a:gdLst>
                <a:gd name="T0" fmla="*/ 210 w 228"/>
                <a:gd name="T1" fmla="*/ 93 h 247"/>
                <a:gd name="T2" fmla="*/ 226 w 228"/>
                <a:gd name="T3" fmla="*/ 102 h 247"/>
                <a:gd name="T4" fmla="*/ 227 w 228"/>
                <a:gd name="T5" fmla="*/ 102 h 247"/>
                <a:gd name="T6" fmla="*/ 228 w 228"/>
                <a:gd name="T7" fmla="*/ 102 h 247"/>
                <a:gd name="T8" fmla="*/ 228 w 228"/>
                <a:gd name="T9" fmla="*/ 8 h 247"/>
                <a:gd name="T10" fmla="*/ 221 w 228"/>
                <a:gd name="T11" fmla="*/ 0 h 247"/>
                <a:gd name="T12" fmla="*/ 8 w 228"/>
                <a:gd name="T13" fmla="*/ 0 h 247"/>
                <a:gd name="T14" fmla="*/ 0 w 228"/>
                <a:gd name="T15" fmla="*/ 8 h 247"/>
                <a:gd name="T16" fmla="*/ 0 w 228"/>
                <a:gd name="T17" fmla="*/ 195 h 247"/>
                <a:gd name="T18" fmla="*/ 8 w 228"/>
                <a:gd name="T19" fmla="*/ 203 h 247"/>
                <a:gd name="T20" fmla="*/ 116 w 228"/>
                <a:gd name="T21" fmla="*/ 203 h 247"/>
                <a:gd name="T22" fmla="*/ 116 w 228"/>
                <a:gd name="T23" fmla="*/ 217 h 247"/>
                <a:gd name="T24" fmla="*/ 113 w 228"/>
                <a:gd name="T25" fmla="*/ 224 h 247"/>
                <a:gd name="T26" fmla="*/ 107 w 228"/>
                <a:gd name="T27" fmla="*/ 234 h 247"/>
                <a:gd name="T28" fmla="*/ 120 w 228"/>
                <a:gd name="T29" fmla="*/ 247 h 247"/>
                <a:gd name="T30" fmla="*/ 124 w 228"/>
                <a:gd name="T31" fmla="*/ 247 h 247"/>
                <a:gd name="T32" fmla="*/ 136 w 228"/>
                <a:gd name="T33" fmla="*/ 234 h 247"/>
                <a:gd name="T34" fmla="*/ 130 w 228"/>
                <a:gd name="T35" fmla="*/ 224 h 247"/>
                <a:gd name="T36" fmla="*/ 127 w 228"/>
                <a:gd name="T37" fmla="*/ 217 h 247"/>
                <a:gd name="T38" fmla="*/ 127 w 228"/>
                <a:gd name="T39" fmla="*/ 203 h 247"/>
                <a:gd name="T40" fmla="*/ 221 w 228"/>
                <a:gd name="T41" fmla="*/ 203 h 247"/>
                <a:gd name="T42" fmla="*/ 228 w 228"/>
                <a:gd name="T43" fmla="*/ 195 h 247"/>
                <a:gd name="T44" fmla="*/ 228 w 228"/>
                <a:gd name="T45" fmla="*/ 128 h 247"/>
                <a:gd name="T46" fmla="*/ 227 w 228"/>
                <a:gd name="T47" fmla="*/ 128 h 247"/>
                <a:gd name="T48" fmla="*/ 226 w 228"/>
                <a:gd name="T49" fmla="*/ 128 h 247"/>
                <a:gd name="T50" fmla="*/ 209 w 228"/>
                <a:gd name="T51" fmla="*/ 137 h 247"/>
                <a:gd name="T52" fmla="*/ 190 w 228"/>
                <a:gd name="T53" fmla="*/ 117 h 247"/>
                <a:gd name="T54" fmla="*/ 190 w 228"/>
                <a:gd name="T55" fmla="*/ 113 h 247"/>
                <a:gd name="T56" fmla="*/ 210 w 228"/>
                <a:gd name="T5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 h="247">
                  <a:moveTo>
                    <a:pt x="210" y="93"/>
                  </a:moveTo>
                  <a:cubicBezTo>
                    <a:pt x="217" y="93"/>
                    <a:pt x="223" y="97"/>
                    <a:pt x="226" y="102"/>
                  </a:cubicBezTo>
                  <a:cubicBezTo>
                    <a:pt x="227" y="102"/>
                    <a:pt x="227" y="102"/>
                    <a:pt x="227" y="102"/>
                  </a:cubicBezTo>
                  <a:cubicBezTo>
                    <a:pt x="228" y="102"/>
                    <a:pt x="228" y="102"/>
                    <a:pt x="228" y="102"/>
                  </a:cubicBezTo>
                  <a:cubicBezTo>
                    <a:pt x="228" y="8"/>
                    <a:pt x="228" y="8"/>
                    <a:pt x="228" y="8"/>
                  </a:cubicBezTo>
                  <a:cubicBezTo>
                    <a:pt x="228" y="4"/>
                    <a:pt x="225" y="0"/>
                    <a:pt x="221" y="0"/>
                  </a:cubicBezTo>
                  <a:cubicBezTo>
                    <a:pt x="8" y="0"/>
                    <a:pt x="8" y="0"/>
                    <a:pt x="8" y="0"/>
                  </a:cubicBezTo>
                  <a:cubicBezTo>
                    <a:pt x="4" y="0"/>
                    <a:pt x="0" y="4"/>
                    <a:pt x="0" y="8"/>
                  </a:cubicBezTo>
                  <a:cubicBezTo>
                    <a:pt x="0" y="195"/>
                    <a:pt x="0" y="195"/>
                    <a:pt x="0" y="195"/>
                  </a:cubicBezTo>
                  <a:cubicBezTo>
                    <a:pt x="0" y="200"/>
                    <a:pt x="4" y="203"/>
                    <a:pt x="8" y="203"/>
                  </a:cubicBezTo>
                  <a:cubicBezTo>
                    <a:pt x="116" y="203"/>
                    <a:pt x="116" y="203"/>
                    <a:pt x="116" y="203"/>
                  </a:cubicBezTo>
                  <a:cubicBezTo>
                    <a:pt x="116" y="207"/>
                    <a:pt x="116" y="214"/>
                    <a:pt x="116" y="217"/>
                  </a:cubicBezTo>
                  <a:cubicBezTo>
                    <a:pt x="116" y="222"/>
                    <a:pt x="113" y="224"/>
                    <a:pt x="113" y="224"/>
                  </a:cubicBezTo>
                  <a:cubicBezTo>
                    <a:pt x="109" y="226"/>
                    <a:pt x="107" y="230"/>
                    <a:pt x="107" y="234"/>
                  </a:cubicBezTo>
                  <a:cubicBezTo>
                    <a:pt x="107" y="241"/>
                    <a:pt x="113" y="247"/>
                    <a:pt x="120" y="247"/>
                  </a:cubicBezTo>
                  <a:cubicBezTo>
                    <a:pt x="124" y="247"/>
                    <a:pt x="124" y="247"/>
                    <a:pt x="124" y="247"/>
                  </a:cubicBezTo>
                  <a:cubicBezTo>
                    <a:pt x="131" y="247"/>
                    <a:pt x="136" y="241"/>
                    <a:pt x="136" y="234"/>
                  </a:cubicBezTo>
                  <a:cubicBezTo>
                    <a:pt x="136" y="234"/>
                    <a:pt x="137" y="227"/>
                    <a:pt x="130" y="224"/>
                  </a:cubicBezTo>
                  <a:cubicBezTo>
                    <a:pt x="130" y="224"/>
                    <a:pt x="127" y="221"/>
                    <a:pt x="127" y="217"/>
                  </a:cubicBezTo>
                  <a:cubicBezTo>
                    <a:pt x="127" y="214"/>
                    <a:pt x="127" y="207"/>
                    <a:pt x="127" y="203"/>
                  </a:cubicBezTo>
                  <a:cubicBezTo>
                    <a:pt x="221" y="203"/>
                    <a:pt x="221" y="203"/>
                    <a:pt x="221" y="203"/>
                  </a:cubicBezTo>
                  <a:cubicBezTo>
                    <a:pt x="225" y="203"/>
                    <a:pt x="228" y="200"/>
                    <a:pt x="228" y="195"/>
                  </a:cubicBezTo>
                  <a:cubicBezTo>
                    <a:pt x="228" y="128"/>
                    <a:pt x="228" y="128"/>
                    <a:pt x="228" y="128"/>
                  </a:cubicBezTo>
                  <a:cubicBezTo>
                    <a:pt x="227" y="128"/>
                    <a:pt x="227" y="128"/>
                    <a:pt x="227" y="128"/>
                  </a:cubicBezTo>
                  <a:cubicBezTo>
                    <a:pt x="227" y="128"/>
                    <a:pt x="227" y="128"/>
                    <a:pt x="226" y="128"/>
                  </a:cubicBezTo>
                  <a:cubicBezTo>
                    <a:pt x="222" y="136"/>
                    <a:pt x="214" y="138"/>
                    <a:pt x="209" y="137"/>
                  </a:cubicBezTo>
                  <a:cubicBezTo>
                    <a:pt x="198" y="137"/>
                    <a:pt x="190" y="128"/>
                    <a:pt x="190" y="117"/>
                  </a:cubicBezTo>
                  <a:cubicBezTo>
                    <a:pt x="190" y="113"/>
                    <a:pt x="190" y="113"/>
                    <a:pt x="190" y="113"/>
                  </a:cubicBezTo>
                  <a:cubicBezTo>
                    <a:pt x="190" y="102"/>
                    <a:pt x="199" y="93"/>
                    <a:pt x="210" y="93"/>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1" name="Freeform 23"/>
            <p:cNvSpPr>
              <a:spLocks/>
            </p:cNvSpPr>
            <p:nvPr/>
          </p:nvSpPr>
          <p:spPr bwMode="auto">
            <a:xfrm>
              <a:off x="5955331" y="1692789"/>
              <a:ext cx="2531269" cy="859631"/>
            </a:xfrm>
            <a:custGeom>
              <a:avLst/>
              <a:gdLst>
                <a:gd name="T0" fmla="*/ 706 w 727"/>
                <a:gd name="T1" fmla="*/ 93 h 247"/>
                <a:gd name="T2" fmla="*/ 723 w 727"/>
                <a:gd name="T3" fmla="*/ 102 h 247"/>
                <a:gd name="T4" fmla="*/ 724 w 727"/>
                <a:gd name="T5" fmla="*/ 102 h 247"/>
                <a:gd name="T6" fmla="*/ 727 w 727"/>
                <a:gd name="T7" fmla="*/ 102 h 247"/>
                <a:gd name="T8" fmla="*/ 727 w 727"/>
                <a:gd name="T9" fmla="*/ 8 h 247"/>
                <a:gd name="T10" fmla="*/ 719 w 727"/>
                <a:gd name="T11" fmla="*/ 0 h 247"/>
                <a:gd name="T12" fmla="*/ 47 w 727"/>
                <a:gd name="T13" fmla="*/ 0 h 247"/>
                <a:gd name="T14" fmla="*/ 39 w 727"/>
                <a:gd name="T15" fmla="*/ 8 h 247"/>
                <a:gd name="T16" fmla="*/ 39 w 727"/>
                <a:gd name="T17" fmla="*/ 110 h 247"/>
                <a:gd name="T18" fmla="*/ 30 w 727"/>
                <a:gd name="T19" fmla="*/ 110 h 247"/>
                <a:gd name="T20" fmla="*/ 24 w 727"/>
                <a:gd name="T21" fmla="*/ 107 h 247"/>
                <a:gd name="T22" fmla="*/ 13 w 727"/>
                <a:gd name="T23" fmla="*/ 101 h 247"/>
                <a:gd name="T24" fmla="*/ 0 w 727"/>
                <a:gd name="T25" fmla="*/ 113 h 247"/>
                <a:gd name="T26" fmla="*/ 0 w 727"/>
                <a:gd name="T27" fmla="*/ 117 h 247"/>
                <a:gd name="T28" fmla="*/ 13 w 727"/>
                <a:gd name="T29" fmla="*/ 130 h 247"/>
                <a:gd name="T30" fmla="*/ 24 w 727"/>
                <a:gd name="T31" fmla="*/ 124 h 247"/>
                <a:gd name="T32" fmla="*/ 30 w 727"/>
                <a:gd name="T33" fmla="*/ 121 h 247"/>
                <a:gd name="T34" fmla="*/ 39 w 727"/>
                <a:gd name="T35" fmla="*/ 121 h 247"/>
                <a:gd name="T36" fmla="*/ 39 w 727"/>
                <a:gd name="T37" fmla="*/ 195 h 247"/>
                <a:gd name="T38" fmla="*/ 47 w 727"/>
                <a:gd name="T39" fmla="*/ 203 h 247"/>
                <a:gd name="T40" fmla="*/ 369 w 727"/>
                <a:gd name="T41" fmla="*/ 203 h 247"/>
                <a:gd name="T42" fmla="*/ 369 w 727"/>
                <a:gd name="T43" fmla="*/ 217 h 247"/>
                <a:gd name="T44" fmla="*/ 366 w 727"/>
                <a:gd name="T45" fmla="*/ 224 h 247"/>
                <a:gd name="T46" fmla="*/ 360 w 727"/>
                <a:gd name="T47" fmla="*/ 234 h 247"/>
                <a:gd name="T48" fmla="*/ 373 w 727"/>
                <a:gd name="T49" fmla="*/ 247 h 247"/>
                <a:gd name="T50" fmla="*/ 377 w 727"/>
                <a:gd name="T51" fmla="*/ 247 h 247"/>
                <a:gd name="T52" fmla="*/ 389 w 727"/>
                <a:gd name="T53" fmla="*/ 234 h 247"/>
                <a:gd name="T54" fmla="*/ 384 w 727"/>
                <a:gd name="T55" fmla="*/ 224 h 247"/>
                <a:gd name="T56" fmla="*/ 380 w 727"/>
                <a:gd name="T57" fmla="*/ 217 h 247"/>
                <a:gd name="T58" fmla="*/ 380 w 727"/>
                <a:gd name="T59" fmla="*/ 203 h 247"/>
                <a:gd name="T60" fmla="*/ 630 w 727"/>
                <a:gd name="T61" fmla="*/ 203 h 247"/>
                <a:gd name="T62" fmla="*/ 630 w 727"/>
                <a:gd name="T63" fmla="*/ 217 h 247"/>
                <a:gd name="T64" fmla="*/ 627 w 727"/>
                <a:gd name="T65" fmla="*/ 224 h 247"/>
                <a:gd name="T66" fmla="*/ 620 w 727"/>
                <a:gd name="T67" fmla="*/ 234 h 247"/>
                <a:gd name="T68" fmla="*/ 633 w 727"/>
                <a:gd name="T69" fmla="*/ 247 h 247"/>
                <a:gd name="T70" fmla="*/ 637 w 727"/>
                <a:gd name="T71" fmla="*/ 247 h 247"/>
                <a:gd name="T72" fmla="*/ 650 w 727"/>
                <a:gd name="T73" fmla="*/ 234 h 247"/>
                <a:gd name="T74" fmla="*/ 644 w 727"/>
                <a:gd name="T75" fmla="*/ 224 h 247"/>
                <a:gd name="T76" fmla="*/ 641 w 727"/>
                <a:gd name="T77" fmla="*/ 217 h 247"/>
                <a:gd name="T78" fmla="*/ 641 w 727"/>
                <a:gd name="T79" fmla="*/ 203 h 247"/>
                <a:gd name="T80" fmla="*/ 719 w 727"/>
                <a:gd name="T81" fmla="*/ 203 h 247"/>
                <a:gd name="T82" fmla="*/ 727 w 727"/>
                <a:gd name="T83" fmla="*/ 195 h 247"/>
                <a:gd name="T84" fmla="*/ 727 w 727"/>
                <a:gd name="T85" fmla="*/ 128 h 247"/>
                <a:gd name="T86" fmla="*/ 724 w 727"/>
                <a:gd name="T87" fmla="*/ 128 h 247"/>
                <a:gd name="T88" fmla="*/ 723 w 727"/>
                <a:gd name="T89" fmla="*/ 128 h 247"/>
                <a:gd name="T90" fmla="*/ 706 w 727"/>
                <a:gd name="T91" fmla="*/ 137 h 247"/>
                <a:gd name="T92" fmla="*/ 686 w 727"/>
                <a:gd name="T93" fmla="*/ 117 h 247"/>
                <a:gd name="T94" fmla="*/ 686 w 727"/>
                <a:gd name="T95" fmla="*/ 113 h 247"/>
                <a:gd name="T96" fmla="*/ 706 w 727"/>
                <a:gd name="T9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7" h="247">
                  <a:moveTo>
                    <a:pt x="706" y="93"/>
                  </a:moveTo>
                  <a:cubicBezTo>
                    <a:pt x="713" y="93"/>
                    <a:pt x="719" y="97"/>
                    <a:pt x="723" y="102"/>
                  </a:cubicBezTo>
                  <a:cubicBezTo>
                    <a:pt x="723" y="102"/>
                    <a:pt x="723" y="102"/>
                    <a:pt x="724" y="102"/>
                  </a:cubicBezTo>
                  <a:cubicBezTo>
                    <a:pt x="727" y="102"/>
                    <a:pt x="727" y="102"/>
                    <a:pt x="727" y="102"/>
                  </a:cubicBezTo>
                  <a:cubicBezTo>
                    <a:pt x="727" y="8"/>
                    <a:pt x="727" y="8"/>
                    <a:pt x="727" y="8"/>
                  </a:cubicBezTo>
                  <a:cubicBezTo>
                    <a:pt x="727" y="4"/>
                    <a:pt x="724" y="0"/>
                    <a:pt x="719" y="0"/>
                  </a:cubicBezTo>
                  <a:cubicBezTo>
                    <a:pt x="47" y="0"/>
                    <a:pt x="47" y="0"/>
                    <a:pt x="47" y="0"/>
                  </a:cubicBezTo>
                  <a:cubicBezTo>
                    <a:pt x="43" y="0"/>
                    <a:pt x="39" y="4"/>
                    <a:pt x="39" y="8"/>
                  </a:cubicBezTo>
                  <a:cubicBezTo>
                    <a:pt x="39" y="110"/>
                    <a:pt x="39" y="110"/>
                    <a:pt x="39" y="110"/>
                  </a:cubicBezTo>
                  <a:cubicBezTo>
                    <a:pt x="36" y="110"/>
                    <a:pt x="32" y="110"/>
                    <a:pt x="30" y="110"/>
                  </a:cubicBezTo>
                  <a:cubicBezTo>
                    <a:pt x="25" y="110"/>
                    <a:pt x="24" y="107"/>
                    <a:pt x="24" y="107"/>
                  </a:cubicBezTo>
                  <a:cubicBezTo>
                    <a:pt x="21" y="103"/>
                    <a:pt x="17" y="101"/>
                    <a:pt x="13" y="101"/>
                  </a:cubicBezTo>
                  <a:cubicBezTo>
                    <a:pt x="6" y="101"/>
                    <a:pt x="0" y="106"/>
                    <a:pt x="0" y="113"/>
                  </a:cubicBezTo>
                  <a:cubicBezTo>
                    <a:pt x="0" y="117"/>
                    <a:pt x="0" y="117"/>
                    <a:pt x="0" y="117"/>
                  </a:cubicBezTo>
                  <a:cubicBezTo>
                    <a:pt x="0" y="124"/>
                    <a:pt x="6" y="130"/>
                    <a:pt x="13" y="130"/>
                  </a:cubicBezTo>
                  <a:cubicBezTo>
                    <a:pt x="13" y="130"/>
                    <a:pt x="20" y="131"/>
                    <a:pt x="24" y="124"/>
                  </a:cubicBezTo>
                  <a:cubicBezTo>
                    <a:pt x="24" y="124"/>
                    <a:pt x="26" y="121"/>
                    <a:pt x="30" y="121"/>
                  </a:cubicBezTo>
                  <a:cubicBezTo>
                    <a:pt x="32" y="121"/>
                    <a:pt x="36" y="121"/>
                    <a:pt x="39" y="121"/>
                  </a:cubicBezTo>
                  <a:cubicBezTo>
                    <a:pt x="39" y="195"/>
                    <a:pt x="39" y="195"/>
                    <a:pt x="39" y="195"/>
                  </a:cubicBezTo>
                  <a:cubicBezTo>
                    <a:pt x="39" y="200"/>
                    <a:pt x="43" y="203"/>
                    <a:pt x="47" y="203"/>
                  </a:cubicBezTo>
                  <a:cubicBezTo>
                    <a:pt x="369" y="203"/>
                    <a:pt x="369" y="203"/>
                    <a:pt x="369" y="203"/>
                  </a:cubicBezTo>
                  <a:cubicBezTo>
                    <a:pt x="369" y="207"/>
                    <a:pt x="369" y="214"/>
                    <a:pt x="369" y="217"/>
                  </a:cubicBezTo>
                  <a:cubicBezTo>
                    <a:pt x="369" y="222"/>
                    <a:pt x="366" y="224"/>
                    <a:pt x="366" y="224"/>
                  </a:cubicBezTo>
                  <a:cubicBezTo>
                    <a:pt x="363" y="226"/>
                    <a:pt x="360" y="230"/>
                    <a:pt x="360" y="234"/>
                  </a:cubicBezTo>
                  <a:cubicBezTo>
                    <a:pt x="360" y="241"/>
                    <a:pt x="366" y="247"/>
                    <a:pt x="373" y="247"/>
                  </a:cubicBezTo>
                  <a:cubicBezTo>
                    <a:pt x="377" y="247"/>
                    <a:pt x="377" y="247"/>
                    <a:pt x="377" y="247"/>
                  </a:cubicBezTo>
                  <a:cubicBezTo>
                    <a:pt x="384" y="247"/>
                    <a:pt x="389" y="241"/>
                    <a:pt x="389" y="234"/>
                  </a:cubicBezTo>
                  <a:cubicBezTo>
                    <a:pt x="389" y="234"/>
                    <a:pt x="391" y="227"/>
                    <a:pt x="384" y="224"/>
                  </a:cubicBezTo>
                  <a:cubicBezTo>
                    <a:pt x="384" y="224"/>
                    <a:pt x="380" y="221"/>
                    <a:pt x="380" y="217"/>
                  </a:cubicBezTo>
                  <a:cubicBezTo>
                    <a:pt x="380" y="214"/>
                    <a:pt x="380" y="207"/>
                    <a:pt x="380" y="203"/>
                  </a:cubicBezTo>
                  <a:cubicBezTo>
                    <a:pt x="630" y="203"/>
                    <a:pt x="630" y="203"/>
                    <a:pt x="630" y="203"/>
                  </a:cubicBezTo>
                  <a:cubicBezTo>
                    <a:pt x="630" y="207"/>
                    <a:pt x="630" y="214"/>
                    <a:pt x="630" y="217"/>
                  </a:cubicBezTo>
                  <a:cubicBezTo>
                    <a:pt x="630" y="222"/>
                    <a:pt x="627" y="224"/>
                    <a:pt x="627" y="224"/>
                  </a:cubicBezTo>
                  <a:cubicBezTo>
                    <a:pt x="623" y="226"/>
                    <a:pt x="620" y="230"/>
                    <a:pt x="620" y="234"/>
                  </a:cubicBezTo>
                  <a:cubicBezTo>
                    <a:pt x="620" y="241"/>
                    <a:pt x="626" y="247"/>
                    <a:pt x="633" y="247"/>
                  </a:cubicBezTo>
                  <a:cubicBezTo>
                    <a:pt x="637" y="247"/>
                    <a:pt x="637" y="247"/>
                    <a:pt x="637" y="247"/>
                  </a:cubicBezTo>
                  <a:cubicBezTo>
                    <a:pt x="644" y="247"/>
                    <a:pt x="650" y="241"/>
                    <a:pt x="650" y="234"/>
                  </a:cubicBezTo>
                  <a:cubicBezTo>
                    <a:pt x="650" y="234"/>
                    <a:pt x="651" y="227"/>
                    <a:pt x="644" y="224"/>
                  </a:cubicBezTo>
                  <a:cubicBezTo>
                    <a:pt x="644" y="224"/>
                    <a:pt x="641" y="221"/>
                    <a:pt x="641" y="217"/>
                  </a:cubicBezTo>
                  <a:cubicBezTo>
                    <a:pt x="641" y="214"/>
                    <a:pt x="641" y="207"/>
                    <a:pt x="641" y="203"/>
                  </a:cubicBezTo>
                  <a:cubicBezTo>
                    <a:pt x="719" y="203"/>
                    <a:pt x="719" y="203"/>
                    <a:pt x="719" y="203"/>
                  </a:cubicBezTo>
                  <a:cubicBezTo>
                    <a:pt x="724" y="203"/>
                    <a:pt x="727" y="200"/>
                    <a:pt x="727" y="195"/>
                  </a:cubicBezTo>
                  <a:cubicBezTo>
                    <a:pt x="727" y="128"/>
                    <a:pt x="727" y="128"/>
                    <a:pt x="727" y="128"/>
                  </a:cubicBezTo>
                  <a:cubicBezTo>
                    <a:pt x="724" y="128"/>
                    <a:pt x="724" y="128"/>
                    <a:pt x="724" y="128"/>
                  </a:cubicBezTo>
                  <a:cubicBezTo>
                    <a:pt x="723" y="128"/>
                    <a:pt x="723" y="128"/>
                    <a:pt x="723" y="128"/>
                  </a:cubicBezTo>
                  <a:cubicBezTo>
                    <a:pt x="718" y="137"/>
                    <a:pt x="709" y="139"/>
                    <a:pt x="706" y="137"/>
                  </a:cubicBezTo>
                  <a:cubicBezTo>
                    <a:pt x="695" y="137"/>
                    <a:pt x="686" y="128"/>
                    <a:pt x="686" y="117"/>
                  </a:cubicBezTo>
                  <a:cubicBezTo>
                    <a:pt x="686" y="113"/>
                    <a:pt x="686" y="113"/>
                    <a:pt x="686" y="113"/>
                  </a:cubicBezTo>
                  <a:cubicBezTo>
                    <a:pt x="686" y="102"/>
                    <a:pt x="695" y="93"/>
                    <a:pt x="706" y="9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2" name="Freeform 24"/>
            <p:cNvSpPr>
              <a:spLocks/>
            </p:cNvSpPr>
            <p:nvPr/>
          </p:nvSpPr>
          <p:spPr bwMode="auto">
            <a:xfrm>
              <a:off x="6898306" y="2427404"/>
              <a:ext cx="779859" cy="848916"/>
            </a:xfrm>
            <a:custGeom>
              <a:avLst/>
              <a:gdLst>
                <a:gd name="T0" fmla="*/ 221 w 224"/>
                <a:gd name="T1" fmla="*/ 126 h 244"/>
                <a:gd name="T2" fmla="*/ 220 w 224"/>
                <a:gd name="T3" fmla="*/ 126 h 244"/>
                <a:gd name="T4" fmla="*/ 202 w 224"/>
                <a:gd name="T5" fmla="*/ 135 h 244"/>
                <a:gd name="T6" fmla="*/ 183 w 224"/>
                <a:gd name="T7" fmla="*/ 115 h 244"/>
                <a:gd name="T8" fmla="*/ 183 w 224"/>
                <a:gd name="T9" fmla="*/ 111 h 244"/>
                <a:gd name="T10" fmla="*/ 203 w 224"/>
                <a:gd name="T11" fmla="*/ 91 h 244"/>
                <a:gd name="T12" fmla="*/ 220 w 224"/>
                <a:gd name="T13" fmla="*/ 100 h 244"/>
                <a:gd name="T14" fmla="*/ 221 w 224"/>
                <a:gd name="T15" fmla="*/ 100 h 244"/>
                <a:gd name="T16" fmla="*/ 224 w 224"/>
                <a:gd name="T17" fmla="*/ 100 h 244"/>
                <a:gd name="T18" fmla="*/ 224 w 224"/>
                <a:gd name="T19" fmla="*/ 8 h 244"/>
                <a:gd name="T20" fmla="*/ 217 w 224"/>
                <a:gd name="T21" fmla="*/ 0 h 244"/>
                <a:gd name="T22" fmla="*/ 117 w 224"/>
                <a:gd name="T23" fmla="*/ 0 h 244"/>
                <a:gd name="T24" fmla="*/ 117 w 224"/>
                <a:gd name="T25" fmla="*/ 6 h 244"/>
                <a:gd name="T26" fmla="*/ 117 w 224"/>
                <a:gd name="T27" fmla="*/ 7 h 244"/>
                <a:gd name="T28" fmla="*/ 126 w 224"/>
                <a:gd name="T29" fmla="*/ 24 h 244"/>
                <a:gd name="T30" fmla="*/ 106 w 224"/>
                <a:gd name="T31" fmla="*/ 43 h 244"/>
                <a:gd name="T32" fmla="*/ 102 w 224"/>
                <a:gd name="T33" fmla="*/ 43 h 244"/>
                <a:gd name="T34" fmla="*/ 82 w 224"/>
                <a:gd name="T35" fmla="*/ 23 h 244"/>
                <a:gd name="T36" fmla="*/ 91 w 224"/>
                <a:gd name="T37" fmla="*/ 7 h 244"/>
                <a:gd name="T38" fmla="*/ 91 w 224"/>
                <a:gd name="T39" fmla="*/ 6 h 244"/>
                <a:gd name="T40" fmla="*/ 91 w 224"/>
                <a:gd name="T41" fmla="*/ 0 h 244"/>
                <a:gd name="T42" fmla="*/ 8 w 224"/>
                <a:gd name="T43" fmla="*/ 0 h 244"/>
                <a:gd name="T44" fmla="*/ 0 w 224"/>
                <a:gd name="T45" fmla="*/ 8 h 244"/>
                <a:gd name="T46" fmla="*/ 0 w 224"/>
                <a:gd name="T47" fmla="*/ 234 h 244"/>
                <a:gd name="T48" fmla="*/ 7 w 224"/>
                <a:gd name="T49" fmla="*/ 242 h 244"/>
                <a:gd name="T50" fmla="*/ 34 w 224"/>
                <a:gd name="T51" fmla="*/ 243 h 244"/>
                <a:gd name="T52" fmla="*/ 42 w 224"/>
                <a:gd name="T53" fmla="*/ 235 h 244"/>
                <a:gd name="T54" fmla="*/ 42 w 224"/>
                <a:gd name="T55" fmla="*/ 184 h 244"/>
                <a:gd name="T56" fmla="*/ 50 w 224"/>
                <a:gd name="T57" fmla="*/ 177 h 244"/>
                <a:gd name="T58" fmla="*/ 157 w 224"/>
                <a:gd name="T59" fmla="*/ 177 h 244"/>
                <a:gd name="T60" fmla="*/ 164 w 224"/>
                <a:gd name="T61" fmla="*/ 184 h 244"/>
                <a:gd name="T62" fmla="*/ 164 w 224"/>
                <a:gd name="T63" fmla="*/ 236 h 244"/>
                <a:gd name="T64" fmla="*/ 172 w 224"/>
                <a:gd name="T65" fmla="*/ 243 h 244"/>
                <a:gd name="T66" fmla="*/ 217 w 224"/>
                <a:gd name="T67" fmla="*/ 242 h 244"/>
                <a:gd name="T68" fmla="*/ 224 w 224"/>
                <a:gd name="T69" fmla="*/ 234 h 244"/>
                <a:gd name="T70" fmla="*/ 224 w 224"/>
                <a:gd name="T71" fmla="*/ 126 h 244"/>
                <a:gd name="T72" fmla="*/ 221 w 224"/>
                <a:gd name="T73" fmla="*/ 1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44">
                  <a:moveTo>
                    <a:pt x="221" y="126"/>
                  </a:moveTo>
                  <a:cubicBezTo>
                    <a:pt x="220" y="126"/>
                    <a:pt x="220" y="126"/>
                    <a:pt x="220" y="126"/>
                  </a:cubicBezTo>
                  <a:cubicBezTo>
                    <a:pt x="213" y="135"/>
                    <a:pt x="204" y="137"/>
                    <a:pt x="202" y="135"/>
                  </a:cubicBezTo>
                  <a:cubicBezTo>
                    <a:pt x="192" y="135"/>
                    <a:pt x="183" y="126"/>
                    <a:pt x="183" y="115"/>
                  </a:cubicBezTo>
                  <a:cubicBezTo>
                    <a:pt x="183" y="111"/>
                    <a:pt x="183" y="111"/>
                    <a:pt x="183" y="111"/>
                  </a:cubicBezTo>
                  <a:cubicBezTo>
                    <a:pt x="183" y="100"/>
                    <a:pt x="192" y="91"/>
                    <a:pt x="203" y="91"/>
                  </a:cubicBezTo>
                  <a:cubicBezTo>
                    <a:pt x="210" y="91"/>
                    <a:pt x="216" y="94"/>
                    <a:pt x="220" y="100"/>
                  </a:cubicBezTo>
                  <a:cubicBezTo>
                    <a:pt x="220" y="100"/>
                    <a:pt x="220" y="100"/>
                    <a:pt x="221" y="100"/>
                  </a:cubicBezTo>
                  <a:cubicBezTo>
                    <a:pt x="224" y="100"/>
                    <a:pt x="224" y="100"/>
                    <a:pt x="224" y="100"/>
                  </a:cubicBezTo>
                  <a:cubicBezTo>
                    <a:pt x="224" y="8"/>
                    <a:pt x="224" y="8"/>
                    <a:pt x="224" y="8"/>
                  </a:cubicBezTo>
                  <a:cubicBezTo>
                    <a:pt x="224" y="3"/>
                    <a:pt x="221" y="0"/>
                    <a:pt x="217" y="0"/>
                  </a:cubicBezTo>
                  <a:cubicBezTo>
                    <a:pt x="117" y="0"/>
                    <a:pt x="117" y="0"/>
                    <a:pt x="117" y="0"/>
                  </a:cubicBezTo>
                  <a:cubicBezTo>
                    <a:pt x="117" y="6"/>
                    <a:pt x="117" y="6"/>
                    <a:pt x="117" y="6"/>
                  </a:cubicBezTo>
                  <a:cubicBezTo>
                    <a:pt x="117" y="6"/>
                    <a:pt x="117" y="6"/>
                    <a:pt x="117" y="7"/>
                  </a:cubicBezTo>
                  <a:cubicBezTo>
                    <a:pt x="125" y="11"/>
                    <a:pt x="126" y="19"/>
                    <a:pt x="126" y="24"/>
                  </a:cubicBezTo>
                  <a:cubicBezTo>
                    <a:pt x="125" y="35"/>
                    <a:pt x="117" y="43"/>
                    <a:pt x="106" y="43"/>
                  </a:cubicBezTo>
                  <a:cubicBezTo>
                    <a:pt x="102" y="43"/>
                    <a:pt x="102" y="43"/>
                    <a:pt x="102" y="43"/>
                  </a:cubicBezTo>
                  <a:cubicBezTo>
                    <a:pt x="91" y="43"/>
                    <a:pt x="82" y="34"/>
                    <a:pt x="82" y="23"/>
                  </a:cubicBezTo>
                  <a:cubicBezTo>
                    <a:pt x="82" y="17"/>
                    <a:pt x="85" y="10"/>
                    <a:pt x="91" y="7"/>
                  </a:cubicBezTo>
                  <a:cubicBezTo>
                    <a:pt x="91" y="6"/>
                    <a:pt x="91" y="6"/>
                    <a:pt x="91" y="6"/>
                  </a:cubicBezTo>
                  <a:cubicBezTo>
                    <a:pt x="91" y="0"/>
                    <a:pt x="91" y="0"/>
                    <a:pt x="91" y="0"/>
                  </a:cubicBezTo>
                  <a:cubicBezTo>
                    <a:pt x="8" y="0"/>
                    <a:pt x="8" y="0"/>
                    <a:pt x="8" y="0"/>
                  </a:cubicBezTo>
                  <a:cubicBezTo>
                    <a:pt x="4" y="0"/>
                    <a:pt x="0" y="3"/>
                    <a:pt x="0" y="8"/>
                  </a:cubicBezTo>
                  <a:cubicBezTo>
                    <a:pt x="0" y="234"/>
                    <a:pt x="0" y="234"/>
                    <a:pt x="0" y="234"/>
                  </a:cubicBezTo>
                  <a:cubicBezTo>
                    <a:pt x="0" y="238"/>
                    <a:pt x="3" y="242"/>
                    <a:pt x="7" y="242"/>
                  </a:cubicBezTo>
                  <a:cubicBezTo>
                    <a:pt x="16" y="242"/>
                    <a:pt x="25" y="243"/>
                    <a:pt x="34" y="243"/>
                  </a:cubicBezTo>
                  <a:cubicBezTo>
                    <a:pt x="38" y="243"/>
                    <a:pt x="42" y="240"/>
                    <a:pt x="42" y="235"/>
                  </a:cubicBezTo>
                  <a:cubicBezTo>
                    <a:pt x="42" y="184"/>
                    <a:pt x="42" y="184"/>
                    <a:pt x="42" y="184"/>
                  </a:cubicBezTo>
                  <a:cubicBezTo>
                    <a:pt x="42" y="180"/>
                    <a:pt x="45" y="177"/>
                    <a:pt x="50" y="177"/>
                  </a:cubicBezTo>
                  <a:cubicBezTo>
                    <a:pt x="157" y="177"/>
                    <a:pt x="157" y="177"/>
                    <a:pt x="157" y="177"/>
                  </a:cubicBezTo>
                  <a:cubicBezTo>
                    <a:pt x="161" y="177"/>
                    <a:pt x="164" y="180"/>
                    <a:pt x="164" y="184"/>
                  </a:cubicBezTo>
                  <a:cubicBezTo>
                    <a:pt x="164" y="236"/>
                    <a:pt x="164" y="236"/>
                    <a:pt x="164" y="236"/>
                  </a:cubicBezTo>
                  <a:cubicBezTo>
                    <a:pt x="164" y="240"/>
                    <a:pt x="168" y="244"/>
                    <a:pt x="172" y="243"/>
                  </a:cubicBezTo>
                  <a:cubicBezTo>
                    <a:pt x="187" y="243"/>
                    <a:pt x="202" y="243"/>
                    <a:pt x="217" y="242"/>
                  </a:cubicBezTo>
                  <a:cubicBezTo>
                    <a:pt x="221" y="242"/>
                    <a:pt x="224" y="238"/>
                    <a:pt x="224" y="234"/>
                  </a:cubicBezTo>
                  <a:cubicBezTo>
                    <a:pt x="224" y="126"/>
                    <a:pt x="224" y="126"/>
                    <a:pt x="224" y="126"/>
                  </a:cubicBezTo>
                  <a:lnTo>
                    <a:pt x="221" y="126"/>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3" name="Freeform 25"/>
            <p:cNvSpPr>
              <a:spLocks/>
            </p:cNvSpPr>
            <p:nvPr/>
          </p:nvSpPr>
          <p:spPr bwMode="auto">
            <a:xfrm>
              <a:off x="7560294" y="2427404"/>
              <a:ext cx="926306" cy="838200"/>
            </a:xfrm>
            <a:custGeom>
              <a:avLst/>
              <a:gdLst>
                <a:gd name="T0" fmla="*/ 258 w 266"/>
                <a:gd name="T1" fmla="*/ 0 h 241"/>
                <a:gd name="T2" fmla="*/ 187 w 266"/>
                <a:gd name="T3" fmla="*/ 0 h 241"/>
                <a:gd name="T4" fmla="*/ 187 w 266"/>
                <a:gd name="T5" fmla="*/ 6 h 241"/>
                <a:gd name="T6" fmla="*/ 187 w 266"/>
                <a:gd name="T7" fmla="*/ 7 h 241"/>
                <a:gd name="T8" fmla="*/ 196 w 266"/>
                <a:gd name="T9" fmla="*/ 24 h 241"/>
                <a:gd name="T10" fmla="*/ 176 w 266"/>
                <a:gd name="T11" fmla="*/ 43 h 241"/>
                <a:gd name="T12" fmla="*/ 172 w 266"/>
                <a:gd name="T13" fmla="*/ 43 h 241"/>
                <a:gd name="T14" fmla="*/ 152 w 266"/>
                <a:gd name="T15" fmla="*/ 23 h 241"/>
                <a:gd name="T16" fmla="*/ 161 w 266"/>
                <a:gd name="T17" fmla="*/ 7 h 241"/>
                <a:gd name="T18" fmla="*/ 161 w 266"/>
                <a:gd name="T19" fmla="*/ 6 h 241"/>
                <a:gd name="T20" fmla="*/ 161 w 266"/>
                <a:gd name="T21" fmla="*/ 0 h 241"/>
                <a:gd name="T22" fmla="*/ 50 w 266"/>
                <a:gd name="T23" fmla="*/ 0 h 241"/>
                <a:gd name="T24" fmla="*/ 42 w 266"/>
                <a:gd name="T25" fmla="*/ 8 h 241"/>
                <a:gd name="T26" fmla="*/ 42 w 266"/>
                <a:gd name="T27" fmla="*/ 108 h 241"/>
                <a:gd name="T28" fmla="*/ 31 w 266"/>
                <a:gd name="T29" fmla="*/ 108 h 241"/>
                <a:gd name="T30" fmla="*/ 24 w 266"/>
                <a:gd name="T31" fmla="*/ 104 h 241"/>
                <a:gd name="T32" fmla="*/ 13 w 266"/>
                <a:gd name="T33" fmla="*/ 98 h 241"/>
                <a:gd name="T34" fmla="*/ 0 w 266"/>
                <a:gd name="T35" fmla="*/ 111 h 241"/>
                <a:gd name="T36" fmla="*/ 0 w 266"/>
                <a:gd name="T37" fmla="*/ 115 h 241"/>
                <a:gd name="T38" fmla="*/ 13 w 266"/>
                <a:gd name="T39" fmla="*/ 128 h 241"/>
                <a:gd name="T40" fmla="*/ 24 w 266"/>
                <a:gd name="T41" fmla="*/ 122 h 241"/>
                <a:gd name="T42" fmla="*/ 31 w 266"/>
                <a:gd name="T43" fmla="*/ 119 h 241"/>
                <a:gd name="T44" fmla="*/ 42 w 266"/>
                <a:gd name="T45" fmla="*/ 119 h 241"/>
                <a:gd name="T46" fmla="*/ 42 w 266"/>
                <a:gd name="T47" fmla="*/ 233 h 241"/>
                <a:gd name="T48" fmla="*/ 50 w 266"/>
                <a:gd name="T49" fmla="*/ 241 h 241"/>
                <a:gd name="T50" fmla="*/ 260 w 266"/>
                <a:gd name="T51" fmla="*/ 218 h 241"/>
                <a:gd name="T52" fmla="*/ 266 w 266"/>
                <a:gd name="T53" fmla="*/ 210 h 241"/>
                <a:gd name="T54" fmla="*/ 266 w 266"/>
                <a:gd name="T55" fmla="*/ 8 h 241"/>
                <a:gd name="T56" fmla="*/ 258 w 266"/>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41">
                  <a:moveTo>
                    <a:pt x="258" y="0"/>
                  </a:moveTo>
                  <a:cubicBezTo>
                    <a:pt x="187" y="0"/>
                    <a:pt x="187" y="0"/>
                    <a:pt x="187" y="0"/>
                  </a:cubicBezTo>
                  <a:cubicBezTo>
                    <a:pt x="187" y="6"/>
                    <a:pt x="187" y="6"/>
                    <a:pt x="187" y="6"/>
                  </a:cubicBezTo>
                  <a:cubicBezTo>
                    <a:pt x="187" y="6"/>
                    <a:pt x="187" y="6"/>
                    <a:pt x="187" y="7"/>
                  </a:cubicBezTo>
                  <a:cubicBezTo>
                    <a:pt x="195" y="11"/>
                    <a:pt x="197" y="19"/>
                    <a:pt x="196" y="24"/>
                  </a:cubicBezTo>
                  <a:cubicBezTo>
                    <a:pt x="196" y="35"/>
                    <a:pt x="187" y="43"/>
                    <a:pt x="176" y="43"/>
                  </a:cubicBezTo>
                  <a:cubicBezTo>
                    <a:pt x="172" y="43"/>
                    <a:pt x="172" y="43"/>
                    <a:pt x="172" y="43"/>
                  </a:cubicBezTo>
                  <a:cubicBezTo>
                    <a:pt x="161" y="43"/>
                    <a:pt x="152" y="34"/>
                    <a:pt x="152" y="23"/>
                  </a:cubicBezTo>
                  <a:cubicBezTo>
                    <a:pt x="152" y="17"/>
                    <a:pt x="156" y="10"/>
                    <a:pt x="161" y="7"/>
                  </a:cubicBezTo>
                  <a:cubicBezTo>
                    <a:pt x="161" y="6"/>
                    <a:pt x="161" y="6"/>
                    <a:pt x="161" y="6"/>
                  </a:cubicBezTo>
                  <a:cubicBezTo>
                    <a:pt x="161" y="0"/>
                    <a:pt x="161" y="0"/>
                    <a:pt x="161" y="0"/>
                  </a:cubicBezTo>
                  <a:cubicBezTo>
                    <a:pt x="50" y="0"/>
                    <a:pt x="50" y="0"/>
                    <a:pt x="50" y="0"/>
                  </a:cubicBezTo>
                  <a:cubicBezTo>
                    <a:pt x="45" y="0"/>
                    <a:pt x="42" y="3"/>
                    <a:pt x="42" y="8"/>
                  </a:cubicBezTo>
                  <a:cubicBezTo>
                    <a:pt x="42" y="108"/>
                    <a:pt x="42" y="108"/>
                    <a:pt x="42" y="108"/>
                  </a:cubicBezTo>
                  <a:cubicBezTo>
                    <a:pt x="38" y="108"/>
                    <a:pt x="33" y="108"/>
                    <a:pt x="31" y="108"/>
                  </a:cubicBezTo>
                  <a:cubicBezTo>
                    <a:pt x="25" y="108"/>
                    <a:pt x="24" y="104"/>
                    <a:pt x="24" y="104"/>
                  </a:cubicBezTo>
                  <a:cubicBezTo>
                    <a:pt x="21" y="101"/>
                    <a:pt x="17" y="98"/>
                    <a:pt x="13" y="98"/>
                  </a:cubicBezTo>
                  <a:cubicBezTo>
                    <a:pt x="6" y="98"/>
                    <a:pt x="0" y="104"/>
                    <a:pt x="0" y="111"/>
                  </a:cubicBezTo>
                  <a:cubicBezTo>
                    <a:pt x="0" y="115"/>
                    <a:pt x="0" y="115"/>
                    <a:pt x="0" y="115"/>
                  </a:cubicBezTo>
                  <a:cubicBezTo>
                    <a:pt x="0" y="122"/>
                    <a:pt x="6" y="128"/>
                    <a:pt x="13" y="128"/>
                  </a:cubicBezTo>
                  <a:cubicBezTo>
                    <a:pt x="13" y="128"/>
                    <a:pt x="20" y="129"/>
                    <a:pt x="24" y="122"/>
                  </a:cubicBezTo>
                  <a:cubicBezTo>
                    <a:pt x="24" y="122"/>
                    <a:pt x="26" y="119"/>
                    <a:pt x="31" y="119"/>
                  </a:cubicBezTo>
                  <a:cubicBezTo>
                    <a:pt x="33" y="119"/>
                    <a:pt x="38" y="119"/>
                    <a:pt x="42" y="119"/>
                  </a:cubicBezTo>
                  <a:cubicBezTo>
                    <a:pt x="42" y="233"/>
                    <a:pt x="42" y="233"/>
                    <a:pt x="42" y="233"/>
                  </a:cubicBezTo>
                  <a:cubicBezTo>
                    <a:pt x="42" y="237"/>
                    <a:pt x="46" y="241"/>
                    <a:pt x="50" y="241"/>
                  </a:cubicBezTo>
                  <a:cubicBezTo>
                    <a:pt x="126" y="237"/>
                    <a:pt x="197" y="229"/>
                    <a:pt x="260" y="218"/>
                  </a:cubicBezTo>
                  <a:cubicBezTo>
                    <a:pt x="263" y="217"/>
                    <a:pt x="266" y="214"/>
                    <a:pt x="266" y="210"/>
                  </a:cubicBezTo>
                  <a:cubicBezTo>
                    <a:pt x="266" y="8"/>
                    <a:pt x="266" y="8"/>
                    <a:pt x="266" y="8"/>
                  </a:cubicBezTo>
                  <a:cubicBezTo>
                    <a:pt x="266" y="3"/>
                    <a:pt x="263" y="0"/>
                    <a:pt x="25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4" name="Freeform 26"/>
            <p:cNvSpPr>
              <a:spLocks/>
            </p:cNvSpPr>
            <p:nvPr/>
          </p:nvSpPr>
          <p:spPr bwMode="auto">
            <a:xfrm>
              <a:off x="8371110" y="1692789"/>
              <a:ext cx="940594" cy="1478756"/>
            </a:xfrm>
            <a:custGeom>
              <a:avLst/>
              <a:gdLst>
                <a:gd name="T0" fmla="*/ 262 w 270"/>
                <a:gd name="T1" fmla="*/ 0 h 425"/>
                <a:gd name="T2" fmla="*/ 49 w 270"/>
                <a:gd name="T3" fmla="*/ 0 h 425"/>
                <a:gd name="T4" fmla="*/ 41 w 270"/>
                <a:gd name="T5" fmla="*/ 8 h 425"/>
                <a:gd name="T6" fmla="*/ 41 w 270"/>
                <a:gd name="T7" fmla="*/ 110 h 425"/>
                <a:gd name="T8" fmla="*/ 30 w 270"/>
                <a:gd name="T9" fmla="*/ 110 h 425"/>
                <a:gd name="T10" fmla="*/ 23 w 270"/>
                <a:gd name="T11" fmla="*/ 107 h 425"/>
                <a:gd name="T12" fmla="*/ 12 w 270"/>
                <a:gd name="T13" fmla="*/ 101 h 425"/>
                <a:gd name="T14" fmla="*/ 0 w 270"/>
                <a:gd name="T15" fmla="*/ 113 h 425"/>
                <a:gd name="T16" fmla="*/ 0 w 270"/>
                <a:gd name="T17" fmla="*/ 117 h 425"/>
                <a:gd name="T18" fmla="*/ 12 w 270"/>
                <a:gd name="T19" fmla="*/ 130 h 425"/>
                <a:gd name="T20" fmla="*/ 23 w 270"/>
                <a:gd name="T21" fmla="*/ 124 h 425"/>
                <a:gd name="T22" fmla="*/ 30 w 270"/>
                <a:gd name="T23" fmla="*/ 121 h 425"/>
                <a:gd name="T24" fmla="*/ 41 w 270"/>
                <a:gd name="T25" fmla="*/ 121 h 425"/>
                <a:gd name="T26" fmla="*/ 41 w 270"/>
                <a:gd name="T27" fmla="*/ 417 h 425"/>
                <a:gd name="T28" fmla="*/ 50 w 270"/>
                <a:gd name="T29" fmla="*/ 424 h 425"/>
                <a:gd name="T30" fmla="*/ 96 w 270"/>
                <a:gd name="T31" fmla="*/ 414 h 425"/>
                <a:gd name="T32" fmla="*/ 134 w 270"/>
                <a:gd name="T33" fmla="*/ 403 h 425"/>
                <a:gd name="T34" fmla="*/ 122 w 270"/>
                <a:gd name="T35" fmla="*/ 391 h 425"/>
                <a:gd name="T36" fmla="*/ 135 w 270"/>
                <a:gd name="T37" fmla="*/ 366 h 425"/>
                <a:gd name="T38" fmla="*/ 139 w 270"/>
                <a:gd name="T39" fmla="*/ 365 h 425"/>
                <a:gd name="T40" fmla="*/ 164 w 270"/>
                <a:gd name="T41" fmla="*/ 377 h 425"/>
                <a:gd name="T42" fmla="*/ 162 w 270"/>
                <a:gd name="T43" fmla="*/ 394 h 425"/>
                <a:gd name="T44" fmla="*/ 269 w 270"/>
                <a:gd name="T45" fmla="*/ 323 h 425"/>
                <a:gd name="T46" fmla="*/ 270 w 270"/>
                <a:gd name="T47" fmla="*/ 319 h 425"/>
                <a:gd name="T48" fmla="*/ 270 w 270"/>
                <a:gd name="T49" fmla="*/ 8 h 425"/>
                <a:gd name="T50" fmla="*/ 262 w 270"/>
                <a:gd name="T5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0" h="425">
                  <a:moveTo>
                    <a:pt x="262" y="0"/>
                  </a:moveTo>
                  <a:cubicBezTo>
                    <a:pt x="49" y="0"/>
                    <a:pt x="49" y="0"/>
                    <a:pt x="49" y="0"/>
                  </a:cubicBezTo>
                  <a:cubicBezTo>
                    <a:pt x="44" y="0"/>
                    <a:pt x="41" y="4"/>
                    <a:pt x="41" y="8"/>
                  </a:cubicBezTo>
                  <a:cubicBezTo>
                    <a:pt x="41" y="110"/>
                    <a:pt x="41" y="110"/>
                    <a:pt x="41" y="110"/>
                  </a:cubicBezTo>
                  <a:cubicBezTo>
                    <a:pt x="37" y="110"/>
                    <a:pt x="32" y="110"/>
                    <a:pt x="30" y="110"/>
                  </a:cubicBezTo>
                  <a:cubicBezTo>
                    <a:pt x="24" y="110"/>
                    <a:pt x="23" y="107"/>
                    <a:pt x="23" y="107"/>
                  </a:cubicBezTo>
                  <a:cubicBezTo>
                    <a:pt x="21" y="103"/>
                    <a:pt x="17" y="101"/>
                    <a:pt x="12" y="101"/>
                  </a:cubicBezTo>
                  <a:cubicBezTo>
                    <a:pt x="5" y="101"/>
                    <a:pt x="0" y="106"/>
                    <a:pt x="0" y="113"/>
                  </a:cubicBezTo>
                  <a:cubicBezTo>
                    <a:pt x="0" y="117"/>
                    <a:pt x="0" y="117"/>
                    <a:pt x="0" y="117"/>
                  </a:cubicBezTo>
                  <a:cubicBezTo>
                    <a:pt x="0" y="124"/>
                    <a:pt x="5" y="130"/>
                    <a:pt x="12" y="130"/>
                  </a:cubicBezTo>
                  <a:cubicBezTo>
                    <a:pt x="12" y="130"/>
                    <a:pt x="19" y="131"/>
                    <a:pt x="23" y="124"/>
                  </a:cubicBezTo>
                  <a:cubicBezTo>
                    <a:pt x="23" y="124"/>
                    <a:pt x="25" y="121"/>
                    <a:pt x="30" y="121"/>
                  </a:cubicBezTo>
                  <a:cubicBezTo>
                    <a:pt x="32" y="121"/>
                    <a:pt x="37" y="121"/>
                    <a:pt x="41" y="121"/>
                  </a:cubicBezTo>
                  <a:cubicBezTo>
                    <a:pt x="41" y="417"/>
                    <a:pt x="41" y="417"/>
                    <a:pt x="41" y="417"/>
                  </a:cubicBezTo>
                  <a:cubicBezTo>
                    <a:pt x="41" y="421"/>
                    <a:pt x="45" y="425"/>
                    <a:pt x="50" y="424"/>
                  </a:cubicBezTo>
                  <a:cubicBezTo>
                    <a:pt x="66" y="421"/>
                    <a:pt x="82" y="418"/>
                    <a:pt x="96" y="414"/>
                  </a:cubicBezTo>
                  <a:cubicBezTo>
                    <a:pt x="108" y="411"/>
                    <a:pt x="121" y="408"/>
                    <a:pt x="134" y="403"/>
                  </a:cubicBezTo>
                  <a:cubicBezTo>
                    <a:pt x="126" y="401"/>
                    <a:pt x="123" y="395"/>
                    <a:pt x="122" y="391"/>
                  </a:cubicBezTo>
                  <a:cubicBezTo>
                    <a:pt x="119" y="380"/>
                    <a:pt x="125" y="369"/>
                    <a:pt x="135" y="366"/>
                  </a:cubicBezTo>
                  <a:cubicBezTo>
                    <a:pt x="139" y="365"/>
                    <a:pt x="139" y="365"/>
                    <a:pt x="139" y="365"/>
                  </a:cubicBezTo>
                  <a:cubicBezTo>
                    <a:pt x="149" y="361"/>
                    <a:pt x="161" y="367"/>
                    <a:pt x="164" y="377"/>
                  </a:cubicBezTo>
                  <a:cubicBezTo>
                    <a:pt x="166" y="383"/>
                    <a:pt x="165" y="389"/>
                    <a:pt x="162" y="394"/>
                  </a:cubicBezTo>
                  <a:cubicBezTo>
                    <a:pt x="207" y="378"/>
                    <a:pt x="252" y="354"/>
                    <a:pt x="269" y="323"/>
                  </a:cubicBezTo>
                  <a:cubicBezTo>
                    <a:pt x="269" y="322"/>
                    <a:pt x="270" y="320"/>
                    <a:pt x="270" y="319"/>
                  </a:cubicBezTo>
                  <a:cubicBezTo>
                    <a:pt x="270" y="8"/>
                    <a:pt x="270" y="8"/>
                    <a:pt x="270" y="8"/>
                  </a:cubicBezTo>
                  <a:cubicBezTo>
                    <a:pt x="270" y="4"/>
                    <a:pt x="266" y="0"/>
                    <a:pt x="262"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5" name="Freeform 27"/>
            <p:cNvSpPr>
              <a:spLocks/>
            </p:cNvSpPr>
            <p:nvPr/>
          </p:nvSpPr>
          <p:spPr bwMode="auto">
            <a:xfrm>
              <a:off x="8513985" y="2932229"/>
              <a:ext cx="797719" cy="852488"/>
            </a:xfrm>
            <a:custGeom>
              <a:avLst/>
              <a:gdLst>
                <a:gd name="T0" fmla="*/ 216 w 229"/>
                <a:gd name="T1" fmla="*/ 5 h 245"/>
                <a:gd name="T2" fmla="*/ 117 w 229"/>
                <a:gd name="T3" fmla="*/ 56 h 245"/>
                <a:gd name="T4" fmla="*/ 113 w 229"/>
                <a:gd name="T5" fmla="*/ 43 h 245"/>
                <a:gd name="T6" fmla="*/ 114 w 229"/>
                <a:gd name="T7" fmla="*/ 36 h 245"/>
                <a:gd name="T8" fmla="*/ 116 w 229"/>
                <a:gd name="T9" fmla="*/ 24 h 245"/>
                <a:gd name="T10" fmla="*/ 100 w 229"/>
                <a:gd name="T11" fmla="*/ 15 h 245"/>
                <a:gd name="T12" fmla="*/ 96 w 229"/>
                <a:gd name="T13" fmla="*/ 17 h 245"/>
                <a:gd name="T14" fmla="*/ 88 w 229"/>
                <a:gd name="T15" fmla="*/ 33 h 245"/>
                <a:gd name="T16" fmla="*/ 97 w 229"/>
                <a:gd name="T17" fmla="*/ 41 h 245"/>
                <a:gd name="T18" fmla="*/ 102 w 229"/>
                <a:gd name="T19" fmla="*/ 47 h 245"/>
                <a:gd name="T20" fmla="*/ 107 w 229"/>
                <a:gd name="T21" fmla="*/ 59 h 245"/>
                <a:gd name="T22" fmla="*/ 59 w 229"/>
                <a:gd name="T23" fmla="*/ 73 h 245"/>
                <a:gd name="T24" fmla="*/ 6 w 229"/>
                <a:gd name="T25" fmla="*/ 85 h 245"/>
                <a:gd name="T26" fmla="*/ 0 w 229"/>
                <a:gd name="T27" fmla="*/ 92 h 245"/>
                <a:gd name="T28" fmla="*/ 0 w 229"/>
                <a:gd name="T29" fmla="*/ 237 h 245"/>
                <a:gd name="T30" fmla="*/ 8 w 229"/>
                <a:gd name="T31" fmla="*/ 245 h 245"/>
                <a:gd name="T32" fmla="*/ 106 w 229"/>
                <a:gd name="T33" fmla="*/ 245 h 245"/>
                <a:gd name="T34" fmla="*/ 106 w 229"/>
                <a:gd name="T35" fmla="*/ 240 h 245"/>
                <a:gd name="T36" fmla="*/ 105 w 229"/>
                <a:gd name="T37" fmla="*/ 239 h 245"/>
                <a:gd name="T38" fmla="*/ 97 w 229"/>
                <a:gd name="T39" fmla="*/ 222 h 245"/>
                <a:gd name="T40" fmla="*/ 117 w 229"/>
                <a:gd name="T41" fmla="*/ 203 h 245"/>
                <a:gd name="T42" fmla="*/ 121 w 229"/>
                <a:gd name="T43" fmla="*/ 203 h 245"/>
                <a:gd name="T44" fmla="*/ 141 w 229"/>
                <a:gd name="T45" fmla="*/ 223 h 245"/>
                <a:gd name="T46" fmla="*/ 131 w 229"/>
                <a:gd name="T47" fmla="*/ 239 h 245"/>
                <a:gd name="T48" fmla="*/ 131 w 229"/>
                <a:gd name="T49" fmla="*/ 240 h 245"/>
                <a:gd name="T50" fmla="*/ 131 w 229"/>
                <a:gd name="T51" fmla="*/ 245 h 245"/>
                <a:gd name="T52" fmla="*/ 221 w 229"/>
                <a:gd name="T53" fmla="*/ 245 h 245"/>
                <a:gd name="T54" fmla="*/ 229 w 229"/>
                <a:gd name="T55" fmla="*/ 237 h 245"/>
                <a:gd name="T56" fmla="*/ 229 w 229"/>
                <a:gd name="T57" fmla="*/ 11 h 245"/>
                <a:gd name="T58" fmla="*/ 216 w 229"/>
                <a:gd name="T59" fmla="*/ 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9" h="245">
                  <a:moveTo>
                    <a:pt x="216" y="5"/>
                  </a:moveTo>
                  <a:cubicBezTo>
                    <a:pt x="194" y="24"/>
                    <a:pt x="161" y="41"/>
                    <a:pt x="117" y="56"/>
                  </a:cubicBezTo>
                  <a:cubicBezTo>
                    <a:pt x="116" y="52"/>
                    <a:pt x="114" y="46"/>
                    <a:pt x="113" y="43"/>
                  </a:cubicBezTo>
                  <a:cubicBezTo>
                    <a:pt x="111" y="38"/>
                    <a:pt x="114" y="36"/>
                    <a:pt x="114" y="36"/>
                  </a:cubicBezTo>
                  <a:cubicBezTo>
                    <a:pt x="117" y="32"/>
                    <a:pt x="118" y="28"/>
                    <a:pt x="116" y="24"/>
                  </a:cubicBezTo>
                  <a:cubicBezTo>
                    <a:pt x="114" y="17"/>
                    <a:pt x="107" y="13"/>
                    <a:pt x="100" y="15"/>
                  </a:cubicBezTo>
                  <a:cubicBezTo>
                    <a:pt x="96" y="17"/>
                    <a:pt x="96" y="17"/>
                    <a:pt x="96" y="17"/>
                  </a:cubicBezTo>
                  <a:cubicBezTo>
                    <a:pt x="90" y="19"/>
                    <a:pt x="86" y="26"/>
                    <a:pt x="88" y="33"/>
                  </a:cubicBezTo>
                  <a:cubicBezTo>
                    <a:pt x="88" y="33"/>
                    <a:pt x="89" y="40"/>
                    <a:pt x="97" y="41"/>
                  </a:cubicBezTo>
                  <a:cubicBezTo>
                    <a:pt x="97" y="41"/>
                    <a:pt x="101" y="42"/>
                    <a:pt x="102" y="47"/>
                  </a:cubicBezTo>
                  <a:cubicBezTo>
                    <a:pt x="103" y="49"/>
                    <a:pt x="105" y="55"/>
                    <a:pt x="107" y="59"/>
                  </a:cubicBezTo>
                  <a:cubicBezTo>
                    <a:pt x="92" y="64"/>
                    <a:pt x="76" y="69"/>
                    <a:pt x="59" y="73"/>
                  </a:cubicBezTo>
                  <a:cubicBezTo>
                    <a:pt x="42" y="77"/>
                    <a:pt x="25" y="81"/>
                    <a:pt x="6" y="85"/>
                  </a:cubicBezTo>
                  <a:cubicBezTo>
                    <a:pt x="3" y="85"/>
                    <a:pt x="0" y="88"/>
                    <a:pt x="0" y="92"/>
                  </a:cubicBezTo>
                  <a:cubicBezTo>
                    <a:pt x="0" y="237"/>
                    <a:pt x="0" y="237"/>
                    <a:pt x="0" y="237"/>
                  </a:cubicBezTo>
                  <a:cubicBezTo>
                    <a:pt x="0" y="241"/>
                    <a:pt x="3" y="245"/>
                    <a:pt x="8" y="245"/>
                  </a:cubicBezTo>
                  <a:cubicBezTo>
                    <a:pt x="106" y="245"/>
                    <a:pt x="106" y="245"/>
                    <a:pt x="106" y="245"/>
                  </a:cubicBezTo>
                  <a:cubicBezTo>
                    <a:pt x="106" y="240"/>
                    <a:pt x="106" y="240"/>
                    <a:pt x="106" y="240"/>
                  </a:cubicBezTo>
                  <a:cubicBezTo>
                    <a:pt x="106" y="240"/>
                    <a:pt x="106" y="240"/>
                    <a:pt x="105" y="239"/>
                  </a:cubicBezTo>
                  <a:cubicBezTo>
                    <a:pt x="98" y="235"/>
                    <a:pt x="96" y="227"/>
                    <a:pt x="97" y="222"/>
                  </a:cubicBezTo>
                  <a:cubicBezTo>
                    <a:pt x="97" y="211"/>
                    <a:pt x="106" y="203"/>
                    <a:pt x="117" y="203"/>
                  </a:cubicBezTo>
                  <a:cubicBezTo>
                    <a:pt x="121" y="203"/>
                    <a:pt x="121" y="203"/>
                    <a:pt x="121" y="203"/>
                  </a:cubicBezTo>
                  <a:cubicBezTo>
                    <a:pt x="132" y="203"/>
                    <a:pt x="141" y="212"/>
                    <a:pt x="141" y="223"/>
                  </a:cubicBezTo>
                  <a:cubicBezTo>
                    <a:pt x="141" y="229"/>
                    <a:pt x="137" y="236"/>
                    <a:pt x="131" y="239"/>
                  </a:cubicBezTo>
                  <a:cubicBezTo>
                    <a:pt x="131" y="240"/>
                    <a:pt x="131" y="240"/>
                    <a:pt x="131" y="240"/>
                  </a:cubicBezTo>
                  <a:cubicBezTo>
                    <a:pt x="131" y="245"/>
                    <a:pt x="131" y="245"/>
                    <a:pt x="131" y="245"/>
                  </a:cubicBezTo>
                  <a:cubicBezTo>
                    <a:pt x="221" y="245"/>
                    <a:pt x="221" y="245"/>
                    <a:pt x="221" y="245"/>
                  </a:cubicBezTo>
                  <a:cubicBezTo>
                    <a:pt x="225" y="245"/>
                    <a:pt x="229" y="241"/>
                    <a:pt x="229" y="237"/>
                  </a:cubicBezTo>
                  <a:cubicBezTo>
                    <a:pt x="229" y="11"/>
                    <a:pt x="229" y="11"/>
                    <a:pt x="229" y="11"/>
                  </a:cubicBezTo>
                  <a:cubicBezTo>
                    <a:pt x="229" y="4"/>
                    <a:pt x="221" y="0"/>
                    <a:pt x="216" y="5"/>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6" name="Freeform 28"/>
            <p:cNvSpPr>
              <a:spLocks/>
            </p:cNvSpPr>
            <p:nvPr/>
          </p:nvSpPr>
          <p:spPr bwMode="auto">
            <a:xfrm>
              <a:off x="5269531" y="2928657"/>
              <a:ext cx="946547" cy="1516856"/>
            </a:xfrm>
            <a:custGeom>
              <a:avLst/>
              <a:gdLst>
                <a:gd name="T0" fmla="*/ 259 w 272"/>
                <a:gd name="T1" fmla="*/ 334 h 436"/>
                <a:gd name="T2" fmla="*/ 249 w 272"/>
                <a:gd name="T3" fmla="*/ 340 h 436"/>
                <a:gd name="T4" fmla="*/ 242 w 272"/>
                <a:gd name="T5" fmla="*/ 343 h 436"/>
                <a:gd name="T6" fmla="*/ 228 w 272"/>
                <a:gd name="T7" fmla="*/ 343 h 436"/>
                <a:gd name="T8" fmla="*/ 228 w 272"/>
                <a:gd name="T9" fmla="*/ 189 h 436"/>
                <a:gd name="T10" fmla="*/ 226 w 272"/>
                <a:gd name="T11" fmla="*/ 189 h 436"/>
                <a:gd name="T12" fmla="*/ 225 w 272"/>
                <a:gd name="T13" fmla="*/ 189 h 436"/>
                <a:gd name="T14" fmla="*/ 208 w 272"/>
                <a:gd name="T15" fmla="*/ 198 h 436"/>
                <a:gd name="T16" fmla="*/ 189 w 272"/>
                <a:gd name="T17" fmla="*/ 178 h 436"/>
                <a:gd name="T18" fmla="*/ 189 w 272"/>
                <a:gd name="T19" fmla="*/ 174 h 436"/>
                <a:gd name="T20" fmla="*/ 209 w 272"/>
                <a:gd name="T21" fmla="*/ 154 h 436"/>
                <a:gd name="T22" fmla="*/ 225 w 272"/>
                <a:gd name="T23" fmla="*/ 163 h 436"/>
                <a:gd name="T24" fmla="*/ 226 w 272"/>
                <a:gd name="T25" fmla="*/ 164 h 436"/>
                <a:gd name="T26" fmla="*/ 228 w 272"/>
                <a:gd name="T27" fmla="*/ 164 h 436"/>
                <a:gd name="T28" fmla="*/ 228 w 272"/>
                <a:gd name="T29" fmla="*/ 93 h 436"/>
                <a:gd name="T30" fmla="*/ 222 w 272"/>
                <a:gd name="T31" fmla="*/ 85 h 436"/>
                <a:gd name="T32" fmla="*/ 172 w 272"/>
                <a:gd name="T33" fmla="*/ 74 h 436"/>
                <a:gd name="T34" fmla="*/ 125 w 272"/>
                <a:gd name="T35" fmla="*/ 61 h 436"/>
                <a:gd name="T36" fmla="*/ 125 w 272"/>
                <a:gd name="T37" fmla="*/ 75 h 436"/>
                <a:gd name="T38" fmla="*/ 99 w 272"/>
                <a:gd name="T39" fmla="*/ 86 h 436"/>
                <a:gd name="T40" fmla="*/ 95 w 272"/>
                <a:gd name="T41" fmla="*/ 85 h 436"/>
                <a:gd name="T42" fmla="*/ 84 w 272"/>
                <a:gd name="T43" fmla="*/ 59 h 436"/>
                <a:gd name="T44" fmla="*/ 92 w 272"/>
                <a:gd name="T45" fmla="*/ 49 h 436"/>
                <a:gd name="T46" fmla="*/ 13 w 272"/>
                <a:gd name="T47" fmla="*/ 4 h 436"/>
                <a:gd name="T48" fmla="*/ 0 w 272"/>
                <a:gd name="T49" fmla="*/ 10 h 436"/>
                <a:gd name="T50" fmla="*/ 0 w 272"/>
                <a:gd name="T51" fmla="*/ 428 h 436"/>
                <a:gd name="T52" fmla="*/ 8 w 272"/>
                <a:gd name="T53" fmla="*/ 436 h 436"/>
                <a:gd name="T54" fmla="*/ 221 w 272"/>
                <a:gd name="T55" fmla="*/ 436 h 436"/>
                <a:gd name="T56" fmla="*/ 228 w 272"/>
                <a:gd name="T57" fmla="*/ 428 h 436"/>
                <a:gd name="T58" fmla="*/ 228 w 272"/>
                <a:gd name="T59" fmla="*/ 354 h 436"/>
                <a:gd name="T60" fmla="*/ 242 w 272"/>
                <a:gd name="T61" fmla="*/ 354 h 436"/>
                <a:gd name="T62" fmla="*/ 249 w 272"/>
                <a:gd name="T63" fmla="*/ 357 h 436"/>
                <a:gd name="T64" fmla="*/ 259 w 272"/>
                <a:gd name="T65" fmla="*/ 363 h 436"/>
                <a:gd name="T66" fmla="*/ 272 w 272"/>
                <a:gd name="T67" fmla="*/ 351 h 436"/>
                <a:gd name="T68" fmla="*/ 272 w 272"/>
                <a:gd name="T69" fmla="*/ 347 h 436"/>
                <a:gd name="T70" fmla="*/ 259 w 272"/>
                <a:gd name="T71" fmla="*/ 3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436">
                  <a:moveTo>
                    <a:pt x="259" y="334"/>
                  </a:moveTo>
                  <a:cubicBezTo>
                    <a:pt x="259" y="334"/>
                    <a:pt x="252" y="333"/>
                    <a:pt x="249" y="340"/>
                  </a:cubicBezTo>
                  <a:cubicBezTo>
                    <a:pt x="249" y="340"/>
                    <a:pt x="246" y="343"/>
                    <a:pt x="242" y="343"/>
                  </a:cubicBezTo>
                  <a:cubicBezTo>
                    <a:pt x="239" y="343"/>
                    <a:pt x="233" y="343"/>
                    <a:pt x="228" y="343"/>
                  </a:cubicBezTo>
                  <a:cubicBezTo>
                    <a:pt x="228" y="189"/>
                    <a:pt x="228" y="189"/>
                    <a:pt x="228" y="189"/>
                  </a:cubicBezTo>
                  <a:cubicBezTo>
                    <a:pt x="226" y="189"/>
                    <a:pt x="226" y="189"/>
                    <a:pt x="226" y="189"/>
                  </a:cubicBezTo>
                  <a:cubicBezTo>
                    <a:pt x="226" y="189"/>
                    <a:pt x="225" y="189"/>
                    <a:pt x="225" y="189"/>
                  </a:cubicBezTo>
                  <a:cubicBezTo>
                    <a:pt x="220" y="197"/>
                    <a:pt x="213" y="199"/>
                    <a:pt x="208" y="198"/>
                  </a:cubicBezTo>
                  <a:cubicBezTo>
                    <a:pt x="197" y="198"/>
                    <a:pt x="189" y="189"/>
                    <a:pt x="189" y="178"/>
                  </a:cubicBezTo>
                  <a:cubicBezTo>
                    <a:pt x="189" y="174"/>
                    <a:pt x="189" y="174"/>
                    <a:pt x="189" y="174"/>
                  </a:cubicBezTo>
                  <a:cubicBezTo>
                    <a:pt x="189" y="163"/>
                    <a:pt x="198" y="154"/>
                    <a:pt x="209" y="154"/>
                  </a:cubicBezTo>
                  <a:cubicBezTo>
                    <a:pt x="215" y="154"/>
                    <a:pt x="222" y="158"/>
                    <a:pt x="225" y="163"/>
                  </a:cubicBezTo>
                  <a:cubicBezTo>
                    <a:pt x="225" y="164"/>
                    <a:pt x="226" y="164"/>
                    <a:pt x="226" y="164"/>
                  </a:cubicBezTo>
                  <a:cubicBezTo>
                    <a:pt x="228" y="164"/>
                    <a:pt x="228" y="164"/>
                    <a:pt x="228" y="164"/>
                  </a:cubicBezTo>
                  <a:cubicBezTo>
                    <a:pt x="228" y="93"/>
                    <a:pt x="228" y="93"/>
                    <a:pt x="228" y="93"/>
                  </a:cubicBezTo>
                  <a:cubicBezTo>
                    <a:pt x="228" y="89"/>
                    <a:pt x="226" y="86"/>
                    <a:pt x="222" y="85"/>
                  </a:cubicBezTo>
                  <a:cubicBezTo>
                    <a:pt x="205" y="82"/>
                    <a:pt x="188" y="78"/>
                    <a:pt x="172" y="74"/>
                  </a:cubicBezTo>
                  <a:cubicBezTo>
                    <a:pt x="155" y="70"/>
                    <a:pt x="140" y="65"/>
                    <a:pt x="125" y="61"/>
                  </a:cubicBezTo>
                  <a:cubicBezTo>
                    <a:pt x="127" y="66"/>
                    <a:pt x="126" y="72"/>
                    <a:pt x="125" y="75"/>
                  </a:cubicBezTo>
                  <a:cubicBezTo>
                    <a:pt x="121" y="85"/>
                    <a:pt x="109" y="90"/>
                    <a:pt x="99" y="86"/>
                  </a:cubicBezTo>
                  <a:cubicBezTo>
                    <a:pt x="95" y="85"/>
                    <a:pt x="95" y="85"/>
                    <a:pt x="95" y="85"/>
                  </a:cubicBezTo>
                  <a:cubicBezTo>
                    <a:pt x="85" y="81"/>
                    <a:pt x="80" y="69"/>
                    <a:pt x="84" y="59"/>
                  </a:cubicBezTo>
                  <a:cubicBezTo>
                    <a:pt x="85" y="55"/>
                    <a:pt x="88" y="51"/>
                    <a:pt x="92" y="49"/>
                  </a:cubicBezTo>
                  <a:cubicBezTo>
                    <a:pt x="58" y="36"/>
                    <a:pt x="32" y="21"/>
                    <a:pt x="13" y="4"/>
                  </a:cubicBezTo>
                  <a:cubicBezTo>
                    <a:pt x="8" y="0"/>
                    <a:pt x="0" y="3"/>
                    <a:pt x="0" y="10"/>
                  </a:cubicBezTo>
                  <a:cubicBezTo>
                    <a:pt x="0" y="428"/>
                    <a:pt x="0" y="428"/>
                    <a:pt x="0" y="428"/>
                  </a:cubicBezTo>
                  <a:cubicBezTo>
                    <a:pt x="0" y="432"/>
                    <a:pt x="4" y="436"/>
                    <a:pt x="8" y="436"/>
                  </a:cubicBezTo>
                  <a:cubicBezTo>
                    <a:pt x="221" y="436"/>
                    <a:pt x="221" y="436"/>
                    <a:pt x="221" y="436"/>
                  </a:cubicBezTo>
                  <a:cubicBezTo>
                    <a:pt x="225" y="436"/>
                    <a:pt x="228" y="432"/>
                    <a:pt x="228" y="428"/>
                  </a:cubicBezTo>
                  <a:cubicBezTo>
                    <a:pt x="228" y="354"/>
                    <a:pt x="228" y="354"/>
                    <a:pt x="228" y="354"/>
                  </a:cubicBezTo>
                  <a:cubicBezTo>
                    <a:pt x="233" y="354"/>
                    <a:pt x="239" y="354"/>
                    <a:pt x="242" y="354"/>
                  </a:cubicBezTo>
                  <a:cubicBezTo>
                    <a:pt x="247" y="354"/>
                    <a:pt x="249" y="357"/>
                    <a:pt x="249" y="357"/>
                  </a:cubicBezTo>
                  <a:cubicBezTo>
                    <a:pt x="251" y="361"/>
                    <a:pt x="255" y="363"/>
                    <a:pt x="259" y="363"/>
                  </a:cubicBezTo>
                  <a:cubicBezTo>
                    <a:pt x="266" y="363"/>
                    <a:pt x="272" y="358"/>
                    <a:pt x="272" y="351"/>
                  </a:cubicBezTo>
                  <a:cubicBezTo>
                    <a:pt x="272" y="347"/>
                    <a:pt x="272" y="347"/>
                    <a:pt x="272" y="347"/>
                  </a:cubicBezTo>
                  <a:cubicBezTo>
                    <a:pt x="272" y="340"/>
                    <a:pt x="266" y="334"/>
                    <a:pt x="259" y="334"/>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7" name="Freeform 29"/>
            <p:cNvSpPr>
              <a:spLocks/>
            </p:cNvSpPr>
            <p:nvPr/>
          </p:nvSpPr>
          <p:spPr bwMode="auto">
            <a:xfrm>
              <a:off x="5269531" y="2427404"/>
              <a:ext cx="946547" cy="785813"/>
            </a:xfrm>
            <a:custGeom>
              <a:avLst/>
              <a:gdLst>
                <a:gd name="T0" fmla="*/ 259 w 272"/>
                <a:gd name="T1" fmla="*/ 98 h 226"/>
                <a:gd name="T2" fmla="*/ 249 w 272"/>
                <a:gd name="T3" fmla="*/ 104 h 226"/>
                <a:gd name="T4" fmla="*/ 242 w 272"/>
                <a:gd name="T5" fmla="*/ 108 h 226"/>
                <a:gd name="T6" fmla="*/ 228 w 272"/>
                <a:gd name="T7" fmla="*/ 108 h 226"/>
                <a:gd name="T8" fmla="*/ 228 w 272"/>
                <a:gd name="T9" fmla="*/ 8 h 226"/>
                <a:gd name="T10" fmla="*/ 221 w 272"/>
                <a:gd name="T11" fmla="*/ 0 h 226"/>
                <a:gd name="T12" fmla="*/ 134 w 272"/>
                <a:gd name="T13" fmla="*/ 0 h 226"/>
                <a:gd name="T14" fmla="*/ 134 w 272"/>
                <a:gd name="T15" fmla="*/ 6 h 226"/>
                <a:gd name="T16" fmla="*/ 135 w 272"/>
                <a:gd name="T17" fmla="*/ 7 h 226"/>
                <a:gd name="T18" fmla="*/ 144 w 272"/>
                <a:gd name="T19" fmla="*/ 24 h 226"/>
                <a:gd name="T20" fmla="*/ 124 w 272"/>
                <a:gd name="T21" fmla="*/ 43 h 226"/>
                <a:gd name="T22" fmla="*/ 120 w 272"/>
                <a:gd name="T23" fmla="*/ 43 h 226"/>
                <a:gd name="T24" fmla="*/ 100 w 272"/>
                <a:gd name="T25" fmla="*/ 23 h 226"/>
                <a:gd name="T26" fmla="*/ 109 w 272"/>
                <a:gd name="T27" fmla="*/ 7 h 226"/>
                <a:gd name="T28" fmla="*/ 109 w 272"/>
                <a:gd name="T29" fmla="*/ 6 h 226"/>
                <a:gd name="T30" fmla="*/ 109 w 272"/>
                <a:gd name="T31" fmla="*/ 0 h 226"/>
                <a:gd name="T32" fmla="*/ 8 w 272"/>
                <a:gd name="T33" fmla="*/ 0 h 226"/>
                <a:gd name="T34" fmla="*/ 0 w 272"/>
                <a:gd name="T35" fmla="*/ 8 h 226"/>
                <a:gd name="T36" fmla="*/ 0 w 272"/>
                <a:gd name="T37" fmla="*/ 104 h 226"/>
                <a:gd name="T38" fmla="*/ 1 w 272"/>
                <a:gd name="T39" fmla="*/ 108 h 226"/>
                <a:gd name="T40" fmla="*/ 109 w 272"/>
                <a:gd name="T41" fmla="*/ 183 h 226"/>
                <a:gd name="T42" fmla="*/ 105 w 272"/>
                <a:gd name="T43" fmla="*/ 192 h 226"/>
                <a:gd name="T44" fmla="*/ 100 w 272"/>
                <a:gd name="T45" fmla="*/ 198 h 226"/>
                <a:gd name="T46" fmla="*/ 91 w 272"/>
                <a:gd name="T47" fmla="*/ 206 h 226"/>
                <a:gd name="T48" fmla="*/ 98 w 272"/>
                <a:gd name="T49" fmla="*/ 222 h 226"/>
                <a:gd name="T50" fmla="*/ 102 w 272"/>
                <a:gd name="T51" fmla="*/ 223 h 226"/>
                <a:gd name="T52" fmla="*/ 118 w 272"/>
                <a:gd name="T53" fmla="*/ 216 h 226"/>
                <a:gd name="T54" fmla="*/ 116 w 272"/>
                <a:gd name="T55" fmla="*/ 204 h 226"/>
                <a:gd name="T56" fmla="*/ 116 w 272"/>
                <a:gd name="T57" fmla="*/ 196 h 226"/>
                <a:gd name="T58" fmla="*/ 120 w 272"/>
                <a:gd name="T59" fmla="*/ 186 h 226"/>
                <a:gd name="T60" fmla="*/ 176 w 272"/>
                <a:gd name="T61" fmla="*/ 203 h 226"/>
                <a:gd name="T62" fmla="*/ 219 w 272"/>
                <a:gd name="T63" fmla="*/ 213 h 226"/>
                <a:gd name="T64" fmla="*/ 228 w 272"/>
                <a:gd name="T65" fmla="*/ 205 h 226"/>
                <a:gd name="T66" fmla="*/ 228 w 272"/>
                <a:gd name="T67" fmla="*/ 119 h 226"/>
                <a:gd name="T68" fmla="*/ 242 w 272"/>
                <a:gd name="T69" fmla="*/ 119 h 226"/>
                <a:gd name="T70" fmla="*/ 249 w 272"/>
                <a:gd name="T71" fmla="*/ 122 h 226"/>
                <a:gd name="T72" fmla="*/ 259 w 272"/>
                <a:gd name="T73" fmla="*/ 128 h 226"/>
                <a:gd name="T74" fmla="*/ 272 w 272"/>
                <a:gd name="T75" fmla="*/ 115 h 226"/>
                <a:gd name="T76" fmla="*/ 272 w 272"/>
                <a:gd name="T77" fmla="*/ 111 h 226"/>
                <a:gd name="T78" fmla="*/ 259 w 272"/>
                <a:gd name="T79"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2" h="226">
                  <a:moveTo>
                    <a:pt x="259" y="98"/>
                  </a:moveTo>
                  <a:cubicBezTo>
                    <a:pt x="259" y="98"/>
                    <a:pt x="252" y="97"/>
                    <a:pt x="249" y="104"/>
                  </a:cubicBezTo>
                  <a:cubicBezTo>
                    <a:pt x="249" y="104"/>
                    <a:pt x="246" y="108"/>
                    <a:pt x="242" y="108"/>
                  </a:cubicBezTo>
                  <a:cubicBezTo>
                    <a:pt x="239" y="108"/>
                    <a:pt x="233" y="108"/>
                    <a:pt x="228" y="108"/>
                  </a:cubicBezTo>
                  <a:cubicBezTo>
                    <a:pt x="228" y="8"/>
                    <a:pt x="228" y="8"/>
                    <a:pt x="228" y="8"/>
                  </a:cubicBezTo>
                  <a:cubicBezTo>
                    <a:pt x="228" y="3"/>
                    <a:pt x="225" y="0"/>
                    <a:pt x="221" y="0"/>
                  </a:cubicBezTo>
                  <a:cubicBezTo>
                    <a:pt x="134" y="0"/>
                    <a:pt x="134" y="0"/>
                    <a:pt x="134" y="0"/>
                  </a:cubicBezTo>
                  <a:cubicBezTo>
                    <a:pt x="134" y="6"/>
                    <a:pt x="134" y="6"/>
                    <a:pt x="134" y="6"/>
                  </a:cubicBezTo>
                  <a:cubicBezTo>
                    <a:pt x="134" y="6"/>
                    <a:pt x="135" y="6"/>
                    <a:pt x="135" y="7"/>
                  </a:cubicBezTo>
                  <a:cubicBezTo>
                    <a:pt x="143" y="11"/>
                    <a:pt x="144" y="19"/>
                    <a:pt x="144" y="24"/>
                  </a:cubicBezTo>
                  <a:cubicBezTo>
                    <a:pt x="143" y="35"/>
                    <a:pt x="134" y="43"/>
                    <a:pt x="124" y="43"/>
                  </a:cubicBezTo>
                  <a:cubicBezTo>
                    <a:pt x="120" y="43"/>
                    <a:pt x="120" y="43"/>
                    <a:pt x="120" y="43"/>
                  </a:cubicBezTo>
                  <a:cubicBezTo>
                    <a:pt x="109" y="43"/>
                    <a:pt x="100" y="34"/>
                    <a:pt x="100" y="23"/>
                  </a:cubicBezTo>
                  <a:cubicBezTo>
                    <a:pt x="100" y="17"/>
                    <a:pt x="103" y="10"/>
                    <a:pt x="109" y="7"/>
                  </a:cubicBezTo>
                  <a:cubicBezTo>
                    <a:pt x="109" y="6"/>
                    <a:pt x="109" y="6"/>
                    <a:pt x="109" y="6"/>
                  </a:cubicBezTo>
                  <a:cubicBezTo>
                    <a:pt x="109" y="0"/>
                    <a:pt x="109" y="0"/>
                    <a:pt x="109" y="0"/>
                  </a:cubicBezTo>
                  <a:cubicBezTo>
                    <a:pt x="8" y="0"/>
                    <a:pt x="8" y="0"/>
                    <a:pt x="8" y="0"/>
                  </a:cubicBezTo>
                  <a:cubicBezTo>
                    <a:pt x="4" y="0"/>
                    <a:pt x="0" y="3"/>
                    <a:pt x="0" y="8"/>
                  </a:cubicBezTo>
                  <a:cubicBezTo>
                    <a:pt x="0" y="104"/>
                    <a:pt x="0" y="104"/>
                    <a:pt x="0" y="104"/>
                  </a:cubicBezTo>
                  <a:cubicBezTo>
                    <a:pt x="0" y="106"/>
                    <a:pt x="1" y="107"/>
                    <a:pt x="1" y="108"/>
                  </a:cubicBezTo>
                  <a:cubicBezTo>
                    <a:pt x="16" y="141"/>
                    <a:pt x="62" y="166"/>
                    <a:pt x="109" y="183"/>
                  </a:cubicBezTo>
                  <a:cubicBezTo>
                    <a:pt x="108" y="186"/>
                    <a:pt x="106" y="191"/>
                    <a:pt x="105" y="192"/>
                  </a:cubicBezTo>
                  <a:cubicBezTo>
                    <a:pt x="103" y="198"/>
                    <a:pt x="100" y="198"/>
                    <a:pt x="100" y="198"/>
                  </a:cubicBezTo>
                  <a:cubicBezTo>
                    <a:pt x="96" y="198"/>
                    <a:pt x="92" y="201"/>
                    <a:pt x="91" y="206"/>
                  </a:cubicBezTo>
                  <a:cubicBezTo>
                    <a:pt x="88" y="212"/>
                    <a:pt x="91" y="220"/>
                    <a:pt x="98" y="222"/>
                  </a:cubicBezTo>
                  <a:cubicBezTo>
                    <a:pt x="102" y="223"/>
                    <a:pt x="102" y="223"/>
                    <a:pt x="102" y="223"/>
                  </a:cubicBezTo>
                  <a:cubicBezTo>
                    <a:pt x="108" y="226"/>
                    <a:pt x="116" y="223"/>
                    <a:pt x="118" y="216"/>
                  </a:cubicBezTo>
                  <a:cubicBezTo>
                    <a:pt x="118" y="216"/>
                    <a:pt x="122" y="210"/>
                    <a:pt x="116" y="204"/>
                  </a:cubicBezTo>
                  <a:cubicBezTo>
                    <a:pt x="116" y="204"/>
                    <a:pt x="114" y="201"/>
                    <a:pt x="116" y="196"/>
                  </a:cubicBezTo>
                  <a:cubicBezTo>
                    <a:pt x="117" y="194"/>
                    <a:pt x="118" y="190"/>
                    <a:pt x="120" y="186"/>
                  </a:cubicBezTo>
                  <a:cubicBezTo>
                    <a:pt x="139" y="193"/>
                    <a:pt x="159" y="199"/>
                    <a:pt x="176" y="203"/>
                  </a:cubicBezTo>
                  <a:cubicBezTo>
                    <a:pt x="190" y="206"/>
                    <a:pt x="204" y="210"/>
                    <a:pt x="219" y="213"/>
                  </a:cubicBezTo>
                  <a:cubicBezTo>
                    <a:pt x="224" y="214"/>
                    <a:pt x="228" y="210"/>
                    <a:pt x="228" y="205"/>
                  </a:cubicBezTo>
                  <a:cubicBezTo>
                    <a:pt x="228" y="119"/>
                    <a:pt x="228" y="119"/>
                    <a:pt x="228" y="119"/>
                  </a:cubicBezTo>
                  <a:cubicBezTo>
                    <a:pt x="233" y="119"/>
                    <a:pt x="239" y="119"/>
                    <a:pt x="242" y="119"/>
                  </a:cubicBezTo>
                  <a:cubicBezTo>
                    <a:pt x="247" y="119"/>
                    <a:pt x="249" y="122"/>
                    <a:pt x="249" y="122"/>
                  </a:cubicBezTo>
                  <a:cubicBezTo>
                    <a:pt x="251" y="125"/>
                    <a:pt x="255" y="128"/>
                    <a:pt x="259" y="128"/>
                  </a:cubicBezTo>
                  <a:cubicBezTo>
                    <a:pt x="266" y="128"/>
                    <a:pt x="272" y="122"/>
                    <a:pt x="272" y="115"/>
                  </a:cubicBezTo>
                  <a:cubicBezTo>
                    <a:pt x="272" y="111"/>
                    <a:pt x="272" y="111"/>
                    <a:pt x="272" y="111"/>
                  </a:cubicBezTo>
                  <a:cubicBezTo>
                    <a:pt x="272" y="104"/>
                    <a:pt x="266" y="98"/>
                    <a:pt x="259" y="98"/>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8" name="Freeform 30"/>
            <p:cNvSpPr>
              <a:spLocks/>
            </p:cNvSpPr>
            <p:nvPr/>
          </p:nvSpPr>
          <p:spPr bwMode="auto">
            <a:xfrm>
              <a:off x="7706741" y="3238220"/>
              <a:ext cx="779859" cy="546497"/>
            </a:xfrm>
            <a:custGeom>
              <a:avLst/>
              <a:gdLst>
                <a:gd name="T0" fmla="*/ 215 w 224"/>
                <a:gd name="T1" fmla="*/ 1 h 157"/>
                <a:gd name="T2" fmla="*/ 7 w 224"/>
                <a:gd name="T3" fmla="*/ 23 h 157"/>
                <a:gd name="T4" fmla="*/ 0 w 224"/>
                <a:gd name="T5" fmla="*/ 31 h 157"/>
                <a:gd name="T6" fmla="*/ 0 w 224"/>
                <a:gd name="T7" fmla="*/ 149 h 157"/>
                <a:gd name="T8" fmla="*/ 8 w 224"/>
                <a:gd name="T9" fmla="*/ 157 h 157"/>
                <a:gd name="T10" fmla="*/ 100 w 224"/>
                <a:gd name="T11" fmla="*/ 157 h 157"/>
                <a:gd name="T12" fmla="*/ 100 w 224"/>
                <a:gd name="T13" fmla="*/ 152 h 157"/>
                <a:gd name="T14" fmla="*/ 100 w 224"/>
                <a:gd name="T15" fmla="*/ 151 h 157"/>
                <a:gd name="T16" fmla="*/ 91 w 224"/>
                <a:gd name="T17" fmla="*/ 134 h 157"/>
                <a:gd name="T18" fmla="*/ 111 w 224"/>
                <a:gd name="T19" fmla="*/ 115 h 157"/>
                <a:gd name="T20" fmla="*/ 115 w 224"/>
                <a:gd name="T21" fmla="*/ 115 h 157"/>
                <a:gd name="T22" fmla="*/ 135 w 224"/>
                <a:gd name="T23" fmla="*/ 135 h 157"/>
                <a:gd name="T24" fmla="*/ 126 w 224"/>
                <a:gd name="T25" fmla="*/ 151 h 157"/>
                <a:gd name="T26" fmla="*/ 126 w 224"/>
                <a:gd name="T27" fmla="*/ 152 h 157"/>
                <a:gd name="T28" fmla="*/ 126 w 224"/>
                <a:gd name="T29" fmla="*/ 157 h 157"/>
                <a:gd name="T30" fmla="*/ 216 w 224"/>
                <a:gd name="T31" fmla="*/ 157 h 157"/>
                <a:gd name="T32" fmla="*/ 224 w 224"/>
                <a:gd name="T33" fmla="*/ 149 h 157"/>
                <a:gd name="T34" fmla="*/ 224 w 224"/>
                <a:gd name="T35" fmla="*/ 8 h 157"/>
                <a:gd name="T36" fmla="*/ 215 w 224"/>
                <a:gd name="T37"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157">
                  <a:moveTo>
                    <a:pt x="215" y="1"/>
                  </a:moveTo>
                  <a:cubicBezTo>
                    <a:pt x="153" y="12"/>
                    <a:pt x="82" y="19"/>
                    <a:pt x="7" y="23"/>
                  </a:cubicBezTo>
                  <a:cubicBezTo>
                    <a:pt x="3" y="24"/>
                    <a:pt x="0" y="27"/>
                    <a:pt x="0" y="31"/>
                  </a:cubicBezTo>
                  <a:cubicBezTo>
                    <a:pt x="0" y="149"/>
                    <a:pt x="0" y="149"/>
                    <a:pt x="0" y="149"/>
                  </a:cubicBezTo>
                  <a:cubicBezTo>
                    <a:pt x="0" y="153"/>
                    <a:pt x="3" y="157"/>
                    <a:pt x="8" y="157"/>
                  </a:cubicBezTo>
                  <a:cubicBezTo>
                    <a:pt x="100" y="157"/>
                    <a:pt x="100" y="157"/>
                    <a:pt x="100" y="157"/>
                  </a:cubicBezTo>
                  <a:cubicBezTo>
                    <a:pt x="100" y="152"/>
                    <a:pt x="100" y="152"/>
                    <a:pt x="100" y="152"/>
                  </a:cubicBezTo>
                  <a:cubicBezTo>
                    <a:pt x="100" y="152"/>
                    <a:pt x="100" y="152"/>
                    <a:pt x="100" y="151"/>
                  </a:cubicBezTo>
                  <a:cubicBezTo>
                    <a:pt x="92" y="147"/>
                    <a:pt x="91" y="139"/>
                    <a:pt x="91" y="134"/>
                  </a:cubicBezTo>
                  <a:cubicBezTo>
                    <a:pt x="92" y="123"/>
                    <a:pt x="100" y="115"/>
                    <a:pt x="111" y="115"/>
                  </a:cubicBezTo>
                  <a:cubicBezTo>
                    <a:pt x="115" y="115"/>
                    <a:pt x="115" y="115"/>
                    <a:pt x="115" y="115"/>
                  </a:cubicBezTo>
                  <a:cubicBezTo>
                    <a:pt x="126" y="115"/>
                    <a:pt x="135" y="124"/>
                    <a:pt x="135" y="135"/>
                  </a:cubicBezTo>
                  <a:cubicBezTo>
                    <a:pt x="135" y="141"/>
                    <a:pt x="132" y="148"/>
                    <a:pt x="126" y="151"/>
                  </a:cubicBezTo>
                  <a:cubicBezTo>
                    <a:pt x="126" y="152"/>
                    <a:pt x="126" y="152"/>
                    <a:pt x="126" y="152"/>
                  </a:cubicBezTo>
                  <a:cubicBezTo>
                    <a:pt x="126" y="157"/>
                    <a:pt x="126" y="157"/>
                    <a:pt x="126" y="157"/>
                  </a:cubicBezTo>
                  <a:cubicBezTo>
                    <a:pt x="216" y="157"/>
                    <a:pt x="216" y="157"/>
                    <a:pt x="216" y="157"/>
                  </a:cubicBezTo>
                  <a:cubicBezTo>
                    <a:pt x="221" y="157"/>
                    <a:pt x="224" y="153"/>
                    <a:pt x="224" y="149"/>
                  </a:cubicBezTo>
                  <a:cubicBezTo>
                    <a:pt x="224" y="8"/>
                    <a:pt x="224" y="8"/>
                    <a:pt x="224" y="8"/>
                  </a:cubicBezTo>
                  <a:cubicBezTo>
                    <a:pt x="224" y="4"/>
                    <a:pt x="220" y="0"/>
                    <a:pt x="215" y="1"/>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89" name="Group 86"/>
            <p:cNvGrpSpPr/>
            <p:nvPr/>
          </p:nvGrpSpPr>
          <p:grpSpPr>
            <a:xfrm>
              <a:off x="6306566" y="-490322"/>
              <a:ext cx="1964531" cy="2183112"/>
              <a:chOff x="1814513" y="-405740"/>
              <a:chExt cx="2619375" cy="2910816"/>
            </a:xfrm>
          </p:grpSpPr>
          <p:sp>
            <p:nvSpPr>
              <p:cNvPr id="90" name="Freeform 5"/>
              <p:cNvSpPr>
                <a:spLocks/>
              </p:cNvSpPr>
              <p:nvPr/>
            </p:nvSpPr>
            <p:spPr bwMode="auto">
              <a:xfrm>
                <a:off x="1814513" y="2309813"/>
                <a:ext cx="608012" cy="195263"/>
              </a:xfrm>
              <a:custGeom>
                <a:avLst/>
                <a:gdLst>
                  <a:gd name="T0" fmla="*/ 25 w 131"/>
                  <a:gd name="T1" fmla="*/ 42 h 42"/>
                  <a:gd name="T2" fmla="*/ 25 w 131"/>
                  <a:gd name="T3" fmla="*/ 28 h 42"/>
                  <a:gd name="T4" fmla="*/ 21 w 131"/>
                  <a:gd name="T5" fmla="*/ 28 h 42"/>
                  <a:gd name="T6" fmla="*/ 21 w 131"/>
                  <a:gd name="T7" fmla="*/ 17 h 42"/>
                  <a:gd name="T8" fmla="*/ 109 w 131"/>
                  <a:gd name="T9" fmla="*/ 17 h 42"/>
                  <a:gd name="T10" fmla="*/ 109 w 131"/>
                  <a:gd name="T11" fmla="*/ 28 h 42"/>
                  <a:gd name="T12" fmla="*/ 105 w 131"/>
                  <a:gd name="T13" fmla="*/ 28 h 42"/>
                  <a:gd name="T14" fmla="*/ 105 w 131"/>
                  <a:gd name="T15" fmla="*/ 42 h 42"/>
                  <a:gd name="T16" fmla="*/ 131 w 131"/>
                  <a:gd name="T17" fmla="*/ 42 h 42"/>
                  <a:gd name="T18" fmla="*/ 131 w 131"/>
                  <a:gd name="T19" fmla="*/ 28 h 42"/>
                  <a:gd name="T20" fmla="*/ 126 w 131"/>
                  <a:gd name="T21" fmla="*/ 28 h 42"/>
                  <a:gd name="T22" fmla="*/ 126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09" y="17"/>
                      <a:pt x="109" y="17"/>
                      <a:pt x="109" y="17"/>
                    </a:cubicBezTo>
                    <a:cubicBezTo>
                      <a:pt x="109" y="28"/>
                      <a:pt x="109" y="28"/>
                      <a:pt x="109" y="28"/>
                    </a:cubicBezTo>
                    <a:cubicBezTo>
                      <a:pt x="105" y="28"/>
                      <a:pt x="105" y="28"/>
                      <a:pt x="105" y="28"/>
                    </a:cubicBezTo>
                    <a:cubicBezTo>
                      <a:pt x="105" y="42"/>
                      <a:pt x="105" y="42"/>
                      <a:pt x="105" y="42"/>
                    </a:cubicBezTo>
                    <a:cubicBezTo>
                      <a:pt x="131" y="42"/>
                      <a:pt x="131" y="42"/>
                      <a:pt x="131" y="42"/>
                    </a:cubicBezTo>
                    <a:cubicBezTo>
                      <a:pt x="131" y="28"/>
                      <a:pt x="131" y="28"/>
                      <a:pt x="131" y="28"/>
                    </a:cubicBezTo>
                    <a:cubicBezTo>
                      <a:pt x="126" y="28"/>
                      <a:pt x="126" y="28"/>
                      <a:pt x="126" y="28"/>
                    </a:cubicBezTo>
                    <a:cubicBezTo>
                      <a:pt x="126" y="15"/>
                      <a:pt x="126" y="15"/>
                      <a:pt x="126" y="15"/>
                    </a:cubicBezTo>
                    <a:cubicBezTo>
                      <a:pt x="126" y="7"/>
                      <a:pt x="119"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1" name="Freeform 6"/>
              <p:cNvSpPr>
                <a:spLocks/>
              </p:cNvSpPr>
              <p:nvPr/>
            </p:nvSpPr>
            <p:spPr bwMode="auto">
              <a:xfrm>
                <a:off x="3824288" y="2309813"/>
                <a:ext cx="609600" cy="195263"/>
              </a:xfrm>
              <a:custGeom>
                <a:avLst/>
                <a:gdLst>
                  <a:gd name="T0" fmla="*/ 25 w 131"/>
                  <a:gd name="T1" fmla="*/ 42 h 42"/>
                  <a:gd name="T2" fmla="*/ 25 w 131"/>
                  <a:gd name="T3" fmla="*/ 28 h 42"/>
                  <a:gd name="T4" fmla="*/ 21 w 131"/>
                  <a:gd name="T5" fmla="*/ 28 h 42"/>
                  <a:gd name="T6" fmla="*/ 21 w 131"/>
                  <a:gd name="T7" fmla="*/ 17 h 42"/>
                  <a:gd name="T8" fmla="*/ 110 w 131"/>
                  <a:gd name="T9" fmla="*/ 17 h 42"/>
                  <a:gd name="T10" fmla="*/ 110 w 131"/>
                  <a:gd name="T11" fmla="*/ 28 h 42"/>
                  <a:gd name="T12" fmla="*/ 106 w 131"/>
                  <a:gd name="T13" fmla="*/ 28 h 42"/>
                  <a:gd name="T14" fmla="*/ 106 w 131"/>
                  <a:gd name="T15" fmla="*/ 42 h 42"/>
                  <a:gd name="T16" fmla="*/ 131 w 131"/>
                  <a:gd name="T17" fmla="*/ 42 h 42"/>
                  <a:gd name="T18" fmla="*/ 131 w 131"/>
                  <a:gd name="T19" fmla="*/ 28 h 42"/>
                  <a:gd name="T20" fmla="*/ 127 w 131"/>
                  <a:gd name="T21" fmla="*/ 28 h 42"/>
                  <a:gd name="T22" fmla="*/ 127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10" y="17"/>
                      <a:pt x="110" y="17"/>
                      <a:pt x="110" y="17"/>
                    </a:cubicBezTo>
                    <a:cubicBezTo>
                      <a:pt x="110" y="28"/>
                      <a:pt x="110" y="28"/>
                      <a:pt x="110" y="28"/>
                    </a:cubicBezTo>
                    <a:cubicBezTo>
                      <a:pt x="106" y="28"/>
                      <a:pt x="106" y="28"/>
                      <a:pt x="106" y="28"/>
                    </a:cubicBezTo>
                    <a:cubicBezTo>
                      <a:pt x="106" y="42"/>
                      <a:pt x="106" y="42"/>
                      <a:pt x="106" y="42"/>
                    </a:cubicBezTo>
                    <a:cubicBezTo>
                      <a:pt x="131" y="42"/>
                      <a:pt x="131" y="42"/>
                      <a:pt x="131" y="42"/>
                    </a:cubicBezTo>
                    <a:cubicBezTo>
                      <a:pt x="131" y="28"/>
                      <a:pt x="131" y="28"/>
                      <a:pt x="131" y="28"/>
                    </a:cubicBezTo>
                    <a:cubicBezTo>
                      <a:pt x="127" y="28"/>
                      <a:pt x="127" y="28"/>
                      <a:pt x="127" y="28"/>
                    </a:cubicBezTo>
                    <a:cubicBezTo>
                      <a:pt x="127" y="15"/>
                      <a:pt x="127" y="15"/>
                      <a:pt x="127" y="15"/>
                    </a:cubicBezTo>
                    <a:cubicBezTo>
                      <a:pt x="127" y="7"/>
                      <a:pt x="120"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2" name="Freeform 7"/>
              <p:cNvSpPr>
                <a:spLocks/>
              </p:cNvSpPr>
              <p:nvPr/>
            </p:nvSpPr>
            <p:spPr bwMode="auto">
              <a:xfrm>
                <a:off x="3527425" y="992188"/>
                <a:ext cx="419100" cy="1071563"/>
              </a:xfrm>
              <a:custGeom>
                <a:avLst/>
                <a:gdLst>
                  <a:gd name="T0" fmla="*/ 36 w 90"/>
                  <a:gd name="T1" fmla="*/ 0 h 231"/>
                  <a:gd name="T2" fmla="*/ 83 w 90"/>
                  <a:gd name="T3" fmla="*/ 122 h 231"/>
                  <a:gd name="T4" fmla="*/ 90 w 90"/>
                  <a:gd name="T5" fmla="*/ 218 h 231"/>
                  <a:gd name="T6" fmla="*/ 15 w 90"/>
                  <a:gd name="T7" fmla="*/ 192 h 231"/>
                  <a:gd name="T8" fmla="*/ 36 w 90"/>
                  <a:gd name="T9" fmla="*/ 0 h 231"/>
                </a:gdLst>
                <a:ahLst/>
                <a:cxnLst>
                  <a:cxn ang="0">
                    <a:pos x="T0" y="T1"/>
                  </a:cxn>
                  <a:cxn ang="0">
                    <a:pos x="T2" y="T3"/>
                  </a:cxn>
                  <a:cxn ang="0">
                    <a:pos x="T4" y="T5"/>
                  </a:cxn>
                  <a:cxn ang="0">
                    <a:pos x="T6" y="T7"/>
                  </a:cxn>
                  <a:cxn ang="0">
                    <a:pos x="T8" y="T9"/>
                  </a:cxn>
                </a:cxnLst>
                <a:rect l="0" t="0" r="r" b="b"/>
                <a:pathLst>
                  <a:path w="90" h="231">
                    <a:moveTo>
                      <a:pt x="36" y="0"/>
                    </a:moveTo>
                    <a:cubicBezTo>
                      <a:pt x="83" y="122"/>
                      <a:pt x="83" y="122"/>
                      <a:pt x="83" y="122"/>
                    </a:cubicBezTo>
                    <a:cubicBezTo>
                      <a:pt x="90" y="218"/>
                      <a:pt x="90" y="218"/>
                      <a:pt x="90" y="218"/>
                    </a:cubicBezTo>
                    <a:cubicBezTo>
                      <a:pt x="90" y="218"/>
                      <a:pt x="31" y="231"/>
                      <a:pt x="15" y="192"/>
                    </a:cubicBezTo>
                    <a:cubicBezTo>
                      <a:pt x="0" y="153"/>
                      <a:pt x="36" y="0"/>
                      <a:pt x="36" y="0"/>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3" name="Freeform 8"/>
              <p:cNvSpPr>
                <a:spLocks/>
              </p:cNvSpPr>
              <p:nvPr/>
            </p:nvSpPr>
            <p:spPr bwMode="auto">
              <a:xfrm>
                <a:off x="1982788" y="1581150"/>
                <a:ext cx="2301875" cy="873125"/>
              </a:xfrm>
              <a:custGeom>
                <a:avLst/>
                <a:gdLst>
                  <a:gd name="T0" fmla="*/ 484 w 496"/>
                  <a:gd name="T1" fmla="*/ 188 h 188"/>
                  <a:gd name="T2" fmla="*/ 445 w 496"/>
                  <a:gd name="T3" fmla="*/ 188 h 188"/>
                  <a:gd name="T4" fmla="*/ 434 w 496"/>
                  <a:gd name="T5" fmla="*/ 178 h 188"/>
                  <a:gd name="T6" fmla="*/ 307 w 496"/>
                  <a:gd name="T7" fmla="*/ 62 h 188"/>
                  <a:gd name="T8" fmla="*/ 188 w 496"/>
                  <a:gd name="T9" fmla="*/ 62 h 188"/>
                  <a:gd name="T10" fmla="*/ 62 w 496"/>
                  <a:gd name="T11" fmla="*/ 178 h 188"/>
                  <a:gd name="T12" fmla="*/ 51 w 496"/>
                  <a:gd name="T13" fmla="*/ 188 h 188"/>
                  <a:gd name="T14" fmla="*/ 11 w 496"/>
                  <a:gd name="T15" fmla="*/ 188 h 188"/>
                  <a:gd name="T16" fmla="*/ 0 w 496"/>
                  <a:gd name="T17" fmla="*/ 176 h 188"/>
                  <a:gd name="T18" fmla="*/ 188 w 496"/>
                  <a:gd name="T19" fmla="*/ 0 h 188"/>
                  <a:gd name="T20" fmla="*/ 307 w 496"/>
                  <a:gd name="T21" fmla="*/ 0 h 188"/>
                  <a:gd name="T22" fmla="*/ 496 w 496"/>
                  <a:gd name="T23" fmla="*/ 176 h 188"/>
                  <a:gd name="T24" fmla="*/ 484 w 496"/>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188">
                    <a:moveTo>
                      <a:pt x="484" y="188"/>
                    </a:moveTo>
                    <a:cubicBezTo>
                      <a:pt x="445" y="188"/>
                      <a:pt x="445" y="188"/>
                      <a:pt x="445" y="188"/>
                    </a:cubicBezTo>
                    <a:cubicBezTo>
                      <a:pt x="439" y="188"/>
                      <a:pt x="434" y="184"/>
                      <a:pt x="434" y="178"/>
                    </a:cubicBezTo>
                    <a:cubicBezTo>
                      <a:pt x="428" y="113"/>
                      <a:pt x="374" y="62"/>
                      <a:pt x="307" y="62"/>
                    </a:cubicBezTo>
                    <a:cubicBezTo>
                      <a:pt x="188" y="62"/>
                      <a:pt x="188" y="62"/>
                      <a:pt x="188" y="62"/>
                    </a:cubicBezTo>
                    <a:cubicBezTo>
                      <a:pt x="122" y="62"/>
                      <a:pt x="67" y="113"/>
                      <a:pt x="62" y="178"/>
                    </a:cubicBezTo>
                    <a:cubicBezTo>
                      <a:pt x="62" y="184"/>
                      <a:pt x="57" y="188"/>
                      <a:pt x="51" y="188"/>
                    </a:cubicBezTo>
                    <a:cubicBezTo>
                      <a:pt x="11" y="188"/>
                      <a:pt x="11" y="188"/>
                      <a:pt x="11" y="188"/>
                    </a:cubicBezTo>
                    <a:cubicBezTo>
                      <a:pt x="5" y="188"/>
                      <a:pt x="0" y="183"/>
                      <a:pt x="0" y="176"/>
                    </a:cubicBezTo>
                    <a:cubicBezTo>
                      <a:pt x="6" y="78"/>
                      <a:pt x="88" y="0"/>
                      <a:pt x="188" y="0"/>
                    </a:cubicBezTo>
                    <a:cubicBezTo>
                      <a:pt x="307" y="0"/>
                      <a:pt x="307" y="0"/>
                      <a:pt x="307" y="0"/>
                    </a:cubicBezTo>
                    <a:cubicBezTo>
                      <a:pt x="407" y="0"/>
                      <a:pt x="490" y="78"/>
                      <a:pt x="496" y="176"/>
                    </a:cubicBezTo>
                    <a:cubicBezTo>
                      <a:pt x="496" y="183"/>
                      <a:pt x="491" y="188"/>
                      <a:pt x="484" y="18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4" name="Freeform 31"/>
              <p:cNvSpPr>
                <a:spLocks/>
              </p:cNvSpPr>
              <p:nvPr/>
            </p:nvSpPr>
            <p:spPr bwMode="auto">
              <a:xfrm>
                <a:off x="2366963" y="157163"/>
                <a:ext cx="1462087" cy="2120900"/>
              </a:xfrm>
              <a:custGeom>
                <a:avLst/>
                <a:gdLst>
                  <a:gd name="T0" fmla="*/ 312 w 315"/>
                  <a:gd name="T1" fmla="*/ 286 h 457"/>
                  <a:gd name="T2" fmla="*/ 291 w 315"/>
                  <a:gd name="T3" fmla="*/ 193 h 457"/>
                  <a:gd name="T4" fmla="*/ 277 w 315"/>
                  <a:gd name="T5" fmla="*/ 164 h 457"/>
                  <a:gd name="T6" fmla="*/ 251 w 315"/>
                  <a:gd name="T7" fmla="*/ 129 h 457"/>
                  <a:gd name="T8" fmla="*/ 236 w 315"/>
                  <a:gd name="T9" fmla="*/ 0 h 457"/>
                  <a:gd name="T10" fmla="*/ 34 w 315"/>
                  <a:gd name="T11" fmla="*/ 33 h 457"/>
                  <a:gd name="T12" fmla="*/ 38 w 315"/>
                  <a:gd name="T13" fmla="*/ 162 h 457"/>
                  <a:gd name="T14" fmla="*/ 14 w 315"/>
                  <a:gd name="T15" fmla="*/ 227 h 457"/>
                  <a:gd name="T16" fmla="*/ 9 w 315"/>
                  <a:gd name="T17" fmla="*/ 253 h 457"/>
                  <a:gd name="T18" fmla="*/ 0 w 315"/>
                  <a:gd name="T19" fmla="*/ 333 h 457"/>
                  <a:gd name="T20" fmla="*/ 4 w 315"/>
                  <a:gd name="T21" fmla="*/ 361 h 457"/>
                  <a:gd name="T22" fmla="*/ 39 w 315"/>
                  <a:gd name="T23" fmla="*/ 427 h 457"/>
                  <a:gd name="T24" fmla="*/ 59 w 315"/>
                  <a:gd name="T25" fmla="*/ 442 h 457"/>
                  <a:gd name="T26" fmla="*/ 74 w 315"/>
                  <a:gd name="T27" fmla="*/ 444 h 457"/>
                  <a:gd name="T28" fmla="*/ 98 w 315"/>
                  <a:gd name="T29" fmla="*/ 430 h 457"/>
                  <a:gd name="T30" fmla="*/ 98 w 315"/>
                  <a:gd name="T31" fmla="*/ 430 h 457"/>
                  <a:gd name="T32" fmla="*/ 100 w 315"/>
                  <a:gd name="T33" fmla="*/ 430 h 457"/>
                  <a:gd name="T34" fmla="*/ 101 w 315"/>
                  <a:gd name="T35" fmla="*/ 436 h 457"/>
                  <a:gd name="T36" fmla="*/ 121 w 315"/>
                  <a:gd name="T37" fmla="*/ 454 h 457"/>
                  <a:gd name="T38" fmla="*/ 142 w 315"/>
                  <a:gd name="T39" fmla="*/ 454 h 457"/>
                  <a:gd name="T40" fmla="*/ 168 w 315"/>
                  <a:gd name="T41" fmla="*/ 441 h 457"/>
                  <a:gd name="T42" fmla="*/ 171 w 315"/>
                  <a:gd name="T43" fmla="*/ 433 h 457"/>
                  <a:gd name="T44" fmla="*/ 173 w 315"/>
                  <a:gd name="T45" fmla="*/ 433 h 457"/>
                  <a:gd name="T46" fmla="*/ 174 w 315"/>
                  <a:gd name="T47" fmla="*/ 442 h 457"/>
                  <a:gd name="T48" fmla="*/ 196 w 315"/>
                  <a:gd name="T49" fmla="*/ 457 h 457"/>
                  <a:gd name="T50" fmla="*/ 213 w 315"/>
                  <a:gd name="T51" fmla="*/ 457 h 457"/>
                  <a:gd name="T52" fmla="*/ 236 w 315"/>
                  <a:gd name="T53" fmla="*/ 429 h 457"/>
                  <a:gd name="T54" fmla="*/ 237 w 315"/>
                  <a:gd name="T55" fmla="*/ 423 h 457"/>
                  <a:gd name="T56" fmla="*/ 239 w 315"/>
                  <a:gd name="T57" fmla="*/ 423 h 457"/>
                  <a:gd name="T58" fmla="*/ 243 w 315"/>
                  <a:gd name="T59" fmla="*/ 438 h 457"/>
                  <a:gd name="T60" fmla="*/ 266 w 315"/>
                  <a:gd name="T61" fmla="*/ 455 h 457"/>
                  <a:gd name="T62" fmla="*/ 292 w 315"/>
                  <a:gd name="T63" fmla="*/ 454 h 457"/>
                  <a:gd name="T64" fmla="*/ 314 w 315"/>
                  <a:gd name="T65" fmla="*/ 430 h 457"/>
                  <a:gd name="T66" fmla="*/ 312 w 315"/>
                  <a:gd name="T67" fmla="*/ 28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5" h="457">
                    <a:moveTo>
                      <a:pt x="312" y="286"/>
                    </a:moveTo>
                    <a:cubicBezTo>
                      <a:pt x="291" y="193"/>
                      <a:pt x="291" y="193"/>
                      <a:pt x="291" y="193"/>
                    </a:cubicBezTo>
                    <a:cubicBezTo>
                      <a:pt x="288" y="183"/>
                      <a:pt x="284" y="173"/>
                      <a:pt x="277" y="164"/>
                    </a:cubicBezTo>
                    <a:cubicBezTo>
                      <a:pt x="251" y="129"/>
                      <a:pt x="251" y="129"/>
                      <a:pt x="251" y="129"/>
                    </a:cubicBezTo>
                    <a:cubicBezTo>
                      <a:pt x="236" y="0"/>
                      <a:pt x="236" y="0"/>
                      <a:pt x="236" y="0"/>
                    </a:cubicBezTo>
                    <a:cubicBezTo>
                      <a:pt x="34" y="33"/>
                      <a:pt x="34" y="33"/>
                      <a:pt x="34" y="33"/>
                    </a:cubicBezTo>
                    <a:cubicBezTo>
                      <a:pt x="38" y="162"/>
                      <a:pt x="38" y="162"/>
                      <a:pt x="38" y="162"/>
                    </a:cubicBezTo>
                    <a:cubicBezTo>
                      <a:pt x="14" y="227"/>
                      <a:pt x="14" y="227"/>
                      <a:pt x="14" y="227"/>
                    </a:cubicBezTo>
                    <a:cubicBezTo>
                      <a:pt x="11" y="235"/>
                      <a:pt x="9" y="244"/>
                      <a:pt x="9" y="253"/>
                    </a:cubicBezTo>
                    <a:cubicBezTo>
                      <a:pt x="0" y="333"/>
                      <a:pt x="0" y="333"/>
                      <a:pt x="0" y="333"/>
                    </a:cubicBezTo>
                    <a:cubicBezTo>
                      <a:pt x="0" y="342"/>
                      <a:pt x="1" y="352"/>
                      <a:pt x="4" y="361"/>
                    </a:cubicBezTo>
                    <a:cubicBezTo>
                      <a:pt x="39" y="427"/>
                      <a:pt x="39" y="427"/>
                      <a:pt x="39" y="427"/>
                    </a:cubicBezTo>
                    <a:cubicBezTo>
                      <a:pt x="42" y="435"/>
                      <a:pt x="50" y="441"/>
                      <a:pt x="59" y="442"/>
                    </a:cubicBezTo>
                    <a:cubicBezTo>
                      <a:pt x="74" y="444"/>
                      <a:pt x="74" y="444"/>
                      <a:pt x="74" y="444"/>
                    </a:cubicBezTo>
                    <a:cubicBezTo>
                      <a:pt x="84" y="445"/>
                      <a:pt x="94" y="439"/>
                      <a:pt x="98" y="430"/>
                    </a:cubicBezTo>
                    <a:cubicBezTo>
                      <a:pt x="98" y="430"/>
                      <a:pt x="98" y="430"/>
                      <a:pt x="98" y="430"/>
                    </a:cubicBezTo>
                    <a:cubicBezTo>
                      <a:pt x="98" y="429"/>
                      <a:pt x="100" y="429"/>
                      <a:pt x="100" y="430"/>
                    </a:cubicBezTo>
                    <a:cubicBezTo>
                      <a:pt x="101" y="436"/>
                      <a:pt x="101" y="436"/>
                      <a:pt x="101" y="436"/>
                    </a:cubicBezTo>
                    <a:cubicBezTo>
                      <a:pt x="103" y="446"/>
                      <a:pt x="111" y="453"/>
                      <a:pt x="121" y="454"/>
                    </a:cubicBezTo>
                    <a:cubicBezTo>
                      <a:pt x="142" y="454"/>
                      <a:pt x="142" y="454"/>
                      <a:pt x="142" y="454"/>
                    </a:cubicBezTo>
                    <a:cubicBezTo>
                      <a:pt x="153" y="455"/>
                      <a:pt x="164" y="450"/>
                      <a:pt x="168" y="441"/>
                    </a:cubicBezTo>
                    <a:cubicBezTo>
                      <a:pt x="171" y="433"/>
                      <a:pt x="171" y="433"/>
                      <a:pt x="171" y="433"/>
                    </a:cubicBezTo>
                    <a:cubicBezTo>
                      <a:pt x="172" y="432"/>
                      <a:pt x="173" y="432"/>
                      <a:pt x="173" y="433"/>
                    </a:cubicBezTo>
                    <a:cubicBezTo>
                      <a:pt x="174" y="442"/>
                      <a:pt x="174" y="442"/>
                      <a:pt x="174" y="442"/>
                    </a:cubicBezTo>
                    <a:cubicBezTo>
                      <a:pt x="174" y="455"/>
                      <a:pt x="184" y="456"/>
                      <a:pt x="196" y="457"/>
                    </a:cubicBezTo>
                    <a:cubicBezTo>
                      <a:pt x="213" y="457"/>
                      <a:pt x="213" y="457"/>
                      <a:pt x="213" y="457"/>
                    </a:cubicBezTo>
                    <a:cubicBezTo>
                      <a:pt x="232" y="455"/>
                      <a:pt x="233" y="440"/>
                      <a:pt x="236" y="429"/>
                    </a:cubicBezTo>
                    <a:cubicBezTo>
                      <a:pt x="237" y="423"/>
                      <a:pt x="237" y="423"/>
                      <a:pt x="237" y="423"/>
                    </a:cubicBezTo>
                    <a:cubicBezTo>
                      <a:pt x="237" y="422"/>
                      <a:pt x="238" y="422"/>
                      <a:pt x="239" y="423"/>
                    </a:cubicBezTo>
                    <a:cubicBezTo>
                      <a:pt x="243" y="438"/>
                      <a:pt x="243" y="438"/>
                      <a:pt x="243" y="438"/>
                    </a:cubicBezTo>
                    <a:cubicBezTo>
                      <a:pt x="246" y="448"/>
                      <a:pt x="256" y="455"/>
                      <a:pt x="266" y="455"/>
                    </a:cubicBezTo>
                    <a:cubicBezTo>
                      <a:pt x="292" y="454"/>
                      <a:pt x="292" y="454"/>
                      <a:pt x="292" y="454"/>
                    </a:cubicBezTo>
                    <a:cubicBezTo>
                      <a:pt x="305" y="454"/>
                      <a:pt x="315" y="443"/>
                      <a:pt x="314" y="430"/>
                    </a:cubicBezTo>
                    <a:lnTo>
                      <a:pt x="312" y="286"/>
                    </a:lnTo>
                    <a:close/>
                  </a:path>
                </a:pathLst>
              </a:custGeom>
              <a:solidFill>
                <a:srgbClr val="DFBC89"/>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95" name="Freeform 32"/>
              <p:cNvSpPr>
                <a:spLocks/>
              </p:cNvSpPr>
              <p:nvPr/>
            </p:nvSpPr>
            <p:spPr bwMode="auto">
              <a:xfrm>
                <a:off x="2362200" y="180975"/>
                <a:ext cx="1263650" cy="681038"/>
              </a:xfrm>
              <a:custGeom>
                <a:avLst/>
                <a:gdLst>
                  <a:gd name="T0" fmla="*/ 796 w 796"/>
                  <a:gd name="T1" fmla="*/ 304 h 429"/>
                  <a:gd name="T2" fmla="*/ 30 w 796"/>
                  <a:gd name="T3" fmla="*/ 429 h 429"/>
                  <a:gd name="T4" fmla="*/ 0 w 796"/>
                  <a:gd name="T5" fmla="*/ 149 h 429"/>
                  <a:gd name="T6" fmla="*/ 752 w 796"/>
                  <a:gd name="T7" fmla="*/ 0 h 429"/>
                  <a:gd name="T8" fmla="*/ 796 w 796"/>
                  <a:gd name="T9" fmla="*/ 304 h 429"/>
                </a:gdLst>
                <a:ahLst/>
                <a:cxnLst>
                  <a:cxn ang="0">
                    <a:pos x="T0" y="T1"/>
                  </a:cxn>
                  <a:cxn ang="0">
                    <a:pos x="T2" y="T3"/>
                  </a:cxn>
                  <a:cxn ang="0">
                    <a:pos x="T4" y="T5"/>
                  </a:cxn>
                  <a:cxn ang="0">
                    <a:pos x="T6" y="T7"/>
                  </a:cxn>
                  <a:cxn ang="0">
                    <a:pos x="T8" y="T9"/>
                  </a:cxn>
                </a:cxnLst>
                <a:rect l="0" t="0" r="r" b="b"/>
                <a:pathLst>
                  <a:path w="796" h="429">
                    <a:moveTo>
                      <a:pt x="796" y="304"/>
                    </a:moveTo>
                    <a:lnTo>
                      <a:pt x="30" y="429"/>
                    </a:lnTo>
                    <a:lnTo>
                      <a:pt x="0" y="149"/>
                    </a:lnTo>
                    <a:lnTo>
                      <a:pt x="752" y="0"/>
                    </a:lnTo>
                    <a:lnTo>
                      <a:pt x="796" y="304"/>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6" name="Freeform 33"/>
              <p:cNvSpPr>
                <a:spLocks/>
              </p:cNvSpPr>
              <p:nvPr/>
            </p:nvSpPr>
            <p:spPr bwMode="auto">
              <a:xfrm>
                <a:off x="2200274" y="-405740"/>
                <a:ext cx="1411287" cy="934378"/>
              </a:xfrm>
              <a:custGeom>
                <a:avLst/>
                <a:gdLst>
                  <a:gd name="T0" fmla="*/ 866 w 889"/>
                  <a:gd name="T1" fmla="*/ 0 h 330"/>
                  <a:gd name="T2" fmla="*/ 0 w 889"/>
                  <a:gd name="T3" fmla="*/ 0 h 330"/>
                  <a:gd name="T4" fmla="*/ 56 w 889"/>
                  <a:gd name="T5" fmla="*/ 330 h 330"/>
                  <a:gd name="T6" fmla="*/ 889 w 889"/>
                  <a:gd name="T7" fmla="*/ 216 h 330"/>
                  <a:gd name="T8" fmla="*/ 866 w 889"/>
                  <a:gd name="T9" fmla="*/ 0 h 330"/>
                </a:gdLst>
                <a:ahLst/>
                <a:cxnLst>
                  <a:cxn ang="0">
                    <a:pos x="T0" y="T1"/>
                  </a:cxn>
                  <a:cxn ang="0">
                    <a:pos x="T2" y="T3"/>
                  </a:cxn>
                  <a:cxn ang="0">
                    <a:pos x="T4" y="T5"/>
                  </a:cxn>
                  <a:cxn ang="0">
                    <a:pos x="T6" y="T7"/>
                  </a:cxn>
                  <a:cxn ang="0">
                    <a:pos x="T8" y="T9"/>
                  </a:cxn>
                </a:cxnLst>
                <a:rect l="0" t="0" r="r" b="b"/>
                <a:pathLst>
                  <a:path w="889" h="330">
                    <a:moveTo>
                      <a:pt x="866" y="0"/>
                    </a:moveTo>
                    <a:lnTo>
                      <a:pt x="0" y="0"/>
                    </a:lnTo>
                    <a:lnTo>
                      <a:pt x="56" y="330"/>
                    </a:lnTo>
                    <a:lnTo>
                      <a:pt x="889" y="216"/>
                    </a:lnTo>
                    <a:lnTo>
                      <a:pt x="866"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7" name="Freeform 34"/>
              <p:cNvSpPr>
                <a:spLocks/>
              </p:cNvSpPr>
              <p:nvPr/>
            </p:nvSpPr>
            <p:spPr bwMode="auto">
              <a:xfrm>
                <a:off x="2381250" y="1484313"/>
                <a:ext cx="1447800" cy="793750"/>
              </a:xfrm>
              <a:custGeom>
                <a:avLst/>
                <a:gdLst>
                  <a:gd name="T0" fmla="*/ 1 w 312"/>
                  <a:gd name="T1" fmla="*/ 75 h 171"/>
                  <a:gd name="T2" fmla="*/ 36 w 312"/>
                  <a:gd name="T3" fmla="*/ 141 h 171"/>
                  <a:gd name="T4" fmla="*/ 56 w 312"/>
                  <a:gd name="T5" fmla="*/ 156 h 171"/>
                  <a:gd name="T6" fmla="*/ 71 w 312"/>
                  <a:gd name="T7" fmla="*/ 158 h 171"/>
                  <a:gd name="T8" fmla="*/ 95 w 312"/>
                  <a:gd name="T9" fmla="*/ 144 h 171"/>
                  <a:gd name="T10" fmla="*/ 95 w 312"/>
                  <a:gd name="T11" fmla="*/ 144 h 171"/>
                  <a:gd name="T12" fmla="*/ 97 w 312"/>
                  <a:gd name="T13" fmla="*/ 144 h 171"/>
                  <a:gd name="T14" fmla="*/ 98 w 312"/>
                  <a:gd name="T15" fmla="*/ 150 h 171"/>
                  <a:gd name="T16" fmla="*/ 118 w 312"/>
                  <a:gd name="T17" fmla="*/ 168 h 171"/>
                  <a:gd name="T18" fmla="*/ 139 w 312"/>
                  <a:gd name="T19" fmla="*/ 168 h 171"/>
                  <a:gd name="T20" fmla="*/ 165 w 312"/>
                  <a:gd name="T21" fmla="*/ 155 h 171"/>
                  <a:gd name="T22" fmla="*/ 168 w 312"/>
                  <a:gd name="T23" fmla="*/ 147 h 171"/>
                  <a:gd name="T24" fmla="*/ 170 w 312"/>
                  <a:gd name="T25" fmla="*/ 147 h 171"/>
                  <a:gd name="T26" fmla="*/ 171 w 312"/>
                  <a:gd name="T27" fmla="*/ 156 h 171"/>
                  <a:gd name="T28" fmla="*/ 193 w 312"/>
                  <a:gd name="T29" fmla="*/ 171 h 171"/>
                  <a:gd name="T30" fmla="*/ 210 w 312"/>
                  <a:gd name="T31" fmla="*/ 171 h 171"/>
                  <a:gd name="T32" fmla="*/ 233 w 312"/>
                  <a:gd name="T33" fmla="*/ 143 h 171"/>
                  <a:gd name="T34" fmla="*/ 234 w 312"/>
                  <a:gd name="T35" fmla="*/ 137 h 171"/>
                  <a:gd name="T36" fmla="*/ 236 w 312"/>
                  <a:gd name="T37" fmla="*/ 137 h 171"/>
                  <a:gd name="T38" fmla="*/ 240 w 312"/>
                  <a:gd name="T39" fmla="*/ 152 h 171"/>
                  <a:gd name="T40" fmla="*/ 263 w 312"/>
                  <a:gd name="T41" fmla="*/ 169 h 171"/>
                  <a:gd name="T42" fmla="*/ 289 w 312"/>
                  <a:gd name="T43" fmla="*/ 168 h 171"/>
                  <a:gd name="T44" fmla="*/ 311 w 312"/>
                  <a:gd name="T45" fmla="*/ 144 h 171"/>
                  <a:gd name="T46" fmla="*/ 309 w 312"/>
                  <a:gd name="T47" fmla="*/ 0 h 171"/>
                  <a:gd name="T48" fmla="*/ 0 w 312"/>
                  <a:gd name="T49" fmla="*/ 70 h 171"/>
                  <a:gd name="T50" fmla="*/ 1 w 312"/>
                  <a:gd name="T51"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2" h="171">
                    <a:moveTo>
                      <a:pt x="1" y="75"/>
                    </a:moveTo>
                    <a:cubicBezTo>
                      <a:pt x="36" y="141"/>
                      <a:pt x="36" y="141"/>
                      <a:pt x="36" y="141"/>
                    </a:cubicBezTo>
                    <a:cubicBezTo>
                      <a:pt x="39" y="149"/>
                      <a:pt x="47" y="155"/>
                      <a:pt x="56" y="156"/>
                    </a:cubicBezTo>
                    <a:cubicBezTo>
                      <a:pt x="71" y="158"/>
                      <a:pt x="71" y="158"/>
                      <a:pt x="71" y="158"/>
                    </a:cubicBezTo>
                    <a:cubicBezTo>
                      <a:pt x="81" y="159"/>
                      <a:pt x="91" y="153"/>
                      <a:pt x="95" y="144"/>
                    </a:cubicBezTo>
                    <a:cubicBezTo>
                      <a:pt x="95" y="144"/>
                      <a:pt x="95" y="144"/>
                      <a:pt x="95" y="144"/>
                    </a:cubicBezTo>
                    <a:cubicBezTo>
                      <a:pt x="95" y="143"/>
                      <a:pt x="97" y="143"/>
                      <a:pt x="97" y="144"/>
                    </a:cubicBezTo>
                    <a:cubicBezTo>
                      <a:pt x="98" y="150"/>
                      <a:pt x="98" y="150"/>
                      <a:pt x="98" y="150"/>
                    </a:cubicBezTo>
                    <a:cubicBezTo>
                      <a:pt x="100" y="160"/>
                      <a:pt x="108" y="167"/>
                      <a:pt x="118" y="168"/>
                    </a:cubicBezTo>
                    <a:cubicBezTo>
                      <a:pt x="139" y="168"/>
                      <a:pt x="139" y="168"/>
                      <a:pt x="139" y="168"/>
                    </a:cubicBezTo>
                    <a:cubicBezTo>
                      <a:pt x="150" y="169"/>
                      <a:pt x="161" y="164"/>
                      <a:pt x="165" y="155"/>
                    </a:cubicBezTo>
                    <a:cubicBezTo>
                      <a:pt x="168" y="147"/>
                      <a:pt x="168" y="147"/>
                      <a:pt x="168" y="147"/>
                    </a:cubicBezTo>
                    <a:cubicBezTo>
                      <a:pt x="169" y="146"/>
                      <a:pt x="170" y="146"/>
                      <a:pt x="170" y="147"/>
                    </a:cubicBezTo>
                    <a:cubicBezTo>
                      <a:pt x="171" y="156"/>
                      <a:pt x="171" y="156"/>
                      <a:pt x="171" y="156"/>
                    </a:cubicBezTo>
                    <a:cubicBezTo>
                      <a:pt x="171" y="169"/>
                      <a:pt x="181" y="170"/>
                      <a:pt x="193" y="171"/>
                    </a:cubicBezTo>
                    <a:cubicBezTo>
                      <a:pt x="210" y="171"/>
                      <a:pt x="210" y="171"/>
                      <a:pt x="210" y="171"/>
                    </a:cubicBezTo>
                    <a:cubicBezTo>
                      <a:pt x="229" y="169"/>
                      <a:pt x="230" y="154"/>
                      <a:pt x="233" y="143"/>
                    </a:cubicBezTo>
                    <a:cubicBezTo>
                      <a:pt x="234" y="137"/>
                      <a:pt x="234" y="137"/>
                      <a:pt x="234" y="137"/>
                    </a:cubicBezTo>
                    <a:cubicBezTo>
                      <a:pt x="234" y="136"/>
                      <a:pt x="235" y="136"/>
                      <a:pt x="236" y="137"/>
                    </a:cubicBezTo>
                    <a:cubicBezTo>
                      <a:pt x="240" y="152"/>
                      <a:pt x="240" y="152"/>
                      <a:pt x="240" y="152"/>
                    </a:cubicBezTo>
                    <a:cubicBezTo>
                      <a:pt x="243" y="162"/>
                      <a:pt x="253" y="169"/>
                      <a:pt x="263" y="169"/>
                    </a:cubicBezTo>
                    <a:cubicBezTo>
                      <a:pt x="289" y="168"/>
                      <a:pt x="289" y="168"/>
                      <a:pt x="289" y="168"/>
                    </a:cubicBezTo>
                    <a:cubicBezTo>
                      <a:pt x="302" y="168"/>
                      <a:pt x="312" y="157"/>
                      <a:pt x="311" y="144"/>
                    </a:cubicBezTo>
                    <a:cubicBezTo>
                      <a:pt x="309" y="0"/>
                      <a:pt x="309" y="0"/>
                      <a:pt x="309" y="0"/>
                    </a:cubicBezTo>
                    <a:cubicBezTo>
                      <a:pt x="0" y="70"/>
                      <a:pt x="0" y="70"/>
                      <a:pt x="0" y="70"/>
                    </a:cubicBezTo>
                    <a:cubicBezTo>
                      <a:pt x="0" y="72"/>
                      <a:pt x="0" y="74"/>
                      <a:pt x="1" y="75"/>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3" name="Freeform 92"/>
            <p:cNvSpPr>
              <a:spLocks noEditPoints="1"/>
            </p:cNvSpPr>
            <p:nvPr/>
          </p:nvSpPr>
          <p:spPr bwMode="auto">
            <a:xfrm>
              <a:off x="5393948" y="3619432"/>
              <a:ext cx="484009" cy="506786"/>
            </a:xfrm>
            <a:custGeom>
              <a:avLst/>
              <a:gdLst>
                <a:gd name="T0" fmla="*/ 167 w 180"/>
                <a:gd name="T1" fmla="*/ 96 h 188"/>
                <a:gd name="T2" fmla="*/ 180 w 180"/>
                <a:gd name="T3" fmla="*/ 69 h 188"/>
                <a:gd name="T4" fmla="*/ 180 w 180"/>
                <a:gd name="T5" fmla="*/ 68 h 188"/>
                <a:gd name="T6" fmla="*/ 179 w 180"/>
                <a:gd name="T7" fmla="*/ 66 h 188"/>
                <a:gd name="T8" fmla="*/ 166 w 180"/>
                <a:gd name="T9" fmla="*/ 0 h 188"/>
                <a:gd name="T10" fmla="*/ 1 w 180"/>
                <a:gd name="T11" fmla="*/ 66 h 188"/>
                <a:gd name="T12" fmla="*/ 0 w 180"/>
                <a:gd name="T13" fmla="*/ 67 h 188"/>
                <a:gd name="T14" fmla="*/ 0 w 180"/>
                <a:gd name="T15" fmla="*/ 69 h 188"/>
                <a:gd name="T16" fmla="*/ 13 w 180"/>
                <a:gd name="T17" fmla="*/ 97 h 188"/>
                <a:gd name="T18" fmla="*/ 13 w 180"/>
                <a:gd name="T19" fmla="*/ 97 h 188"/>
                <a:gd name="T20" fmla="*/ 1 w 180"/>
                <a:gd name="T21" fmla="*/ 188 h 188"/>
                <a:gd name="T22" fmla="*/ 167 w 180"/>
                <a:gd name="T23" fmla="*/ 163 h 188"/>
                <a:gd name="T24" fmla="*/ 173 w 180"/>
                <a:gd name="T25" fmla="*/ 80 h 188"/>
                <a:gd name="T26" fmla="*/ 150 w 180"/>
                <a:gd name="T27" fmla="*/ 80 h 188"/>
                <a:gd name="T28" fmla="*/ 173 w 180"/>
                <a:gd name="T29" fmla="*/ 80 h 188"/>
                <a:gd name="T30" fmla="*/ 149 w 180"/>
                <a:gd name="T31" fmla="*/ 65 h 188"/>
                <a:gd name="T32" fmla="*/ 137 w 180"/>
                <a:gd name="T33" fmla="*/ 49 h 188"/>
                <a:gd name="T34" fmla="*/ 118 w 180"/>
                <a:gd name="T35" fmla="*/ 49 h 188"/>
                <a:gd name="T36" fmla="*/ 145 w 180"/>
                <a:gd name="T37" fmla="*/ 80 h 188"/>
                <a:gd name="T38" fmla="*/ 121 w 180"/>
                <a:gd name="T39" fmla="*/ 80 h 188"/>
                <a:gd name="T40" fmla="*/ 92 w 180"/>
                <a:gd name="T41" fmla="*/ 49 h 188"/>
                <a:gd name="T42" fmla="*/ 92 w 180"/>
                <a:gd name="T43" fmla="*/ 65 h 188"/>
                <a:gd name="T44" fmla="*/ 116 w 180"/>
                <a:gd name="T45" fmla="*/ 80 h 188"/>
                <a:gd name="T46" fmla="*/ 92 w 180"/>
                <a:gd name="T47" fmla="*/ 80 h 188"/>
                <a:gd name="T48" fmla="*/ 67 w 180"/>
                <a:gd name="T49" fmla="*/ 49 h 188"/>
                <a:gd name="T50" fmla="*/ 64 w 180"/>
                <a:gd name="T51" fmla="*/ 65 h 188"/>
                <a:gd name="T52" fmla="*/ 87 w 180"/>
                <a:gd name="T53" fmla="*/ 72 h 188"/>
                <a:gd name="T54" fmla="*/ 75 w 180"/>
                <a:gd name="T55" fmla="*/ 91 h 188"/>
                <a:gd name="T56" fmla="*/ 62 w 180"/>
                <a:gd name="T57" fmla="*/ 49 h 188"/>
                <a:gd name="T58" fmla="*/ 42 w 180"/>
                <a:gd name="T59" fmla="*/ 49 h 188"/>
                <a:gd name="T60" fmla="*/ 58 w 180"/>
                <a:gd name="T61" fmla="*/ 80 h 188"/>
                <a:gd name="T62" fmla="*/ 35 w 180"/>
                <a:gd name="T63" fmla="*/ 80 h 188"/>
                <a:gd name="T64" fmla="*/ 18 w 180"/>
                <a:gd name="T65" fmla="*/ 49 h 188"/>
                <a:gd name="T66" fmla="*/ 9 w 180"/>
                <a:gd name="T67" fmla="*/ 65 h 188"/>
                <a:gd name="T68" fmla="*/ 29 w 180"/>
                <a:gd name="T69" fmla="*/ 72 h 188"/>
                <a:gd name="T70" fmla="*/ 18 w 180"/>
                <a:gd name="T71" fmla="*/ 91 h 188"/>
                <a:gd name="T72" fmla="*/ 172 w 180"/>
                <a:gd name="T73" fmla="*/ 181 h 188"/>
                <a:gd name="T74" fmla="*/ 172 w 180"/>
                <a:gd name="T75" fmla="*/ 170 h 188"/>
                <a:gd name="T76" fmla="*/ 35 w 180"/>
                <a:gd name="T77" fmla="*/ 163 h 188"/>
                <a:gd name="T78" fmla="*/ 69 w 180"/>
                <a:gd name="T79" fmla="*/ 163 h 188"/>
                <a:gd name="T80" fmla="*/ 29 w 180"/>
                <a:gd name="T81" fmla="*/ 107 h 188"/>
                <a:gd name="T82" fmla="*/ 20 w 180"/>
                <a:gd name="T83" fmla="*/ 97 h 188"/>
                <a:gd name="T84" fmla="*/ 47 w 180"/>
                <a:gd name="T85" fmla="*/ 97 h 188"/>
                <a:gd name="T86" fmla="*/ 75 w 180"/>
                <a:gd name="T87" fmla="*/ 97 h 188"/>
                <a:gd name="T88" fmla="*/ 104 w 180"/>
                <a:gd name="T89" fmla="*/ 97 h 188"/>
                <a:gd name="T90" fmla="*/ 133 w 180"/>
                <a:gd name="T91" fmla="*/ 97 h 188"/>
                <a:gd name="T92" fmla="*/ 159 w 180"/>
                <a:gd name="T93" fmla="*/ 163 h 188"/>
                <a:gd name="T94" fmla="*/ 149 w 180"/>
                <a:gd name="T95" fmla="*/ 146 h 188"/>
                <a:gd name="T96" fmla="*/ 90 w 180"/>
                <a:gd name="T97" fmla="*/ 146 h 188"/>
                <a:gd name="T98" fmla="*/ 123 w 180"/>
                <a:gd name="T99" fmla="*/ 112 h 188"/>
                <a:gd name="T100" fmla="*/ 96 w 180"/>
                <a:gd name="T101" fmla="*/ 112 h 188"/>
                <a:gd name="T102" fmla="*/ 96 w 180"/>
                <a:gd name="T103" fmla="*/ 1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188">
                  <a:moveTo>
                    <a:pt x="167" y="96"/>
                  </a:moveTo>
                  <a:cubicBezTo>
                    <a:pt x="167" y="96"/>
                    <a:pt x="167" y="96"/>
                    <a:pt x="166" y="96"/>
                  </a:cubicBezTo>
                  <a:cubicBezTo>
                    <a:pt x="167" y="96"/>
                    <a:pt x="167" y="96"/>
                    <a:pt x="167" y="96"/>
                  </a:cubicBezTo>
                  <a:cubicBezTo>
                    <a:pt x="167" y="97"/>
                    <a:pt x="167" y="97"/>
                    <a:pt x="167" y="97"/>
                  </a:cubicBezTo>
                  <a:cubicBezTo>
                    <a:pt x="174" y="95"/>
                    <a:pt x="180" y="88"/>
                    <a:pt x="180" y="80"/>
                  </a:cubicBezTo>
                  <a:cubicBezTo>
                    <a:pt x="180" y="69"/>
                    <a:pt x="180" y="69"/>
                    <a:pt x="180" y="69"/>
                  </a:cubicBezTo>
                  <a:cubicBezTo>
                    <a:pt x="180" y="69"/>
                    <a:pt x="180" y="69"/>
                    <a:pt x="180" y="69"/>
                  </a:cubicBezTo>
                  <a:cubicBezTo>
                    <a:pt x="180" y="69"/>
                    <a:pt x="180" y="69"/>
                    <a:pt x="180" y="69"/>
                  </a:cubicBezTo>
                  <a:cubicBezTo>
                    <a:pt x="180" y="68"/>
                    <a:pt x="180" y="68"/>
                    <a:pt x="180" y="68"/>
                  </a:cubicBezTo>
                  <a:cubicBezTo>
                    <a:pt x="180" y="68"/>
                    <a:pt x="179" y="67"/>
                    <a:pt x="179" y="67"/>
                  </a:cubicBezTo>
                  <a:cubicBezTo>
                    <a:pt x="179" y="66"/>
                    <a:pt x="179" y="66"/>
                    <a:pt x="179" y="66"/>
                  </a:cubicBezTo>
                  <a:cubicBezTo>
                    <a:pt x="179" y="66"/>
                    <a:pt x="179" y="66"/>
                    <a:pt x="179" y="66"/>
                  </a:cubicBezTo>
                  <a:cubicBezTo>
                    <a:pt x="179" y="66"/>
                    <a:pt x="179" y="66"/>
                    <a:pt x="179" y="66"/>
                  </a:cubicBezTo>
                  <a:cubicBezTo>
                    <a:pt x="166" y="43"/>
                    <a:pt x="166" y="43"/>
                    <a:pt x="166" y="43"/>
                  </a:cubicBezTo>
                  <a:cubicBezTo>
                    <a:pt x="166" y="0"/>
                    <a:pt x="166" y="0"/>
                    <a:pt x="166" y="0"/>
                  </a:cubicBezTo>
                  <a:cubicBezTo>
                    <a:pt x="13" y="0"/>
                    <a:pt x="13" y="0"/>
                    <a:pt x="13" y="0"/>
                  </a:cubicBezTo>
                  <a:cubicBezTo>
                    <a:pt x="13" y="44"/>
                    <a:pt x="13" y="44"/>
                    <a:pt x="13" y="44"/>
                  </a:cubicBezTo>
                  <a:cubicBezTo>
                    <a:pt x="1" y="66"/>
                    <a:pt x="1" y="66"/>
                    <a:pt x="1" y="66"/>
                  </a:cubicBezTo>
                  <a:cubicBezTo>
                    <a:pt x="1" y="66"/>
                    <a:pt x="1" y="66"/>
                    <a:pt x="1" y="66"/>
                  </a:cubicBezTo>
                  <a:cubicBezTo>
                    <a:pt x="1" y="66"/>
                    <a:pt x="1" y="66"/>
                    <a:pt x="1" y="66"/>
                  </a:cubicBezTo>
                  <a:cubicBezTo>
                    <a:pt x="0" y="67"/>
                    <a:pt x="0" y="67"/>
                    <a:pt x="0" y="67"/>
                  </a:cubicBezTo>
                  <a:cubicBezTo>
                    <a:pt x="0" y="67"/>
                    <a:pt x="0" y="68"/>
                    <a:pt x="0" y="68"/>
                  </a:cubicBezTo>
                  <a:cubicBezTo>
                    <a:pt x="0" y="68"/>
                    <a:pt x="0" y="68"/>
                    <a:pt x="0" y="69"/>
                  </a:cubicBezTo>
                  <a:cubicBezTo>
                    <a:pt x="0" y="69"/>
                    <a:pt x="0" y="69"/>
                    <a:pt x="0" y="69"/>
                  </a:cubicBezTo>
                  <a:cubicBezTo>
                    <a:pt x="0" y="69"/>
                    <a:pt x="0" y="69"/>
                    <a:pt x="0" y="69"/>
                  </a:cubicBezTo>
                  <a:cubicBezTo>
                    <a:pt x="0" y="80"/>
                    <a:pt x="0" y="80"/>
                    <a:pt x="0" y="80"/>
                  </a:cubicBezTo>
                  <a:cubicBezTo>
                    <a:pt x="0" y="88"/>
                    <a:pt x="5" y="95"/>
                    <a:pt x="13" y="97"/>
                  </a:cubicBezTo>
                  <a:cubicBezTo>
                    <a:pt x="12" y="96"/>
                    <a:pt x="12" y="96"/>
                    <a:pt x="12" y="96"/>
                  </a:cubicBezTo>
                  <a:cubicBezTo>
                    <a:pt x="13" y="96"/>
                    <a:pt x="13" y="96"/>
                    <a:pt x="13" y="96"/>
                  </a:cubicBezTo>
                  <a:cubicBezTo>
                    <a:pt x="13" y="97"/>
                    <a:pt x="13" y="97"/>
                    <a:pt x="13" y="97"/>
                  </a:cubicBezTo>
                  <a:cubicBezTo>
                    <a:pt x="13" y="163"/>
                    <a:pt x="13" y="163"/>
                    <a:pt x="13" y="163"/>
                  </a:cubicBezTo>
                  <a:cubicBezTo>
                    <a:pt x="1" y="163"/>
                    <a:pt x="1" y="163"/>
                    <a:pt x="1" y="163"/>
                  </a:cubicBezTo>
                  <a:cubicBezTo>
                    <a:pt x="1" y="188"/>
                    <a:pt x="1" y="188"/>
                    <a:pt x="1" y="188"/>
                  </a:cubicBezTo>
                  <a:cubicBezTo>
                    <a:pt x="179" y="188"/>
                    <a:pt x="179" y="188"/>
                    <a:pt x="179" y="188"/>
                  </a:cubicBezTo>
                  <a:cubicBezTo>
                    <a:pt x="179" y="163"/>
                    <a:pt x="179" y="163"/>
                    <a:pt x="179" y="163"/>
                  </a:cubicBezTo>
                  <a:cubicBezTo>
                    <a:pt x="167" y="163"/>
                    <a:pt x="167" y="163"/>
                    <a:pt x="167" y="163"/>
                  </a:cubicBezTo>
                  <a:cubicBezTo>
                    <a:pt x="167" y="97"/>
                    <a:pt x="167" y="97"/>
                    <a:pt x="167" y="97"/>
                  </a:cubicBezTo>
                  <a:lnTo>
                    <a:pt x="167" y="96"/>
                  </a:lnTo>
                  <a:close/>
                  <a:moveTo>
                    <a:pt x="173" y="80"/>
                  </a:moveTo>
                  <a:cubicBezTo>
                    <a:pt x="173" y="86"/>
                    <a:pt x="168" y="91"/>
                    <a:pt x="162" y="91"/>
                  </a:cubicBezTo>
                  <a:cubicBezTo>
                    <a:pt x="162" y="91"/>
                    <a:pt x="162" y="91"/>
                    <a:pt x="162" y="91"/>
                  </a:cubicBezTo>
                  <a:cubicBezTo>
                    <a:pt x="155" y="91"/>
                    <a:pt x="150" y="86"/>
                    <a:pt x="150" y="80"/>
                  </a:cubicBezTo>
                  <a:cubicBezTo>
                    <a:pt x="150" y="72"/>
                    <a:pt x="150" y="72"/>
                    <a:pt x="150" y="72"/>
                  </a:cubicBezTo>
                  <a:cubicBezTo>
                    <a:pt x="173" y="72"/>
                    <a:pt x="173" y="72"/>
                    <a:pt x="173" y="72"/>
                  </a:cubicBezTo>
                  <a:lnTo>
                    <a:pt x="173" y="80"/>
                  </a:lnTo>
                  <a:close/>
                  <a:moveTo>
                    <a:pt x="161" y="49"/>
                  </a:moveTo>
                  <a:cubicBezTo>
                    <a:pt x="170" y="65"/>
                    <a:pt x="170" y="65"/>
                    <a:pt x="170" y="65"/>
                  </a:cubicBezTo>
                  <a:cubicBezTo>
                    <a:pt x="149" y="65"/>
                    <a:pt x="149" y="65"/>
                    <a:pt x="149" y="65"/>
                  </a:cubicBezTo>
                  <a:cubicBezTo>
                    <a:pt x="143" y="49"/>
                    <a:pt x="143" y="49"/>
                    <a:pt x="143" y="49"/>
                  </a:cubicBezTo>
                  <a:lnTo>
                    <a:pt x="161" y="49"/>
                  </a:lnTo>
                  <a:close/>
                  <a:moveTo>
                    <a:pt x="137" y="49"/>
                  </a:moveTo>
                  <a:cubicBezTo>
                    <a:pt x="143" y="65"/>
                    <a:pt x="143" y="65"/>
                    <a:pt x="143" y="65"/>
                  </a:cubicBezTo>
                  <a:cubicBezTo>
                    <a:pt x="121" y="65"/>
                    <a:pt x="121" y="65"/>
                    <a:pt x="121" y="65"/>
                  </a:cubicBezTo>
                  <a:cubicBezTo>
                    <a:pt x="118" y="49"/>
                    <a:pt x="118" y="49"/>
                    <a:pt x="118" y="49"/>
                  </a:cubicBezTo>
                  <a:lnTo>
                    <a:pt x="137" y="49"/>
                  </a:lnTo>
                  <a:close/>
                  <a:moveTo>
                    <a:pt x="145" y="72"/>
                  </a:moveTo>
                  <a:cubicBezTo>
                    <a:pt x="145" y="80"/>
                    <a:pt x="145" y="80"/>
                    <a:pt x="145" y="80"/>
                  </a:cubicBezTo>
                  <a:cubicBezTo>
                    <a:pt x="145" y="86"/>
                    <a:pt x="139" y="91"/>
                    <a:pt x="133" y="91"/>
                  </a:cubicBezTo>
                  <a:cubicBezTo>
                    <a:pt x="133" y="91"/>
                    <a:pt x="133" y="91"/>
                    <a:pt x="133" y="91"/>
                  </a:cubicBezTo>
                  <a:cubicBezTo>
                    <a:pt x="126" y="91"/>
                    <a:pt x="121" y="86"/>
                    <a:pt x="121" y="80"/>
                  </a:cubicBezTo>
                  <a:cubicBezTo>
                    <a:pt x="121" y="72"/>
                    <a:pt x="121" y="72"/>
                    <a:pt x="121" y="72"/>
                  </a:cubicBezTo>
                  <a:lnTo>
                    <a:pt x="145" y="72"/>
                  </a:lnTo>
                  <a:close/>
                  <a:moveTo>
                    <a:pt x="92" y="49"/>
                  </a:moveTo>
                  <a:cubicBezTo>
                    <a:pt x="112" y="49"/>
                    <a:pt x="112" y="49"/>
                    <a:pt x="112" y="49"/>
                  </a:cubicBezTo>
                  <a:cubicBezTo>
                    <a:pt x="115" y="65"/>
                    <a:pt x="115" y="65"/>
                    <a:pt x="115" y="65"/>
                  </a:cubicBezTo>
                  <a:cubicBezTo>
                    <a:pt x="92" y="65"/>
                    <a:pt x="92" y="65"/>
                    <a:pt x="92" y="65"/>
                  </a:cubicBezTo>
                  <a:lnTo>
                    <a:pt x="92" y="49"/>
                  </a:lnTo>
                  <a:close/>
                  <a:moveTo>
                    <a:pt x="116" y="72"/>
                  </a:moveTo>
                  <a:cubicBezTo>
                    <a:pt x="116" y="80"/>
                    <a:pt x="116" y="80"/>
                    <a:pt x="116" y="80"/>
                  </a:cubicBezTo>
                  <a:cubicBezTo>
                    <a:pt x="116" y="86"/>
                    <a:pt x="111" y="91"/>
                    <a:pt x="104" y="91"/>
                  </a:cubicBezTo>
                  <a:cubicBezTo>
                    <a:pt x="104" y="91"/>
                    <a:pt x="104" y="91"/>
                    <a:pt x="104" y="91"/>
                  </a:cubicBezTo>
                  <a:cubicBezTo>
                    <a:pt x="98" y="91"/>
                    <a:pt x="92" y="86"/>
                    <a:pt x="92" y="80"/>
                  </a:cubicBezTo>
                  <a:cubicBezTo>
                    <a:pt x="92" y="72"/>
                    <a:pt x="92" y="72"/>
                    <a:pt x="92" y="72"/>
                  </a:cubicBezTo>
                  <a:lnTo>
                    <a:pt x="116" y="72"/>
                  </a:lnTo>
                  <a:close/>
                  <a:moveTo>
                    <a:pt x="67" y="49"/>
                  </a:moveTo>
                  <a:cubicBezTo>
                    <a:pt x="87" y="49"/>
                    <a:pt x="87" y="49"/>
                    <a:pt x="87" y="49"/>
                  </a:cubicBezTo>
                  <a:cubicBezTo>
                    <a:pt x="87" y="65"/>
                    <a:pt x="87" y="65"/>
                    <a:pt x="87" y="65"/>
                  </a:cubicBezTo>
                  <a:cubicBezTo>
                    <a:pt x="64" y="65"/>
                    <a:pt x="64" y="65"/>
                    <a:pt x="64" y="65"/>
                  </a:cubicBezTo>
                  <a:lnTo>
                    <a:pt x="67" y="49"/>
                  </a:lnTo>
                  <a:close/>
                  <a:moveTo>
                    <a:pt x="64" y="72"/>
                  </a:moveTo>
                  <a:cubicBezTo>
                    <a:pt x="87" y="72"/>
                    <a:pt x="87" y="72"/>
                    <a:pt x="87" y="72"/>
                  </a:cubicBezTo>
                  <a:cubicBezTo>
                    <a:pt x="87" y="80"/>
                    <a:pt x="87" y="80"/>
                    <a:pt x="87" y="80"/>
                  </a:cubicBezTo>
                  <a:cubicBezTo>
                    <a:pt x="87" y="86"/>
                    <a:pt x="82" y="91"/>
                    <a:pt x="75" y="91"/>
                  </a:cubicBezTo>
                  <a:cubicBezTo>
                    <a:pt x="75" y="91"/>
                    <a:pt x="75" y="91"/>
                    <a:pt x="75" y="91"/>
                  </a:cubicBezTo>
                  <a:cubicBezTo>
                    <a:pt x="69" y="91"/>
                    <a:pt x="64" y="86"/>
                    <a:pt x="64" y="80"/>
                  </a:cubicBezTo>
                  <a:lnTo>
                    <a:pt x="64" y="72"/>
                  </a:lnTo>
                  <a:close/>
                  <a:moveTo>
                    <a:pt x="62" y="49"/>
                  </a:moveTo>
                  <a:cubicBezTo>
                    <a:pt x="59" y="65"/>
                    <a:pt x="59" y="65"/>
                    <a:pt x="59" y="65"/>
                  </a:cubicBezTo>
                  <a:cubicBezTo>
                    <a:pt x="36" y="65"/>
                    <a:pt x="36" y="65"/>
                    <a:pt x="36" y="65"/>
                  </a:cubicBezTo>
                  <a:cubicBezTo>
                    <a:pt x="42" y="49"/>
                    <a:pt x="42" y="49"/>
                    <a:pt x="42" y="49"/>
                  </a:cubicBezTo>
                  <a:lnTo>
                    <a:pt x="62" y="49"/>
                  </a:lnTo>
                  <a:close/>
                  <a:moveTo>
                    <a:pt x="58" y="72"/>
                  </a:moveTo>
                  <a:cubicBezTo>
                    <a:pt x="58" y="80"/>
                    <a:pt x="58" y="80"/>
                    <a:pt x="58" y="80"/>
                  </a:cubicBezTo>
                  <a:cubicBezTo>
                    <a:pt x="58" y="86"/>
                    <a:pt x="53" y="91"/>
                    <a:pt x="47" y="91"/>
                  </a:cubicBezTo>
                  <a:cubicBezTo>
                    <a:pt x="46" y="91"/>
                    <a:pt x="46" y="91"/>
                    <a:pt x="46" y="91"/>
                  </a:cubicBezTo>
                  <a:cubicBezTo>
                    <a:pt x="40" y="91"/>
                    <a:pt x="35" y="86"/>
                    <a:pt x="35" y="80"/>
                  </a:cubicBezTo>
                  <a:cubicBezTo>
                    <a:pt x="35" y="72"/>
                    <a:pt x="35" y="72"/>
                    <a:pt x="35" y="72"/>
                  </a:cubicBezTo>
                  <a:lnTo>
                    <a:pt x="58" y="72"/>
                  </a:lnTo>
                  <a:close/>
                  <a:moveTo>
                    <a:pt x="18" y="49"/>
                  </a:moveTo>
                  <a:cubicBezTo>
                    <a:pt x="37" y="49"/>
                    <a:pt x="37" y="49"/>
                    <a:pt x="37" y="49"/>
                  </a:cubicBezTo>
                  <a:cubicBezTo>
                    <a:pt x="31" y="65"/>
                    <a:pt x="31" y="65"/>
                    <a:pt x="31" y="65"/>
                  </a:cubicBezTo>
                  <a:cubicBezTo>
                    <a:pt x="9" y="65"/>
                    <a:pt x="9" y="65"/>
                    <a:pt x="9" y="65"/>
                  </a:cubicBezTo>
                  <a:lnTo>
                    <a:pt x="18" y="49"/>
                  </a:lnTo>
                  <a:close/>
                  <a:moveTo>
                    <a:pt x="6" y="72"/>
                  </a:moveTo>
                  <a:cubicBezTo>
                    <a:pt x="29" y="72"/>
                    <a:pt x="29" y="72"/>
                    <a:pt x="29" y="72"/>
                  </a:cubicBezTo>
                  <a:cubicBezTo>
                    <a:pt x="29" y="80"/>
                    <a:pt x="29" y="80"/>
                    <a:pt x="29" y="80"/>
                  </a:cubicBezTo>
                  <a:cubicBezTo>
                    <a:pt x="29" y="86"/>
                    <a:pt x="24" y="91"/>
                    <a:pt x="18" y="91"/>
                  </a:cubicBezTo>
                  <a:cubicBezTo>
                    <a:pt x="18" y="91"/>
                    <a:pt x="18" y="91"/>
                    <a:pt x="18" y="91"/>
                  </a:cubicBezTo>
                  <a:cubicBezTo>
                    <a:pt x="11" y="91"/>
                    <a:pt x="6" y="86"/>
                    <a:pt x="6" y="80"/>
                  </a:cubicBezTo>
                  <a:lnTo>
                    <a:pt x="6" y="72"/>
                  </a:lnTo>
                  <a:close/>
                  <a:moveTo>
                    <a:pt x="172" y="181"/>
                  </a:moveTo>
                  <a:cubicBezTo>
                    <a:pt x="8" y="181"/>
                    <a:pt x="8" y="181"/>
                    <a:pt x="8" y="181"/>
                  </a:cubicBezTo>
                  <a:cubicBezTo>
                    <a:pt x="8" y="170"/>
                    <a:pt x="8" y="170"/>
                    <a:pt x="8" y="170"/>
                  </a:cubicBezTo>
                  <a:cubicBezTo>
                    <a:pt x="172" y="170"/>
                    <a:pt x="172" y="170"/>
                    <a:pt x="172" y="170"/>
                  </a:cubicBezTo>
                  <a:lnTo>
                    <a:pt x="172" y="181"/>
                  </a:lnTo>
                  <a:close/>
                  <a:moveTo>
                    <a:pt x="69" y="163"/>
                  </a:moveTo>
                  <a:cubicBezTo>
                    <a:pt x="35" y="163"/>
                    <a:pt x="35" y="163"/>
                    <a:pt x="35" y="163"/>
                  </a:cubicBezTo>
                  <a:cubicBezTo>
                    <a:pt x="35" y="112"/>
                    <a:pt x="35" y="112"/>
                    <a:pt x="35" y="112"/>
                  </a:cubicBezTo>
                  <a:cubicBezTo>
                    <a:pt x="69" y="112"/>
                    <a:pt x="69" y="112"/>
                    <a:pt x="69" y="112"/>
                  </a:cubicBezTo>
                  <a:lnTo>
                    <a:pt x="69" y="163"/>
                  </a:lnTo>
                  <a:close/>
                  <a:moveTo>
                    <a:pt x="74" y="163"/>
                  </a:moveTo>
                  <a:cubicBezTo>
                    <a:pt x="74" y="107"/>
                    <a:pt x="74" y="107"/>
                    <a:pt x="74" y="107"/>
                  </a:cubicBezTo>
                  <a:cubicBezTo>
                    <a:pt x="29" y="107"/>
                    <a:pt x="29" y="107"/>
                    <a:pt x="29" y="107"/>
                  </a:cubicBezTo>
                  <a:cubicBezTo>
                    <a:pt x="29" y="163"/>
                    <a:pt x="29" y="163"/>
                    <a:pt x="29" y="163"/>
                  </a:cubicBezTo>
                  <a:cubicBezTo>
                    <a:pt x="20" y="163"/>
                    <a:pt x="20" y="163"/>
                    <a:pt x="20" y="163"/>
                  </a:cubicBezTo>
                  <a:cubicBezTo>
                    <a:pt x="20" y="97"/>
                    <a:pt x="20" y="97"/>
                    <a:pt x="20" y="97"/>
                  </a:cubicBezTo>
                  <a:cubicBezTo>
                    <a:pt x="25" y="96"/>
                    <a:pt x="29" y="93"/>
                    <a:pt x="32" y="89"/>
                  </a:cubicBezTo>
                  <a:cubicBezTo>
                    <a:pt x="35" y="94"/>
                    <a:pt x="40" y="97"/>
                    <a:pt x="46" y="97"/>
                  </a:cubicBezTo>
                  <a:cubicBezTo>
                    <a:pt x="47" y="97"/>
                    <a:pt x="47" y="97"/>
                    <a:pt x="47" y="97"/>
                  </a:cubicBezTo>
                  <a:cubicBezTo>
                    <a:pt x="53" y="97"/>
                    <a:pt x="58" y="94"/>
                    <a:pt x="61" y="89"/>
                  </a:cubicBezTo>
                  <a:cubicBezTo>
                    <a:pt x="64" y="94"/>
                    <a:pt x="69" y="97"/>
                    <a:pt x="75" y="97"/>
                  </a:cubicBezTo>
                  <a:cubicBezTo>
                    <a:pt x="75" y="97"/>
                    <a:pt x="75" y="97"/>
                    <a:pt x="75" y="97"/>
                  </a:cubicBezTo>
                  <a:cubicBezTo>
                    <a:pt x="81" y="97"/>
                    <a:pt x="87" y="94"/>
                    <a:pt x="90" y="89"/>
                  </a:cubicBezTo>
                  <a:cubicBezTo>
                    <a:pt x="93" y="94"/>
                    <a:pt x="98" y="97"/>
                    <a:pt x="104" y="97"/>
                  </a:cubicBezTo>
                  <a:cubicBezTo>
                    <a:pt x="104" y="97"/>
                    <a:pt x="104" y="97"/>
                    <a:pt x="104" y="97"/>
                  </a:cubicBezTo>
                  <a:cubicBezTo>
                    <a:pt x="110" y="97"/>
                    <a:pt x="115" y="94"/>
                    <a:pt x="118" y="89"/>
                  </a:cubicBezTo>
                  <a:cubicBezTo>
                    <a:pt x="122" y="94"/>
                    <a:pt x="127" y="97"/>
                    <a:pt x="133" y="97"/>
                  </a:cubicBezTo>
                  <a:cubicBezTo>
                    <a:pt x="133" y="97"/>
                    <a:pt x="133" y="97"/>
                    <a:pt x="133" y="97"/>
                  </a:cubicBezTo>
                  <a:cubicBezTo>
                    <a:pt x="139" y="97"/>
                    <a:pt x="144" y="94"/>
                    <a:pt x="147" y="89"/>
                  </a:cubicBezTo>
                  <a:cubicBezTo>
                    <a:pt x="150" y="93"/>
                    <a:pt x="154" y="96"/>
                    <a:pt x="159" y="97"/>
                  </a:cubicBezTo>
                  <a:cubicBezTo>
                    <a:pt x="159" y="163"/>
                    <a:pt x="159" y="163"/>
                    <a:pt x="159" y="163"/>
                  </a:cubicBezTo>
                  <a:lnTo>
                    <a:pt x="74" y="163"/>
                  </a:lnTo>
                  <a:close/>
                  <a:moveTo>
                    <a:pt x="90" y="146"/>
                  </a:moveTo>
                  <a:cubicBezTo>
                    <a:pt x="149" y="146"/>
                    <a:pt x="149" y="146"/>
                    <a:pt x="149" y="146"/>
                  </a:cubicBezTo>
                  <a:cubicBezTo>
                    <a:pt x="149" y="107"/>
                    <a:pt x="149" y="107"/>
                    <a:pt x="149" y="107"/>
                  </a:cubicBezTo>
                  <a:cubicBezTo>
                    <a:pt x="90" y="107"/>
                    <a:pt x="90" y="107"/>
                    <a:pt x="90" y="107"/>
                  </a:cubicBezTo>
                  <a:lnTo>
                    <a:pt x="90" y="146"/>
                  </a:lnTo>
                  <a:close/>
                  <a:moveTo>
                    <a:pt x="144" y="140"/>
                  </a:moveTo>
                  <a:cubicBezTo>
                    <a:pt x="123" y="140"/>
                    <a:pt x="123" y="140"/>
                    <a:pt x="123" y="140"/>
                  </a:cubicBezTo>
                  <a:cubicBezTo>
                    <a:pt x="123" y="112"/>
                    <a:pt x="123" y="112"/>
                    <a:pt x="123" y="112"/>
                  </a:cubicBezTo>
                  <a:cubicBezTo>
                    <a:pt x="144" y="112"/>
                    <a:pt x="144" y="112"/>
                    <a:pt x="144" y="112"/>
                  </a:cubicBezTo>
                  <a:lnTo>
                    <a:pt x="144" y="140"/>
                  </a:lnTo>
                  <a:close/>
                  <a:moveTo>
                    <a:pt x="96" y="112"/>
                  </a:moveTo>
                  <a:cubicBezTo>
                    <a:pt x="117" y="112"/>
                    <a:pt x="117" y="112"/>
                    <a:pt x="117" y="112"/>
                  </a:cubicBezTo>
                  <a:cubicBezTo>
                    <a:pt x="117" y="140"/>
                    <a:pt x="117" y="140"/>
                    <a:pt x="117" y="140"/>
                  </a:cubicBezTo>
                  <a:cubicBezTo>
                    <a:pt x="96" y="140"/>
                    <a:pt x="96" y="140"/>
                    <a:pt x="96" y="140"/>
                  </a:cubicBezTo>
                  <a:lnTo>
                    <a:pt x="96" y="112"/>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4" name="Freeform 97"/>
            <p:cNvSpPr>
              <a:spLocks noEditPoints="1"/>
            </p:cNvSpPr>
            <p:nvPr/>
          </p:nvSpPr>
          <p:spPr bwMode="auto">
            <a:xfrm>
              <a:off x="6294770" y="1844207"/>
              <a:ext cx="552339" cy="428205"/>
            </a:xfrm>
            <a:custGeom>
              <a:avLst/>
              <a:gdLst>
                <a:gd name="T0" fmla="*/ 31 w 205"/>
                <a:gd name="T1" fmla="*/ 147 h 159"/>
                <a:gd name="T2" fmla="*/ 54 w 205"/>
                <a:gd name="T3" fmla="*/ 147 h 159"/>
                <a:gd name="T4" fmla="*/ 42 w 205"/>
                <a:gd name="T5" fmla="*/ 149 h 159"/>
                <a:gd name="T6" fmla="*/ 42 w 205"/>
                <a:gd name="T7" fmla="*/ 146 h 159"/>
                <a:gd name="T8" fmla="*/ 42 w 205"/>
                <a:gd name="T9" fmla="*/ 149 h 159"/>
                <a:gd name="T10" fmla="*/ 112 w 205"/>
                <a:gd name="T11" fmla="*/ 147 h 159"/>
                <a:gd name="T12" fmla="*/ 135 w 205"/>
                <a:gd name="T13" fmla="*/ 147 h 159"/>
                <a:gd name="T14" fmla="*/ 123 w 205"/>
                <a:gd name="T15" fmla="*/ 149 h 159"/>
                <a:gd name="T16" fmla="*/ 123 w 205"/>
                <a:gd name="T17" fmla="*/ 146 h 159"/>
                <a:gd name="T18" fmla="*/ 123 w 205"/>
                <a:gd name="T19" fmla="*/ 149 h 159"/>
                <a:gd name="T20" fmla="*/ 174 w 205"/>
                <a:gd name="T21" fmla="*/ 0 h 159"/>
                <a:gd name="T22" fmla="*/ 162 w 205"/>
                <a:gd name="T23" fmla="*/ 1 h 159"/>
                <a:gd name="T24" fmla="*/ 153 w 205"/>
                <a:gd name="T25" fmla="*/ 22 h 159"/>
                <a:gd name="T26" fmla="*/ 2 w 205"/>
                <a:gd name="T27" fmla="*/ 46 h 159"/>
                <a:gd name="T28" fmla="*/ 2 w 205"/>
                <a:gd name="T29" fmla="*/ 55 h 159"/>
                <a:gd name="T30" fmla="*/ 20 w 205"/>
                <a:gd name="T31" fmla="*/ 128 h 159"/>
                <a:gd name="T32" fmla="*/ 25 w 205"/>
                <a:gd name="T33" fmla="*/ 135 h 159"/>
                <a:gd name="T34" fmla="*/ 149 w 205"/>
                <a:gd name="T35" fmla="*/ 130 h 159"/>
                <a:gd name="T36" fmla="*/ 32 w 205"/>
                <a:gd name="T37" fmla="*/ 125 h 159"/>
                <a:gd name="T38" fmla="*/ 142 w 205"/>
                <a:gd name="T39" fmla="*/ 101 h 159"/>
                <a:gd name="T40" fmla="*/ 166 w 205"/>
                <a:gd name="T41" fmla="*/ 12 h 159"/>
                <a:gd name="T42" fmla="*/ 174 w 205"/>
                <a:gd name="T43" fmla="*/ 13 h 159"/>
                <a:gd name="T44" fmla="*/ 205 w 205"/>
                <a:gd name="T45" fmla="*/ 6 h 159"/>
                <a:gd name="T46" fmla="*/ 34 w 205"/>
                <a:gd name="T47" fmla="*/ 103 h 159"/>
                <a:gd name="T48" fmla="*/ 26 w 205"/>
                <a:gd name="T49" fmla="*/ 52 h 159"/>
                <a:gd name="T50" fmla="*/ 34 w 205"/>
                <a:gd name="T51" fmla="*/ 103 h 159"/>
                <a:gd name="T52" fmla="*/ 36 w 205"/>
                <a:gd name="T53" fmla="*/ 51 h 159"/>
                <a:gd name="T54" fmla="*/ 62 w 205"/>
                <a:gd name="T55" fmla="*/ 100 h 159"/>
                <a:gd name="T56" fmla="*/ 72 w 205"/>
                <a:gd name="T57" fmla="*/ 99 h 159"/>
                <a:gd name="T58" fmla="*/ 76 w 205"/>
                <a:gd name="T59" fmla="*/ 45 h 159"/>
                <a:gd name="T60" fmla="*/ 72 w 205"/>
                <a:gd name="T61" fmla="*/ 99 h 159"/>
                <a:gd name="T62" fmla="*/ 92 w 205"/>
                <a:gd name="T63" fmla="*/ 96 h 159"/>
                <a:gd name="T64" fmla="*/ 102 w 205"/>
                <a:gd name="T65" fmla="*/ 41 h 159"/>
                <a:gd name="T66" fmla="*/ 120 w 205"/>
                <a:gd name="T67" fmla="*/ 93 h 159"/>
                <a:gd name="T68" fmla="*/ 113 w 205"/>
                <a:gd name="T69" fmla="*/ 39 h 159"/>
                <a:gd name="T70" fmla="*/ 120 w 205"/>
                <a:gd name="T71" fmla="*/ 93 h 159"/>
                <a:gd name="T72" fmla="*/ 131 w 205"/>
                <a:gd name="T73" fmla="*/ 92 h 159"/>
                <a:gd name="T74" fmla="*/ 139 w 205"/>
                <a:gd name="T75" fmla="*/ 35 h 159"/>
                <a:gd name="T76" fmla="*/ 137 w 205"/>
                <a:gd name="T77" fmla="*/ 9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159">
                  <a:moveTo>
                    <a:pt x="42" y="136"/>
                  </a:moveTo>
                  <a:cubicBezTo>
                    <a:pt x="36" y="136"/>
                    <a:pt x="31" y="141"/>
                    <a:pt x="31" y="147"/>
                  </a:cubicBezTo>
                  <a:cubicBezTo>
                    <a:pt x="31" y="154"/>
                    <a:pt x="36" y="159"/>
                    <a:pt x="42" y="159"/>
                  </a:cubicBezTo>
                  <a:cubicBezTo>
                    <a:pt x="49" y="159"/>
                    <a:pt x="54" y="154"/>
                    <a:pt x="54" y="147"/>
                  </a:cubicBezTo>
                  <a:cubicBezTo>
                    <a:pt x="54" y="141"/>
                    <a:pt x="49" y="136"/>
                    <a:pt x="42" y="136"/>
                  </a:cubicBezTo>
                  <a:close/>
                  <a:moveTo>
                    <a:pt x="42" y="149"/>
                  </a:moveTo>
                  <a:cubicBezTo>
                    <a:pt x="42" y="149"/>
                    <a:pt x="41" y="148"/>
                    <a:pt x="41" y="147"/>
                  </a:cubicBezTo>
                  <a:cubicBezTo>
                    <a:pt x="41" y="147"/>
                    <a:pt x="42" y="146"/>
                    <a:pt x="42" y="146"/>
                  </a:cubicBezTo>
                  <a:cubicBezTo>
                    <a:pt x="43" y="146"/>
                    <a:pt x="44" y="147"/>
                    <a:pt x="44" y="147"/>
                  </a:cubicBezTo>
                  <a:cubicBezTo>
                    <a:pt x="44" y="148"/>
                    <a:pt x="43" y="149"/>
                    <a:pt x="42" y="149"/>
                  </a:cubicBezTo>
                  <a:close/>
                  <a:moveTo>
                    <a:pt x="123" y="136"/>
                  </a:moveTo>
                  <a:cubicBezTo>
                    <a:pt x="117" y="136"/>
                    <a:pt x="112" y="141"/>
                    <a:pt x="112" y="147"/>
                  </a:cubicBezTo>
                  <a:cubicBezTo>
                    <a:pt x="112" y="154"/>
                    <a:pt x="117" y="159"/>
                    <a:pt x="123" y="159"/>
                  </a:cubicBezTo>
                  <a:cubicBezTo>
                    <a:pt x="130" y="159"/>
                    <a:pt x="135" y="154"/>
                    <a:pt x="135" y="147"/>
                  </a:cubicBezTo>
                  <a:cubicBezTo>
                    <a:pt x="135" y="141"/>
                    <a:pt x="130" y="136"/>
                    <a:pt x="123" y="136"/>
                  </a:cubicBezTo>
                  <a:close/>
                  <a:moveTo>
                    <a:pt x="123" y="149"/>
                  </a:moveTo>
                  <a:cubicBezTo>
                    <a:pt x="123" y="149"/>
                    <a:pt x="122" y="148"/>
                    <a:pt x="122" y="147"/>
                  </a:cubicBezTo>
                  <a:cubicBezTo>
                    <a:pt x="122" y="147"/>
                    <a:pt x="123" y="146"/>
                    <a:pt x="123" y="146"/>
                  </a:cubicBezTo>
                  <a:cubicBezTo>
                    <a:pt x="124" y="146"/>
                    <a:pt x="125" y="147"/>
                    <a:pt x="125" y="147"/>
                  </a:cubicBezTo>
                  <a:cubicBezTo>
                    <a:pt x="125" y="148"/>
                    <a:pt x="124" y="149"/>
                    <a:pt x="123" y="149"/>
                  </a:cubicBezTo>
                  <a:close/>
                  <a:moveTo>
                    <a:pt x="198" y="0"/>
                  </a:moveTo>
                  <a:cubicBezTo>
                    <a:pt x="174" y="0"/>
                    <a:pt x="174" y="0"/>
                    <a:pt x="174" y="0"/>
                  </a:cubicBezTo>
                  <a:cubicBezTo>
                    <a:pt x="173" y="0"/>
                    <a:pt x="171" y="0"/>
                    <a:pt x="170" y="1"/>
                  </a:cubicBezTo>
                  <a:cubicBezTo>
                    <a:pt x="162" y="1"/>
                    <a:pt x="162" y="1"/>
                    <a:pt x="162" y="1"/>
                  </a:cubicBezTo>
                  <a:cubicBezTo>
                    <a:pt x="160" y="1"/>
                    <a:pt x="158" y="3"/>
                    <a:pt x="157" y="5"/>
                  </a:cubicBezTo>
                  <a:cubicBezTo>
                    <a:pt x="153" y="22"/>
                    <a:pt x="153" y="22"/>
                    <a:pt x="153" y="22"/>
                  </a:cubicBezTo>
                  <a:cubicBezTo>
                    <a:pt x="5" y="44"/>
                    <a:pt x="5" y="44"/>
                    <a:pt x="5" y="44"/>
                  </a:cubicBezTo>
                  <a:cubicBezTo>
                    <a:pt x="4" y="45"/>
                    <a:pt x="2" y="45"/>
                    <a:pt x="2" y="46"/>
                  </a:cubicBezTo>
                  <a:cubicBezTo>
                    <a:pt x="1" y="48"/>
                    <a:pt x="0" y="49"/>
                    <a:pt x="1" y="50"/>
                  </a:cubicBezTo>
                  <a:cubicBezTo>
                    <a:pt x="1" y="51"/>
                    <a:pt x="1" y="53"/>
                    <a:pt x="2" y="55"/>
                  </a:cubicBezTo>
                  <a:cubicBezTo>
                    <a:pt x="25" y="109"/>
                    <a:pt x="25" y="109"/>
                    <a:pt x="25" y="109"/>
                  </a:cubicBezTo>
                  <a:cubicBezTo>
                    <a:pt x="20" y="128"/>
                    <a:pt x="20" y="128"/>
                    <a:pt x="20" y="128"/>
                  </a:cubicBezTo>
                  <a:cubicBezTo>
                    <a:pt x="19" y="130"/>
                    <a:pt x="19" y="131"/>
                    <a:pt x="20" y="133"/>
                  </a:cubicBezTo>
                  <a:cubicBezTo>
                    <a:pt x="21" y="134"/>
                    <a:pt x="23" y="135"/>
                    <a:pt x="25" y="135"/>
                  </a:cubicBezTo>
                  <a:cubicBezTo>
                    <a:pt x="144" y="135"/>
                    <a:pt x="144" y="135"/>
                    <a:pt x="144" y="135"/>
                  </a:cubicBezTo>
                  <a:cubicBezTo>
                    <a:pt x="147" y="135"/>
                    <a:pt x="149" y="133"/>
                    <a:pt x="149" y="130"/>
                  </a:cubicBezTo>
                  <a:cubicBezTo>
                    <a:pt x="149" y="127"/>
                    <a:pt x="147" y="125"/>
                    <a:pt x="144" y="125"/>
                  </a:cubicBezTo>
                  <a:cubicBezTo>
                    <a:pt x="32" y="125"/>
                    <a:pt x="32" y="125"/>
                    <a:pt x="32" y="125"/>
                  </a:cubicBezTo>
                  <a:cubicBezTo>
                    <a:pt x="34" y="113"/>
                    <a:pt x="34" y="113"/>
                    <a:pt x="34" y="113"/>
                  </a:cubicBezTo>
                  <a:cubicBezTo>
                    <a:pt x="142" y="101"/>
                    <a:pt x="142" y="101"/>
                    <a:pt x="142" y="101"/>
                  </a:cubicBezTo>
                  <a:cubicBezTo>
                    <a:pt x="144" y="101"/>
                    <a:pt x="146" y="99"/>
                    <a:pt x="146" y="97"/>
                  </a:cubicBezTo>
                  <a:cubicBezTo>
                    <a:pt x="166" y="12"/>
                    <a:pt x="166" y="12"/>
                    <a:pt x="166" y="12"/>
                  </a:cubicBezTo>
                  <a:cubicBezTo>
                    <a:pt x="170" y="12"/>
                    <a:pt x="170" y="12"/>
                    <a:pt x="170" y="12"/>
                  </a:cubicBezTo>
                  <a:cubicBezTo>
                    <a:pt x="171" y="13"/>
                    <a:pt x="173" y="13"/>
                    <a:pt x="174" y="13"/>
                  </a:cubicBezTo>
                  <a:cubicBezTo>
                    <a:pt x="198" y="13"/>
                    <a:pt x="198" y="13"/>
                    <a:pt x="198" y="13"/>
                  </a:cubicBezTo>
                  <a:cubicBezTo>
                    <a:pt x="202" y="13"/>
                    <a:pt x="205" y="10"/>
                    <a:pt x="205" y="6"/>
                  </a:cubicBezTo>
                  <a:cubicBezTo>
                    <a:pt x="205" y="3"/>
                    <a:pt x="202" y="0"/>
                    <a:pt x="198" y="0"/>
                  </a:cubicBezTo>
                  <a:close/>
                  <a:moveTo>
                    <a:pt x="34" y="103"/>
                  </a:moveTo>
                  <a:cubicBezTo>
                    <a:pt x="13" y="54"/>
                    <a:pt x="13" y="54"/>
                    <a:pt x="13" y="54"/>
                  </a:cubicBezTo>
                  <a:cubicBezTo>
                    <a:pt x="26" y="52"/>
                    <a:pt x="26" y="52"/>
                    <a:pt x="26" y="52"/>
                  </a:cubicBezTo>
                  <a:cubicBezTo>
                    <a:pt x="42" y="102"/>
                    <a:pt x="42" y="102"/>
                    <a:pt x="42" y="102"/>
                  </a:cubicBezTo>
                  <a:lnTo>
                    <a:pt x="34" y="103"/>
                  </a:lnTo>
                  <a:close/>
                  <a:moveTo>
                    <a:pt x="53" y="101"/>
                  </a:moveTo>
                  <a:cubicBezTo>
                    <a:pt x="36" y="51"/>
                    <a:pt x="36" y="51"/>
                    <a:pt x="36" y="51"/>
                  </a:cubicBezTo>
                  <a:cubicBezTo>
                    <a:pt x="51" y="48"/>
                    <a:pt x="51" y="48"/>
                    <a:pt x="51" y="48"/>
                  </a:cubicBezTo>
                  <a:cubicBezTo>
                    <a:pt x="62" y="100"/>
                    <a:pt x="62" y="100"/>
                    <a:pt x="62" y="100"/>
                  </a:cubicBezTo>
                  <a:lnTo>
                    <a:pt x="53" y="101"/>
                  </a:lnTo>
                  <a:close/>
                  <a:moveTo>
                    <a:pt x="72" y="99"/>
                  </a:moveTo>
                  <a:cubicBezTo>
                    <a:pt x="62" y="47"/>
                    <a:pt x="62" y="47"/>
                    <a:pt x="62" y="47"/>
                  </a:cubicBezTo>
                  <a:cubicBezTo>
                    <a:pt x="76" y="45"/>
                    <a:pt x="76" y="45"/>
                    <a:pt x="76" y="45"/>
                  </a:cubicBezTo>
                  <a:cubicBezTo>
                    <a:pt x="81" y="98"/>
                    <a:pt x="81" y="98"/>
                    <a:pt x="81" y="98"/>
                  </a:cubicBezTo>
                  <a:lnTo>
                    <a:pt x="72" y="99"/>
                  </a:lnTo>
                  <a:close/>
                  <a:moveTo>
                    <a:pt x="100" y="95"/>
                  </a:moveTo>
                  <a:cubicBezTo>
                    <a:pt x="92" y="96"/>
                    <a:pt x="92" y="96"/>
                    <a:pt x="92" y="96"/>
                  </a:cubicBezTo>
                  <a:cubicBezTo>
                    <a:pt x="87" y="43"/>
                    <a:pt x="87" y="43"/>
                    <a:pt x="87" y="43"/>
                  </a:cubicBezTo>
                  <a:cubicBezTo>
                    <a:pt x="102" y="41"/>
                    <a:pt x="102" y="41"/>
                    <a:pt x="102" y="41"/>
                  </a:cubicBezTo>
                  <a:lnTo>
                    <a:pt x="100" y="95"/>
                  </a:lnTo>
                  <a:close/>
                  <a:moveTo>
                    <a:pt x="120" y="93"/>
                  </a:moveTo>
                  <a:cubicBezTo>
                    <a:pt x="111" y="94"/>
                    <a:pt x="111" y="94"/>
                    <a:pt x="111" y="94"/>
                  </a:cubicBezTo>
                  <a:cubicBezTo>
                    <a:pt x="113" y="39"/>
                    <a:pt x="113" y="39"/>
                    <a:pt x="113" y="39"/>
                  </a:cubicBezTo>
                  <a:cubicBezTo>
                    <a:pt x="128" y="37"/>
                    <a:pt x="128" y="37"/>
                    <a:pt x="128" y="37"/>
                  </a:cubicBezTo>
                  <a:lnTo>
                    <a:pt x="120" y="93"/>
                  </a:lnTo>
                  <a:close/>
                  <a:moveTo>
                    <a:pt x="137" y="91"/>
                  </a:moveTo>
                  <a:cubicBezTo>
                    <a:pt x="131" y="92"/>
                    <a:pt x="131" y="92"/>
                    <a:pt x="131" y="92"/>
                  </a:cubicBezTo>
                  <a:cubicBezTo>
                    <a:pt x="139" y="35"/>
                    <a:pt x="139" y="35"/>
                    <a:pt x="139" y="35"/>
                  </a:cubicBezTo>
                  <a:cubicBezTo>
                    <a:pt x="139" y="35"/>
                    <a:pt x="139" y="35"/>
                    <a:pt x="139" y="35"/>
                  </a:cubicBezTo>
                  <a:cubicBezTo>
                    <a:pt x="151" y="33"/>
                    <a:pt x="151" y="33"/>
                    <a:pt x="151" y="33"/>
                  </a:cubicBezTo>
                  <a:lnTo>
                    <a:pt x="137" y="91"/>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5" name="Freeform 99"/>
            <p:cNvSpPr>
              <a:spLocks noEditPoints="1"/>
            </p:cNvSpPr>
            <p:nvPr/>
          </p:nvSpPr>
          <p:spPr bwMode="auto">
            <a:xfrm>
              <a:off x="5570610" y="2528471"/>
              <a:ext cx="426828" cy="476250"/>
            </a:xfrm>
            <a:custGeom>
              <a:avLst/>
              <a:gdLst>
                <a:gd name="T0" fmla="*/ 134 w 201"/>
                <a:gd name="T1" fmla="*/ 90 h 224"/>
                <a:gd name="T2" fmla="*/ 143 w 201"/>
                <a:gd name="T3" fmla="*/ 72 h 224"/>
                <a:gd name="T4" fmla="*/ 108 w 201"/>
                <a:gd name="T5" fmla="*/ 47 h 224"/>
                <a:gd name="T6" fmla="*/ 69 w 201"/>
                <a:gd name="T7" fmla="*/ 224 h 224"/>
                <a:gd name="T8" fmla="*/ 168 w 201"/>
                <a:gd name="T9" fmla="*/ 66 h 224"/>
                <a:gd name="T10" fmla="*/ 149 w 201"/>
                <a:gd name="T11" fmla="*/ 90 h 224"/>
                <a:gd name="T12" fmla="*/ 74 w 201"/>
                <a:gd name="T13" fmla="*/ 169 h 224"/>
                <a:gd name="T14" fmla="*/ 66 w 201"/>
                <a:gd name="T15" fmla="*/ 177 h 224"/>
                <a:gd name="T16" fmla="*/ 55 w 201"/>
                <a:gd name="T17" fmla="*/ 175 h 224"/>
                <a:gd name="T18" fmla="*/ 58 w 201"/>
                <a:gd name="T19" fmla="*/ 170 h 224"/>
                <a:gd name="T20" fmla="*/ 62 w 201"/>
                <a:gd name="T21" fmla="*/ 172 h 224"/>
                <a:gd name="T22" fmla="*/ 68 w 201"/>
                <a:gd name="T23" fmla="*/ 167 h 224"/>
                <a:gd name="T24" fmla="*/ 68 w 201"/>
                <a:gd name="T25" fmla="*/ 164 h 224"/>
                <a:gd name="T26" fmla="*/ 65 w 201"/>
                <a:gd name="T27" fmla="*/ 164 h 224"/>
                <a:gd name="T28" fmla="*/ 56 w 201"/>
                <a:gd name="T29" fmla="*/ 169 h 224"/>
                <a:gd name="T30" fmla="*/ 49 w 201"/>
                <a:gd name="T31" fmla="*/ 167 h 224"/>
                <a:gd name="T32" fmla="*/ 47 w 201"/>
                <a:gd name="T33" fmla="*/ 158 h 224"/>
                <a:gd name="T34" fmla="*/ 59 w 201"/>
                <a:gd name="T35" fmla="*/ 150 h 224"/>
                <a:gd name="T36" fmla="*/ 65 w 201"/>
                <a:gd name="T37" fmla="*/ 154 h 224"/>
                <a:gd name="T38" fmla="*/ 60 w 201"/>
                <a:gd name="T39" fmla="*/ 157 h 224"/>
                <a:gd name="T40" fmla="*/ 54 w 201"/>
                <a:gd name="T41" fmla="*/ 158 h 224"/>
                <a:gd name="T42" fmla="*/ 53 w 201"/>
                <a:gd name="T43" fmla="*/ 163 h 224"/>
                <a:gd name="T44" fmla="*/ 58 w 201"/>
                <a:gd name="T45" fmla="*/ 161 h 224"/>
                <a:gd name="T46" fmla="*/ 68 w 201"/>
                <a:gd name="T47" fmla="*/ 158 h 224"/>
                <a:gd name="T48" fmla="*/ 74 w 201"/>
                <a:gd name="T49" fmla="*/ 164 h 224"/>
                <a:gd name="T50" fmla="*/ 86 w 201"/>
                <a:gd name="T51" fmla="*/ 147 h 224"/>
                <a:gd name="T52" fmla="*/ 83 w 201"/>
                <a:gd name="T53" fmla="*/ 161 h 224"/>
                <a:gd name="T54" fmla="*/ 67 w 201"/>
                <a:gd name="T55" fmla="*/ 138 h 224"/>
                <a:gd name="T56" fmla="*/ 98 w 201"/>
                <a:gd name="T57" fmla="*/ 146 h 224"/>
                <a:gd name="T58" fmla="*/ 113 w 201"/>
                <a:gd name="T59" fmla="*/ 131 h 224"/>
                <a:gd name="T60" fmla="*/ 80 w 201"/>
                <a:gd name="T61" fmla="*/ 124 h 224"/>
                <a:gd name="T62" fmla="*/ 100 w 201"/>
                <a:gd name="T63" fmla="*/ 136 h 224"/>
                <a:gd name="T64" fmla="*/ 113 w 201"/>
                <a:gd name="T65" fmla="*/ 131 h 224"/>
                <a:gd name="T66" fmla="*/ 115 w 201"/>
                <a:gd name="T67" fmla="*/ 129 h 224"/>
                <a:gd name="T68" fmla="*/ 110 w 201"/>
                <a:gd name="T69" fmla="*/ 94 h 224"/>
                <a:gd name="T70" fmla="*/ 104 w 201"/>
                <a:gd name="T71" fmla="*/ 109 h 224"/>
                <a:gd name="T72" fmla="*/ 117 w 201"/>
                <a:gd name="T73" fmla="*/ 103 h 224"/>
                <a:gd name="T74" fmla="*/ 111 w 201"/>
                <a:gd name="T75" fmla="*/ 116 h 224"/>
                <a:gd name="T76" fmla="*/ 126 w 201"/>
                <a:gd name="T77" fmla="*/ 110 h 224"/>
                <a:gd name="T78" fmla="*/ 190 w 201"/>
                <a:gd name="T79" fmla="*/ 1 h 224"/>
                <a:gd name="T80" fmla="*/ 174 w 201"/>
                <a:gd name="T81" fmla="*/ 21 h 224"/>
                <a:gd name="T82" fmla="*/ 195 w 201"/>
                <a:gd name="T83" fmla="*/ 47 h 224"/>
                <a:gd name="T84" fmla="*/ 178 w 201"/>
                <a:gd name="T85" fmla="*/ 65 h 224"/>
                <a:gd name="T86" fmla="*/ 166 w 201"/>
                <a:gd name="T87" fmla="*/ 63 h 224"/>
                <a:gd name="T88" fmla="*/ 142 w 201"/>
                <a:gd name="T89" fmla="*/ 82 h 224"/>
                <a:gd name="T90" fmla="*/ 161 w 201"/>
                <a:gd name="T91" fmla="*/ 58 h 224"/>
                <a:gd name="T92" fmla="*/ 182 w 201"/>
                <a:gd name="T93" fmla="*/ 60 h 224"/>
                <a:gd name="T94" fmla="*/ 190 w 201"/>
                <a:gd name="T95" fmla="*/ 52 h 224"/>
                <a:gd name="T96" fmla="*/ 170 w 201"/>
                <a:gd name="T97" fmla="*/ 17 h 224"/>
                <a:gd name="T98" fmla="*/ 190 w 201"/>
                <a:gd name="T99" fmla="*/ 1 h 224"/>
                <a:gd name="T100" fmla="*/ 80 w 201"/>
                <a:gd name="T101" fmla="*/ 145 h 224"/>
                <a:gd name="T102" fmla="*/ 75 w 201"/>
                <a:gd name="T103" fmla="*/ 143 h 224"/>
                <a:gd name="T104" fmla="*/ 76 w 201"/>
                <a:gd name="T105" fmla="*/ 14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1" h="224">
                  <a:moveTo>
                    <a:pt x="149" y="90"/>
                  </a:moveTo>
                  <a:cubicBezTo>
                    <a:pt x="145" y="95"/>
                    <a:pt x="138" y="95"/>
                    <a:pt x="134" y="90"/>
                  </a:cubicBezTo>
                  <a:cubicBezTo>
                    <a:pt x="130" y="86"/>
                    <a:pt x="130" y="79"/>
                    <a:pt x="134" y="75"/>
                  </a:cubicBezTo>
                  <a:cubicBezTo>
                    <a:pt x="136" y="73"/>
                    <a:pt x="140" y="72"/>
                    <a:pt x="143" y="72"/>
                  </a:cubicBezTo>
                  <a:cubicBezTo>
                    <a:pt x="158" y="57"/>
                    <a:pt x="158" y="57"/>
                    <a:pt x="158" y="57"/>
                  </a:cubicBezTo>
                  <a:cubicBezTo>
                    <a:pt x="108" y="47"/>
                    <a:pt x="108" y="47"/>
                    <a:pt x="108" y="47"/>
                  </a:cubicBezTo>
                  <a:cubicBezTo>
                    <a:pt x="0" y="155"/>
                    <a:pt x="0" y="155"/>
                    <a:pt x="0" y="155"/>
                  </a:cubicBezTo>
                  <a:cubicBezTo>
                    <a:pt x="69" y="224"/>
                    <a:pt x="69" y="224"/>
                    <a:pt x="69" y="224"/>
                  </a:cubicBezTo>
                  <a:cubicBezTo>
                    <a:pt x="178" y="116"/>
                    <a:pt x="178" y="116"/>
                    <a:pt x="178" y="116"/>
                  </a:cubicBezTo>
                  <a:cubicBezTo>
                    <a:pt x="168" y="66"/>
                    <a:pt x="168" y="66"/>
                    <a:pt x="168" y="66"/>
                  </a:cubicBezTo>
                  <a:cubicBezTo>
                    <a:pt x="152" y="81"/>
                    <a:pt x="152" y="81"/>
                    <a:pt x="152" y="81"/>
                  </a:cubicBezTo>
                  <a:cubicBezTo>
                    <a:pt x="153" y="85"/>
                    <a:pt x="152" y="88"/>
                    <a:pt x="149" y="90"/>
                  </a:cubicBezTo>
                  <a:close/>
                  <a:moveTo>
                    <a:pt x="74" y="164"/>
                  </a:moveTo>
                  <a:cubicBezTo>
                    <a:pt x="75" y="166"/>
                    <a:pt x="75" y="167"/>
                    <a:pt x="74" y="169"/>
                  </a:cubicBezTo>
                  <a:cubicBezTo>
                    <a:pt x="73" y="171"/>
                    <a:pt x="72" y="172"/>
                    <a:pt x="71" y="174"/>
                  </a:cubicBezTo>
                  <a:cubicBezTo>
                    <a:pt x="69" y="176"/>
                    <a:pt x="67" y="177"/>
                    <a:pt x="66" y="177"/>
                  </a:cubicBezTo>
                  <a:cubicBezTo>
                    <a:pt x="64" y="178"/>
                    <a:pt x="62" y="178"/>
                    <a:pt x="60" y="178"/>
                  </a:cubicBezTo>
                  <a:cubicBezTo>
                    <a:pt x="58" y="178"/>
                    <a:pt x="57" y="177"/>
                    <a:pt x="55" y="175"/>
                  </a:cubicBezTo>
                  <a:cubicBezTo>
                    <a:pt x="54" y="174"/>
                    <a:pt x="54" y="174"/>
                    <a:pt x="54" y="174"/>
                  </a:cubicBezTo>
                  <a:cubicBezTo>
                    <a:pt x="58" y="170"/>
                    <a:pt x="58" y="170"/>
                    <a:pt x="58" y="170"/>
                  </a:cubicBezTo>
                  <a:cubicBezTo>
                    <a:pt x="59" y="171"/>
                    <a:pt x="59" y="171"/>
                    <a:pt x="59" y="171"/>
                  </a:cubicBezTo>
                  <a:cubicBezTo>
                    <a:pt x="60" y="171"/>
                    <a:pt x="61" y="172"/>
                    <a:pt x="62" y="172"/>
                  </a:cubicBezTo>
                  <a:cubicBezTo>
                    <a:pt x="62" y="172"/>
                    <a:pt x="63" y="172"/>
                    <a:pt x="64" y="172"/>
                  </a:cubicBezTo>
                  <a:cubicBezTo>
                    <a:pt x="66" y="171"/>
                    <a:pt x="68" y="169"/>
                    <a:pt x="68" y="167"/>
                  </a:cubicBezTo>
                  <a:cubicBezTo>
                    <a:pt x="69" y="167"/>
                    <a:pt x="69" y="166"/>
                    <a:pt x="69" y="166"/>
                  </a:cubicBezTo>
                  <a:cubicBezTo>
                    <a:pt x="69" y="165"/>
                    <a:pt x="68" y="165"/>
                    <a:pt x="68" y="164"/>
                  </a:cubicBezTo>
                  <a:cubicBezTo>
                    <a:pt x="68" y="164"/>
                    <a:pt x="67" y="164"/>
                    <a:pt x="67" y="164"/>
                  </a:cubicBezTo>
                  <a:cubicBezTo>
                    <a:pt x="67" y="164"/>
                    <a:pt x="66" y="164"/>
                    <a:pt x="65" y="164"/>
                  </a:cubicBezTo>
                  <a:cubicBezTo>
                    <a:pt x="65" y="164"/>
                    <a:pt x="64" y="165"/>
                    <a:pt x="61" y="166"/>
                  </a:cubicBezTo>
                  <a:cubicBezTo>
                    <a:pt x="59" y="168"/>
                    <a:pt x="57" y="169"/>
                    <a:pt x="56" y="169"/>
                  </a:cubicBezTo>
                  <a:cubicBezTo>
                    <a:pt x="55" y="169"/>
                    <a:pt x="53" y="169"/>
                    <a:pt x="52" y="169"/>
                  </a:cubicBezTo>
                  <a:cubicBezTo>
                    <a:pt x="51" y="169"/>
                    <a:pt x="50" y="168"/>
                    <a:pt x="49" y="167"/>
                  </a:cubicBezTo>
                  <a:cubicBezTo>
                    <a:pt x="47" y="166"/>
                    <a:pt x="47" y="165"/>
                    <a:pt x="46" y="163"/>
                  </a:cubicBezTo>
                  <a:cubicBezTo>
                    <a:pt x="46" y="162"/>
                    <a:pt x="46" y="160"/>
                    <a:pt x="47" y="158"/>
                  </a:cubicBezTo>
                  <a:cubicBezTo>
                    <a:pt x="48" y="155"/>
                    <a:pt x="51" y="152"/>
                    <a:pt x="54" y="151"/>
                  </a:cubicBezTo>
                  <a:cubicBezTo>
                    <a:pt x="56" y="150"/>
                    <a:pt x="58" y="150"/>
                    <a:pt x="59" y="150"/>
                  </a:cubicBezTo>
                  <a:cubicBezTo>
                    <a:pt x="61" y="151"/>
                    <a:pt x="63" y="151"/>
                    <a:pt x="64" y="153"/>
                  </a:cubicBezTo>
                  <a:cubicBezTo>
                    <a:pt x="65" y="154"/>
                    <a:pt x="65" y="154"/>
                    <a:pt x="65" y="154"/>
                  </a:cubicBezTo>
                  <a:cubicBezTo>
                    <a:pt x="61" y="158"/>
                    <a:pt x="61" y="158"/>
                    <a:pt x="61" y="158"/>
                  </a:cubicBezTo>
                  <a:cubicBezTo>
                    <a:pt x="60" y="157"/>
                    <a:pt x="60" y="157"/>
                    <a:pt x="60" y="157"/>
                  </a:cubicBezTo>
                  <a:cubicBezTo>
                    <a:pt x="59" y="156"/>
                    <a:pt x="58" y="156"/>
                    <a:pt x="57" y="156"/>
                  </a:cubicBezTo>
                  <a:cubicBezTo>
                    <a:pt x="56" y="156"/>
                    <a:pt x="55" y="157"/>
                    <a:pt x="54" y="158"/>
                  </a:cubicBezTo>
                  <a:cubicBezTo>
                    <a:pt x="53" y="160"/>
                    <a:pt x="52" y="161"/>
                    <a:pt x="52" y="161"/>
                  </a:cubicBezTo>
                  <a:cubicBezTo>
                    <a:pt x="52" y="162"/>
                    <a:pt x="52" y="162"/>
                    <a:pt x="53" y="163"/>
                  </a:cubicBezTo>
                  <a:cubicBezTo>
                    <a:pt x="53" y="163"/>
                    <a:pt x="53" y="163"/>
                    <a:pt x="54" y="163"/>
                  </a:cubicBezTo>
                  <a:cubicBezTo>
                    <a:pt x="54" y="163"/>
                    <a:pt x="55" y="163"/>
                    <a:pt x="58" y="161"/>
                  </a:cubicBezTo>
                  <a:cubicBezTo>
                    <a:pt x="60" y="160"/>
                    <a:pt x="62" y="159"/>
                    <a:pt x="63" y="158"/>
                  </a:cubicBezTo>
                  <a:cubicBezTo>
                    <a:pt x="65" y="158"/>
                    <a:pt x="67" y="157"/>
                    <a:pt x="68" y="158"/>
                  </a:cubicBezTo>
                  <a:cubicBezTo>
                    <a:pt x="70" y="158"/>
                    <a:pt x="71" y="159"/>
                    <a:pt x="72" y="160"/>
                  </a:cubicBezTo>
                  <a:cubicBezTo>
                    <a:pt x="73" y="161"/>
                    <a:pt x="74" y="162"/>
                    <a:pt x="74" y="164"/>
                  </a:cubicBezTo>
                  <a:close/>
                  <a:moveTo>
                    <a:pt x="93" y="151"/>
                  </a:moveTo>
                  <a:cubicBezTo>
                    <a:pt x="86" y="147"/>
                    <a:pt x="86" y="147"/>
                    <a:pt x="86" y="147"/>
                  </a:cubicBezTo>
                  <a:cubicBezTo>
                    <a:pt x="80" y="153"/>
                    <a:pt x="80" y="153"/>
                    <a:pt x="80" y="153"/>
                  </a:cubicBezTo>
                  <a:cubicBezTo>
                    <a:pt x="83" y="161"/>
                    <a:pt x="83" y="161"/>
                    <a:pt x="83" y="161"/>
                  </a:cubicBezTo>
                  <a:cubicBezTo>
                    <a:pt x="79" y="165"/>
                    <a:pt x="79" y="165"/>
                    <a:pt x="79" y="165"/>
                  </a:cubicBezTo>
                  <a:cubicBezTo>
                    <a:pt x="67" y="138"/>
                    <a:pt x="67" y="138"/>
                    <a:pt x="67" y="138"/>
                  </a:cubicBezTo>
                  <a:cubicBezTo>
                    <a:pt x="70" y="134"/>
                    <a:pt x="70" y="134"/>
                    <a:pt x="70" y="134"/>
                  </a:cubicBezTo>
                  <a:cubicBezTo>
                    <a:pt x="98" y="146"/>
                    <a:pt x="98" y="146"/>
                    <a:pt x="98" y="146"/>
                  </a:cubicBezTo>
                  <a:lnTo>
                    <a:pt x="93" y="151"/>
                  </a:lnTo>
                  <a:close/>
                  <a:moveTo>
                    <a:pt x="113" y="131"/>
                  </a:moveTo>
                  <a:cubicBezTo>
                    <a:pt x="100" y="144"/>
                    <a:pt x="100" y="144"/>
                    <a:pt x="100" y="144"/>
                  </a:cubicBezTo>
                  <a:cubicBezTo>
                    <a:pt x="80" y="124"/>
                    <a:pt x="80" y="124"/>
                    <a:pt x="80" y="124"/>
                  </a:cubicBezTo>
                  <a:cubicBezTo>
                    <a:pt x="85" y="120"/>
                    <a:pt x="85" y="120"/>
                    <a:pt x="85" y="120"/>
                  </a:cubicBezTo>
                  <a:cubicBezTo>
                    <a:pt x="100" y="136"/>
                    <a:pt x="100" y="136"/>
                    <a:pt x="100" y="136"/>
                  </a:cubicBezTo>
                  <a:cubicBezTo>
                    <a:pt x="109" y="127"/>
                    <a:pt x="109" y="127"/>
                    <a:pt x="109" y="127"/>
                  </a:cubicBezTo>
                  <a:lnTo>
                    <a:pt x="113" y="131"/>
                  </a:lnTo>
                  <a:close/>
                  <a:moveTo>
                    <a:pt x="130" y="114"/>
                  </a:moveTo>
                  <a:cubicBezTo>
                    <a:pt x="115" y="129"/>
                    <a:pt x="115" y="129"/>
                    <a:pt x="115" y="129"/>
                  </a:cubicBezTo>
                  <a:cubicBezTo>
                    <a:pt x="95" y="109"/>
                    <a:pt x="95" y="109"/>
                    <a:pt x="95" y="109"/>
                  </a:cubicBezTo>
                  <a:cubicBezTo>
                    <a:pt x="110" y="94"/>
                    <a:pt x="110" y="94"/>
                    <a:pt x="110" y="94"/>
                  </a:cubicBezTo>
                  <a:cubicBezTo>
                    <a:pt x="114" y="98"/>
                    <a:pt x="114" y="98"/>
                    <a:pt x="114" y="98"/>
                  </a:cubicBezTo>
                  <a:cubicBezTo>
                    <a:pt x="104" y="109"/>
                    <a:pt x="104" y="109"/>
                    <a:pt x="104" y="109"/>
                  </a:cubicBezTo>
                  <a:cubicBezTo>
                    <a:pt x="107" y="112"/>
                    <a:pt x="107" y="112"/>
                    <a:pt x="107" y="112"/>
                  </a:cubicBezTo>
                  <a:cubicBezTo>
                    <a:pt x="117" y="103"/>
                    <a:pt x="117" y="103"/>
                    <a:pt x="117" y="103"/>
                  </a:cubicBezTo>
                  <a:cubicBezTo>
                    <a:pt x="121" y="107"/>
                    <a:pt x="121" y="107"/>
                    <a:pt x="121" y="107"/>
                  </a:cubicBezTo>
                  <a:cubicBezTo>
                    <a:pt x="111" y="116"/>
                    <a:pt x="111" y="116"/>
                    <a:pt x="111" y="116"/>
                  </a:cubicBezTo>
                  <a:cubicBezTo>
                    <a:pt x="115" y="120"/>
                    <a:pt x="115" y="120"/>
                    <a:pt x="115" y="120"/>
                  </a:cubicBezTo>
                  <a:cubicBezTo>
                    <a:pt x="126" y="110"/>
                    <a:pt x="126" y="110"/>
                    <a:pt x="126" y="110"/>
                  </a:cubicBezTo>
                  <a:lnTo>
                    <a:pt x="130" y="114"/>
                  </a:lnTo>
                  <a:close/>
                  <a:moveTo>
                    <a:pt x="190" y="1"/>
                  </a:moveTo>
                  <a:cubicBezTo>
                    <a:pt x="191" y="2"/>
                    <a:pt x="191" y="5"/>
                    <a:pt x="190" y="6"/>
                  </a:cubicBezTo>
                  <a:cubicBezTo>
                    <a:pt x="174" y="21"/>
                    <a:pt x="174" y="21"/>
                    <a:pt x="174" y="21"/>
                  </a:cubicBezTo>
                  <a:cubicBezTo>
                    <a:pt x="173" y="22"/>
                    <a:pt x="174" y="26"/>
                    <a:pt x="177" y="29"/>
                  </a:cubicBezTo>
                  <a:cubicBezTo>
                    <a:pt x="195" y="47"/>
                    <a:pt x="195" y="47"/>
                    <a:pt x="195" y="47"/>
                  </a:cubicBezTo>
                  <a:cubicBezTo>
                    <a:pt x="200" y="52"/>
                    <a:pt x="201" y="61"/>
                    <a:pt x="196" y="66"/>
                  </a:cubicBezTo>
                  <a:cubicBezTo>
                    <a:pt x="191" y="70"/>
                    <a:pt x="183" y="70"/>
                    <a:pt x="178" y="65"/>
                  </a:cubicBezTo>
                  <a:cubicBezTo>
                    <a:pt x="176" y="63"/>
                    <a:pt x="176" y="63"/>
                    <a:pt x="176" y="63"/>
                  </a:cubicBezTo>
                  <a:cubicBezTo>
                    <a:pt x="173" y="60"/>
                    <a:pt x="169" y="60"/>
                    <a:pt x="166" y="63"/>
                  </a:cubicBezTo>
                  <a:cubicBezTo>
                    <a:pt x="147" y="82"/>
                    <a:pt x="147" y="82"/>
                    <a:pt x="147" y="82"/>
                  </a:cubicBezTo>
                  <a:cubicBezTo>
                    <a:pt x="146" y="83"/>
                    <a:pt x="144" y="83"/>
                    <a:pt x="142" y="82"/>
                  </a:cubicBezTo>
                  <a:cubicBezTo>
                    <a:pt x="141" y="81"/>
                    <a:pt x="141" y="79"/>
                    <a:pt x="142" y="77"/>
                  </a:cubicBezTo>
                  <a:cubicBezTo>
                    <a:pt x="161" y="58"/>
                    <a:pt x="161" y="58"/>
                    <a:pt x="161" y="58"/>
                  </a:cubicBezTo>
                  <a:cubicBezTo>
                    <a:pt x="167" y="53"/>
                    <a:pt x="175" y="53"/>
                    <a:pt x="181" y="58"/>
                  </a:cubicBezTo>
                  <a:cubicBezTo>
                    <a:pt x="182" y="60"/>
                    <a:pt x="182" y="60"/>
                    <a:pt x="182" y="60"/>
                  </a:cubicBezTo>
                  <a:cubicBezTo>
                    <a:pt x="185" y="63"/>
                    <a:pt x="189" y="63"/>
                    <a:pt x="191" y="61"/>
                  </a:cubicBezTo>
                  <a:cubicBezTo>
                    <a:pt x="194" y="59"/>
                    <a:pt x="193" y="55"/>
                    <a:pt x="190" y="52"/>
                  </a:cubicBezTo>
                  <a:cubicBezTo>
                    <a:pt x="172" y="34"/>
                    <a:pt x="172" y="34"/>
                    <a:pt x="172" y="34"/>
                  </a:cubicBezTo>
                  <a:cubicBezTo>
                    <a:pt x="167" y="28"/>
                    <a:pt x="166" y="21"/>
                    <a:pt x="170" y="17"/>
                  </a:cubicBezTo>
                  <a:cubicBezTo>
                    <a:pt x="185" y="1"/>
                    <a:pt x="185" y="1"/>
                    <a:pt x="185" y="1"/>
                  </a:cubicBezTo>
                  <a:cubicBezTo>
                    <a:pt x="186" y="0"/>
                    <a:pt x="189" y="0"/>
                    <a:pt x="190" y="1"/>
                  </a:cubicBezTo>
                  <a:close/>
                  <a:moveTo>
                    <a:pt x="76" y="143"/>
                  </a:moveTo>
                  <a:cubicBezTo>
                    <a:pt x="80" y="145"/>
                    <a:pt x="80" y="145"/>
                    <a:pt x="80" y="145"/>
                  </a:cubicBezTo>
                  <a:cubicBezTo>
                    <a:pt x="77" y="148"/>
                    <a:pt x="77" y="148"/>
                    <a:pt x="77" y="148"/>
                  </a:cubicBezTo>
                  <a:cubicBezTo>
                    <a:pt x="75" y="143"/>
                    <a:pt x="75" y="143"/>
                    <a:pt x="75" y="143"/>
                  </a:cubicBezTo>
                  <a:cubicBezTo>
                    <a:pt x="75" y="143"/>
                    <a:pt x="75" y="142"/>
                    <a:pt x="75" y="142"/>
                  </a:cubicBezTo>
                  <a:cubicBezTo>
                    <a:pt x="75" y="142"/>
                    <a:pt x="75" y="143"/>
                    <a:pt x="76" y="143"/>
                  </a:cubicBez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7" name="Freeform 8"/>
            <p:cNvSpPr>
              <a:spLocks noEditPoints="1"/>
            </p:cNvSpPr>
            <p:nvPr/>
          </p:nvSpPr>
          <p:spPr bwMode="auto">
            <a:xfrm>
              <a:off x="7914098" y="3975008"/>
              <a:ext cx="365144" cy="302420"/>
            </a:xfrm>
            <a:custGeom>
              <a:avLst/>
              <a:gdLst>
                <a:gd name="T0" fmla="*/ 103 w 207"/>
                <a:gd name="T1" fmla="*/ 7 h 171"/>
                <a:gd name="T2" fmla="*/ 103 w 207"/>
                <a:gd name="T3" fmla="*/ 16 h 171"/>
                <a:gd name="T4" fmla="*/ 108 w 207"/>
                <a:gd name="T5" fmla="*/ 65 h 171"/>
                <a:gd name="T6" fmla="*/ 110 w 207"/>
                <a:gd name="T7" fmla="*/ 58 h 171"/>
                <a:gd name="T8" fmla="*/ 107 w 207"/>
                <a:gd name="T9" fmla="*/ 51 h 171"/>
                <a:gd name="T10" fmla="*/ 100 w 207"/>
                <a:gd name="T11" fmla="*/ 51 h 171"/>
                <a:gd name="T12" fmla="*/ 104 w 207"/>
                <a:gd name="T13" fmla="*/ 66 h 171"/>
                <a:gd name="T14" fmla="*/ 108 w 207"/>
                <a:gd name="T15" fmla="*/ 65 h 171"/>
                <a:gd name="T16" fmla="*/ 78 w 207"/>
                <a:gd name="T17" fmla="*/ 54 h 171"/>
                <a:gd name="T18" fmla="*/ 76 w 207"/>
                <a:gd name="T19" fmla="*/ 59 h 171"/>
                <a:gd name="T20" fmla="*/ 78 w 207"/>
                <a:gd name="T21" fmla="*/ 54 h 171"/>
                <a:gd name="T22" fmla="*/ 184 w 207"/>
                <a:gd name="T23" fmla="*/ 80 h 171"/>
                <a:gd name="T24" fmla="*/ 156 w 207"/>
                <a:gd name="T25" fmla="*/ 171 h 171"/>
                <a:gd name="T26" fmla="*/ 50 w 207"/>
                <a:gd name="T27" fmla="*/ 61 h 171"/>
                <a:gd name="T28" fmla="*/ 23 w 207"/>
                <a:gd name="T29" fmla="*/ 80 h 171"/>
                <a:gd name="T30" fmla="*/ 33 w 207"/>
                <a:gd name="T31" fmla="*/ 15 h 171"/>
                <a:gd name="T32" fmla="*/ 103 w 207"/>
                <a:gd name="T33" fmla="*/ 20 h 171"/>
                <a:gd name="T34" fmla="*/ 166 w 207"/>
                <a:gd name="T35" fmla="*/ 12 h 171"/>
                <a:gd name="T36" fmla="*/ 94 w 207"/>
                <a:gd name="T37" fmla="*/ 71 h 171"/>
                <a:gd name="T38" fmla="*/ 108 w 207"/>
                <a:gd name="T39" fmla="*/ 71 h 171"/>
                <a:gd name="T40" fmla="*/ 114 w 207"/>
                <a:gd name="T41" fmla="*/ 67 h 171"/>
                <a:gd name="T42" fmla="*/ 116 w 207"/>
                <a:gd name="T43" fmla="*/ 58 h 171"/>
                <a:gd name="T44" fmla="*/ 112 w 207"/>
                <a:gd name="T45" fmla="*/ 48 h 171"/>
                <a:gd name="T46" fmla="*/ 104 w 207"/>
                <a:gd name="T47" fmla="*/ 45 h 171"/>
                <a:gd name="T48" fmla="*/ 94 w 207"/>
                <a:gd name="T49" fmla="*/ 71 h 171"/>
                <a:gd name="T50" fmla="*/ 72 w 207"/>
                <a:gd name="T51" fmla="*/ 71 h 171"/>
                <a:gd name="T52" fmla="*/ 82 w 207"/>
                <a:gd name="T53" fmla="*/ 64 h 171"/>
                <a:gd name="T54" fmla="*/ 91 w 207"/>
                <a:gd name="T55" fmla="*/ 71 h 171"/>
                <a:gd name="T56" fmla="*/ 75 w 207"/>
                <a:gd name="T57" fmla="*/ 45 h 171"/>
                <a:gd name="T58" fmla="*/ 141 w 207"/>
                <a:gd name="T59" fmla="*/ 75 h 171"/>
                <a:gd name="T60" fmla="*/ 65 w 207"/>
                <a:gd name="T61" fmla="*/ 81 h 171"/>
                <a:gd name="T62" fmla="*/ 141 w 207"/>
                <a:gd name="T63" fmla="*/ 75 h 171"/>
                <a:gd name="T64" fmla="*/ 140 w 207"/>
                <a:gd name="T65" fmla="*/ 59 h 171"/>
                <a:gd name="T66" fmla="*/ 131 w 207"/>
                <a:gd name="T67" fmla="*/ 55 h 171"/>
                <a:gd name="T68" fmla="*/ 126 w 207"/>
                <a:gd name="T69" fmla="*/ 52 h 171"/>
                <a:gd name="T70" fmla="*/ 130 w 207"/>
                <a:gd name="T71" fmla="*/ 50 h 171"/>
                <a:gd name="T72" fmla="*/ 135 w 207"/>
                <a:gd name="T73" fmla="*/ 54 h 171"/>
                <a:gd name="T74" fmla="*/ 140 w 207"/>
                <a:gd name="T75" fmla="*/ 54 h 171"/>
                <a:gd name="T76" fmla="*/ 139 w 207"/>
                <a:gd name="T77" fmla="*/ 49 h 171"/>
                <a:gd name="T78" fmla="*/ 126 w 207"/>
                <a:gd name="T79" fmla="*/ 46 h 171"/>
                <a:gd name="T80" fmla="*/ 121 w 207"/>
                <a:gd name="T81" fmla="*/ 53 h 171"/>
                <a:gd name="T82" fmla="*/ 125 w 207"/>
                <a:gd name="T83" fmla="*/ 59 h 171"/>
                <a:gd name="T84" fmla="*/ 134 w 207"/>
                <a:gd name="T85" fmla="*/ 62 h 171"/>
                <a:gd name="T86" fmla="*/ 135 w 207"/>
                <a:gd name="T87" fmla="*/ 64 h 171"/>
                <a:gd name="T88" fmla="*/ 134 w 207"/>
                <a:gd name="T89" fmla="*/ 66 h 171"/>
                <a:gd name="T90" fmla="*/ 126 w 207"/>
                <a:gd name="T91" fmla="*/ 64 h 171"/>
                <a:gd name="T92" fmla="*/ 125 w 207"/>
                <a:gd name="T93" fmla="*/ 61 h 171"/>
                <a:gd name="T94" fmla="*/ 120 w 207"/>
                <a:gd name="T95" fmla="*/ 62 h 171"/>
                <a:gd name="T96" fmla="*/ 125 w 207"/>
                <a:gd name="T97" fmla="*/ 71 h 171"/>
                <a:gd name="T98" fmla="*/ 136 w 207"/>
                <a:gd name="T99" fmla="*/ 71 h 171"/>
                <a:gd name="T100" fmla="*/ 141 w 207"/>
                <a:gd name="T101"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71">
                  <a:moveTo>
                    <a:pt x="73" y="1"/>
                  </a:moveTo>
                  <a:cubicBezTo>
                    <a:pt x="82" y="5"/>
                    <a:pt x="92" y="7"/>
                    <a:pt x="103" y="7"/>
                  </a:cubicBezTo>
                  <a:cubicBezTo>
                    <a:pt x="114" y="7"/>
                    <a:pt x="125" y="5"/>
                    <a:pt x="134" y="1"/>
                  </a:cubicBezTo>
                  <a:cubicBezTo>
                    <a:pt x="126" y="11"/>
                    <a:pt x="115" y="16"/>
                    <a:pt x="103" y="16"/>
                  </a:cubicBezTo>
                  <a:cubicBezTo>
                    <a:pt x="92" y="16"/>
                    <a:pt x="80" y="11"/>
                    <a:pt x="73" y="1"/>
                  </a:cubicBezTo>
                  <a:close/>
                  <a:moveTo>
                    <a:pt x="108" y="65"/>
                  </a:moveTo>
                  <a:cubicBezTo>
                    <a:pt x="109" y="64"/>
                    <a:pt x="110" y="63"/>
                    <a:pt x="110" y="62"/>
                  </a:cubicBezTo>
                  <a:cubicBezTo>
                    <a:pt x="110" y="61"/>
                    <a:pt x="110" y="60"/>
                    <a:pt x="110" y="58"/>
                  </a:cubicBezTo>
                  <a:cubicBezTo>
                    <a:pt x="110" y="56"/>
                    <a:pt x="110" y="54"/>
                    <a:pt x="109" y="53"/>
                  </a:cubicBezTo>
                  <a:cubicBezTo>
                    <a:pt x="109" y="52"/>
                    <a:pt x="108" y="51"/>
                    <a:pt x="107" y="51"/>
                  </a:cubicBezTo>
                  <a:cubicBezTo>
                    <a:pt x="107" y="51"/>
                    <a:pt x="106" y="51"/>
                    <a:pt x="104" y="51"/>
                  </a:cubicBezTo>
                  <a:cubicBezTo>
                    <a:pt x="100" y="51"/>
                    <a:pt x="100" y="51"/>
                    <a:pt x="100" y="51"/>
                  </a:cubicBezTo>
                  <a:cubicBezTo>
                    <a:pt x="100" y="66"/>
                    <a:pt x="100" y="66"/>
                    <a:pt x="100" y="66"/>
                  </a:cubicBezTo>
                  <a:cubicBezTo>
                    <a:pt x="104" y="66"/>
                    <a:pt x="104" y="66"/>
                    <a:pt x="104" y="66"/>
                  </a:cubicBezTo>
                  <a:cubicBezTo>
                    <a:pt x="105" y="66"/>
                    <a:pt x="106" y="66"/>
                    <a:pt x="107" y="65"/>
                  </a:cubicBezTo>
                  <a:cubicBezTo>
                    <a:pt x="108" y="65"/>
                    <a:pt x="108" y="65"/>
                    <a:pt x="108" y="65"/>
                  </a:cubicBezTo>
                  <a:close/>
                  <a:moveTo>
                    <a:pt x="78" y="54"/>
                  </a:moveTo>
                  <a:cubicBezTo>
                    <a:pt x="78" y="54"/>
                    <a:pt x="78" y="54"/>
                    <a:pt x="78" y="54"/>
                  </a:cubicBezTo>
                  <a:cubicBezTo>
                    <a:pt x="78" y="54"/>
                    <a:pt x="78" y="54"/>
                    <a:pt x="78" y="54"/>
                  </a:cubicBezTo>
                  <a:cubicBezTo>
                    <a:pt x="76" y="59"/>
                    <a:pt x="76" y="59"/>
                    <a:pt x="76" y="59"/>
                  </a:cubicBezTo>
                  <a:cubicBezTo>
                    <a:pt x="80" y="59"/>
                    <a:pt x="80" y="59"/>
                    <a:pt x="80" y="59"/>
                  </a:cubicBezTo>
                  <a:lnTo>
                    <a:pt x="78" y="54"/>
                  </a:lnTo>
                  <a:close/>
                  <a:moveTo>
                    <a:pt x="207" y="49"/>
                  </a:moveTo>
                  <a:cubicBezTo>
                    <a:pt x="184" y="80"/>
                    <a:pt x="184" y="80"/>
                    <a:pt x="184" y="80"/>
                  </a:cubicBezTo>
                  <a:cubicBezTo>
                    <a:pt x="156" y="61"/>
                    <a:pt x="156" y="61"/>
                    <a:pt x="156" y="61"/>
                  </a:cubicBezTo>
                  <a:cubicBezTo>
                    <a:pt x="156" y="171"/>
                    <a:pt x="156" y="171"/>
                    <a:pt x="156" y="171"/>
                  </a:cubicBezTo>
                  <a:cubicBezTo>
                    <a:pt x="50" y="171"/>
                    <a:pt x="50" y="171"/>
                    <a:pt x="50" y="171"/>
                  </a:cubicBezTo>
                  <a:cubicBezTo>
                    <a:pt x="50" y="61"/>
                    <a:pt x="50" y="61"/>
                    <a:pt x="50" y="61"/>
                  </a:cubicBezTo>
                  <a:cubicBezTo>
                    <a:pt x="23" y="80"/>
                    <a:pt x="23" y="80"/>
                    <a:pt x="23" y="80"/>
                  </a:cubicBezTo>
                  <a:cubicBezTo>
                    <a:pt x="23" y="80"/>
                    <a:pt x="23" y="80"/>
                    <a:pt x="23" y="80"/>
                  </a:cubicBezTo>
                  <a:cubicBezTo>
                    <a:pt x="0" y="49"/>
                    <a:pt x="0" y="49"/>
                    <a:pt x="0" y="49"/>
                  </a:cubicBezTo>
                  <a:cubicBezTo>
                    <a:pt x="33" y="15"/>
                    <a:pt x="33" y="15"/>
                    <a:pt x="33" y="15"/>
                  </a:cubicBezTo>
                  <a:cubicBezTo>
                    <a:pt x="68" y="0"/>
                    <a:pt x="68" y="0"/>
                    <a:pt x="68" y="0"/>
                  </a:cubicBezTo>
                  <a:cubicBezTo>
                    <a:pt x="76" y="12"/>
                    <a:pt x="89" y="20"/>
                    <a:pt x="103" y="20"/>
                  </a:cubicBezTo>
                  <a:cubicBezTo>
                    <a:pt x="118" y="20"/>
                    <a:pt x="131" y="12"/>
                    <a:pt x="139" y="0"/>
                  </a:cubicBezTo>
                  <a:cubicBezTo>
                    <a:pt x="166" y="12"/>
                    <a:pt x="166" y="12"/>
                    <a:pt x="166" y="12"/>
                  </a:cubicBezTo>
                  <a:lnTo>
                    <a:pt x="207" y="49"/>
                  </a:lnTo>
                  <a:close/>
                  <a:moveTo>
                    <a:pt x="94" y="71"/>
                  </a:moveTo>
                  <a:cubicBezTo>
                    <a:pt x="104" y="71"/>
                    <a:pt x="104" y="71"/>
                    <a:pt x="104" y="71"/>
                  </a:cubicBezTo>
                  <a:cubicBezTo>
                    <a:pt x="106" y="71"/>
                    <a:pt x="107" y="71"/>
                    <a:pt x="108" y="71"/>
                  </a:cubicBezTo>
                  <a:cubicBezTo>
                    <a:pt x="109" y="70"/>
                    <a:pt x="110" y="70"/>
                    <a:pt x="111" y="69"/>
                  </a:cubicBezTo>
                  <a:cubicBezTo>
                    <a:pt x="112" y="69"/>
                    <a:pt x="113" y="68"/>
                    <a:pt x="114" y="67"/>
                  </a:cubicBezTo>
                  <a:cubicBezTo>
                    <a:pt x="115" y="66"/>
                    <a:pt x="115" y="65"/>
                    <a:pt x="116" y="63"/>
                  </a:cubicBezTo>
                  <a:cubicBezTo>
                    <a:pt x="116" y="62"/>
                    <a:pt x="116" y="60"/>
                    <a:pt x="116" y="58"/>
                  </a:cubicBezTo>
                  <a:cubicBezTo>
                    <a:pt x="116" y="56"/>
                    <a:pt x="116" y="54"/>
                    <a:pt x="115" y="52"/>
                  </a:cubicBezTo>
                  <a:cubicBezTo>
                    <a:pt x="115" y="50"/>
                    <a:pt x="114" y="49"/>
                    <a:pt x="112" y="48"/>
                  </a:cubicBezTo>
                  <a:cubicBezTo>
                    <a:pt x="111" y="47"/>
                    <a:pt x="110" y="46"/>
                    <a:pt x="108" y="46"/>
                  </a:cubicBezTo>
                  <a:cubicBezTo>
                    <a:pt x="107" y="45"/>
                    <a:pt x="106" y="45"/>
                    <a:pt x="104" y="45"/>
                  </a:cubicBezTo>
                  <a:cubicBezTo>
                    <a:pt x="94" y="45"/>
                    <a:pt x="94" y="45"/>
                    <a:pt x="94" y="45"/>
                  </a:cubicBezTo>
                  <a:lnTo>
                    <a:pt x="94" y="71"/>
                  </a:lnTo>
                  <a:close/>
                  <a:moveTo>
                    <a:pt x="65" y="71"/>
                  </a:moveTo>
                  <a:cubicBezTo>
                    <a:pt x="72" y="71"/>
                    <a:pt x="72" y="71"/>
                    <a:pt x="72" y="71"/>
                  </a:cubicBezTo>
                  <a:cubicBezTo>
                    <a:pt x="74" y="64"/>
                    <a:pt x="74" y="64"/>
                    <a:pt x="74" y="64"/>
                  </a:cubicBezTo>
                  <a:cubicBezTo>
                    <a:pt x="82" y="64"/>
                    <a:pt x="82" y="64"/>
                    <a:pt x="82" y="64"/>
                  </a:cubicBezTo>
                  <a:cubicBezTo>
                    <a:pt x="85" y="71"/>
                    <a:pt x="85" y="71"/>
                    <a:pt x="85" y="71"/>
                  </a:cubicBezTo>
                  <a:cubicBezTo>
                    <a:pt x="91" y="71"/>
                    <a:pt x="91" y="71"/>
                    <a:pt x="91" y="71"/>
                  </a:cubicBezTo>
                  <a:cubicBezTo>
                    <a:pt x="80" y="45"/>
                    <a:pt x="80" y="45"/>
                    <a:pt x="80" y="45"/>
                  </a:cubicBezTo>
                  <a:cubicBezTo>
                    <a:pt x="75" y="45"/>
                    <a:pt x="75" y="45"/>
                    <a:pt x="75" y="45"/>
                  </a:cubicBezTo>
                  <a:lnTo>
                    <a:pt x="65" y="71"/>
                  </a:lnTo>
                  <a:close/>
                  <a:moveTo>
                    <a:pt x="141" y="75"/>
                  </a:moveTo>
                  <a:cubicBezTo>
                    <a:pt x="65" y="75"/>
                    <a:pt x="65" y="75"/>
                    <a:pt x="65" y="75"/>
                  </a:cubicBezTo>
                  <a:cubicBezTo>
                    <a:pt x="65" y="81"/>
                    <a:pt x="65" y="81"/>
                    <a:pt x="65" y="81"/>
                  </a:cubicBezTo>
                  <a:cubicBezTo>
                    <a:pt x="141" y="81"/>
                    <a:pt x="141" y="81"/>
                    <a:pt x="141" y="81"/>
                  </a:cubicBezTo>
                  <a:lnTo>
                    <a:pt x="141" y="75"/>
                  </a:lnTo>
                  <a:close/>
                  <a:moveTo>
                    <a:pt x="141" y="63"/>
                  </a:moveTo>
                  <a:cubicBezTo>
                    <a:pt x="141" y="62"/>
                    <a:pt x="141" y="60"/>
                    <a:pt x="140" y="59"/>
                  </a:cubicBezTo>
                  <a:cubicBezTo>
                    <a:pt x="139" y="58"/>
                    <a:pt x="138" y="57"/>
                    <a:pt x="136" y="56"/>
                  </a:cubicBezTo>
                  <a:cubicBezTo>
                    <a:pt x="135" y="56"/>
                    <a:pt x="134" y="55"/>
                    <a:pt x="131" y="55"/>
                  </a:cubicBezTo>
                  <a:cubicBezTo>
                    <a:pt x="128" y="54"/>
                    <a:pt x="127" y="54"/>
                    <a:pt x="127" y="53"/>
                  </a:cubicBezTo>
                  <a:cubicBezTo>
                    <a:pt x="127" y="53"/>
                    <a:pt x="126" y="53"/>
                    <a:pt x="126" y="52"/>
                  </a:cubicBezTo>
                  <a:cubicBezTo>
                    <a:pt x="126" y="52"/>
                    <a:pt x="127" y="52"/>
                    <a:pt x="127" y="51"/>
                  </a:cubicBezTo>
                  <a:cubicBezTo>
                    <a:pt x="128" y="51"/>
                    <a:pt x="128" y="50"/>
                    <a:pt x="130" y="50"/>
                  </a:cubicBezTo>
                  <a:cubicBezTo>
                    <a:pt x="132" y="50"/>
                    <a:pt x="133" y="51"/>
                    <a:pt x="134" y="51"/>
                  </a:cubicBezTo>
                  <a:cubicBezTo>
                    <a:pt x="134" y="52"/>
                    <a:pt x="135" y="52"/>
                    <a:pt x="135" y="54"/>
                  </a:cubicBezTo>
                  <a:cubicBezTo>
                    <a:pt x="135" y="55"/>
                    <a:pt x="135" y="55"/>
                    <a:pt x="135" y="55"/>
                  </a:cubicBezTo>
                  <a:cubicBezTo>
                    <a:pt x="140" y="54"/>
                    <a:pt x="140" y="54"/>
                    <a:pt x="140" y="54"/>
                  </a:cubicBezTo>
                  <a:cubicBezTo>
                    <a:pt x="140" y="53"/>
                    <a:pt x="140" y="53"/>
                    <a:pt x="140" y="53"/>
                  </a:cubicBezTo>
                  <a:cubicBezTo>
                    <a:pt x="140" y="52"/>
                    <a:pt x="140" y="50"/>
                    <a:pt x="139" y="49"/>
                  </a:cubicBezTo>
                  <a:cubicBezTo>
                    <a:pt x="138" y="47"/>
                    <a:pt x="137" y="47"/>
                    <a:pt x="135" y="46"/>
                  </a:cubicBezTo>
                  <a:cubicBezTo>
                    <a:pt x="133" y="45"/>
                    <a:pt x="129" y="45"/>
                    <a:pt x="126" y="46"/>
                  </a:cubicBezTo>
                  <a:cubicBezTo>
                    <a:pt x="124" y="46"/>
                    <a:pt x="123" y="47"/>
                    <a:pt x="122" y="49"/>
                  </a:cubicBezTo>
                  <a:cubicBezTo>
                    <a:pt x="121" y="50"/>
                    <a:pt x="121" y="51"/>
                    <a:pt x="121" y="53"/>
                  </a:cubicBezTo>
                  <a:cubicBezTo>
                    <a:pt x="121" y="54"/>
                    <a:pt x="121" y="55"/>
                    <a:pt x="122" y="56"/>
                  </a:cubicBezTo>
                  <a:cubicBezTo>
                    <a:pt x="122" y="57"/>
                    <a:pt x="123" y="58"/>
                    <a:pt x="125" y="59"/>
                  </a:cubicBezTo>
                  <a:cubicBezTo>
                    <a:pt x="126" y="59"/>
                    <a:pt x="127" y="60"/>
                    <a:pt x="130" y="60"/>
                  </a:cubicBezTo>
                  <a:cubicBezTo>
                    <a:pt x="132" y="61"/>
                    <a:pt x="133" y="61"/>
                    <a:pt x="134" y="62"/>
                  </a:cubicBezTo>
                  <a:cubicBezTo>
                    <a:pt x="134" y="62"/>
                    <a:pt x="135" y="62"/>
                    <a:pt x="135" y="62"/>
                  </a:cubicBezTo>
                  <a:cubicBezTo>
                    <a:pt x="135" y="63"/>
                    <a:pt x="135" y="63"/>
                    <a:pt x="135" y="64"/>
                  </a:cubicBezTo>
                  <a:cubicBezTo>
                    <a:pt x="135" y="64"/>
                    <a:pt x="135" y="64"/>
                    <a:pt x="135" y="65"/>
                  </a:cubicBezTo>
                  <a:cubicBezTo>
                    <a:pt x="135" y="65"/>
                    <a:pt x="134" y="65"/>
                    <a:pt x="134" y="66"/>
                  </a:cubicBezTo>
                  <a:cubicBezTo>
                    <a:pt x="132" y="66"/>
                    <a:pt x="130" y="66"/>
                    <a:pt x="128" y="66"/>
                  </a:cubicBezTo>
                  <a:cubicBezTo>
                    <a:pt x="127" y="65"/>
                    <a:pt x="127" y="65"/>
                    <a:pt x="126" y="64"/>
                  </a:cubicBezTo>
                  <a:cubicBezTo>
                    <a:pt x="126" y="64"/>
                    <a:pt x="126" y="63"/>
                    <a:pt x="125" y="62"/>
                  </a:cubicBezTo>
                  <a:cubicBezTo>
                    <a:pt x="125" y="61"/>
                    <a:pt x="125" y="61"/>
                    <a:pt x="125" y="61"/>
                  </a:cubicBezTo>
                  <a:cubicBezTo>
                    <a:pt x="120" y="61"/>
                    <a:pt x="120" y="61"/>
                    <a:pt x="120" y="61"/>
                  </a:cubicBezTo>
                  <a:cubicBezTo>
                    <a:pt x="120" y="62"/>
                    <a:pt x="120" y="62"/>
                    <a:pt x="120" y="62"/>
                  </a:cubicBezTo>
                  <a:cubicBezTo>
                    <a:pt x="120" y="64"/>
                    <a:pt x="120" y="66"/>
                    <a:pt x="121" y="67"/>
                  </a:cubicBezTo>
                  <a:cubicBezTo>
                    <a:pt x="122" y="69"/>
                    <a:pt x="124" y="70"/>
                    <a:pt x="125" y="71"/>
                  </a:cubicBezTo>
                  <a:cubicBezTo>
                    <a:pt x="127" y="71"/>
                    <a:pt x="129" y="72"/>
                    <a:pt x="131" y="72"/>
                  </a:cubicBezTo>
                  <a:cubicBezTo>
                    <a:pt x="133" y="72"/>
                    <a:pt x="135" y="71"/>
                    <a:pt x="136" y="71"/>
                  </a:cubicBezTo>
                  <a:cubicBezTo>
                    <a:pt x="138" y="70"/>
                    <a:pt x="139" y="69"/>
                    <a:pt x="140" y="67"/>
                  </a:cubicBezTo>
                  <a:cubicBezTo>
                    <a:pt x="141" y="66"/>
                    <a:pt x="141" y="65"/>
                    <a:pt x="141" y="63"/>
                  </a:cubicBez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spTree>
    <p:extLst>
      <p:ext uri="{BB962C8B-B14F-4D97-AF65-F5344CB8AC3E}">
        <p14:creationId xmlns:p14="http://schemas.microsoft.com/office/powerpoint/2010/main" val="11116728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id-ID"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10</a:t>
            </a:fld>
            <a:endParaRPr lang="en-US">
              <a:cs typeface="+mn-ea"/>
              <a:sym typeface="+mn-lt"/>
            </a:endParaRPr>
          </a:p>
        </p:txBody>
      </p:sp>
      <p:graphicFrame>
        <p:nvGraphicFramePr>
          <p:cNvPr id="4" name="Content Placeholder 6"/>
          <p:cNvGraphicFramePr>
            <a:graphicFrameLocks/>
          </p:cNvGraphicFramePr>
          <p:nvPr>
            <p:extLst>
              <p:ext uri="{D42A27DB-BD31-4B8C-83A1-F6EECF244321}">
                <p14:modId xmlns:p14="http://schemas.microsoft.com/office/powerpoint/2010/main" val="1692311643"/>
              </p:ext>
            </p:extLst>
          </p:nvPr>
        </p:nvGraphicFramePr>
        <p:xfrm>
          <a:off x="685801" y="1203598"/>
          <a:ext cx="7772401" cy="3017520"/>
        </p:xfrm>
        <a:graphic>
          <a:graphicData uri="http://schemas.openxmlformats.org/drawingml/2006/table">
            <a:tbl>
              <a:tblPr firstRow="1" bandRow="1">
                <a:tableStyleId>{5C22544A-7EE6-4342-B048-85BDC9FD1C3A}</a:tableStyleId>
              </a:tblPr>
              <a:tblGrid>
                <a:gridCol w="1110343">
                  <a:extLst>
                    <a:ext uri="{9D8B030D-6E8A-4147-A177-3AD203B41FA5}">
                      <a16:colId xmlns="" xmlns:a16="http://schemas.microsoft.com/office/drawing/2014/main" val="20000"/>
                    </a:ext>
                  </a:extLst>
                </a:gridCol>
                <a:gridCol w="1110343">
                  <a:extLst>
                    <a:ext uri="{9D8B030D-6E8A-4147-A177-3AD203B41FA5}">
                      <a16:colId xmlns="" xmlns:a16="http://schemas.microsoft.com/office/drawing/2014/main" val="20001"/>
                    </a:ext>
                  </a:extLst>
                </a:gridCol>
                <a:gridCol w="1110343">
                  <a:extLst>
                    <a:ext uri="{9D8B030D-6E8A-4147-A177-3AD203B41FA5}">
                      <a16:colId xmlns="" xmlns:a16="http://schemas.microsoft.com/office/drawing/2014/main" val="20002"/>
                    </a:ext>
                  </a:extLst>
                </a:gridCol>
                <a:gridCol w="1110343">
                  <a:extLst>
                    <a:ext uri="{9D8B030D-6E8A-4147-A177-3AD203B41FA5}">
                      <a16:colId xmlns="" xmlns:a16="http://schemas.microsoft.com/office/drawing/2014/main" val="20003"/>
                    </a:ext>
                  </a:extLst>
                </a:gridCol>
                <a:gridCol w="1110343">
                  <a:extLst>
                    <a:ext uri="{9D8B030D-6E8A-4147-A177-3AD203B41FA5}">
                      <a16:colId xmlns="" xmlns:a16="http://schemas.microsoft.com/office/drawing/2014/main" val="20004"/>
                    </a:ext>
                  </a:extLst>
                </a:gridCol>
                <a:gridCol w="1110343">
                  <a:extLst>
                    <a:ext uri="{9D8B030D-6E8A-4147-A177-3AD203B41FA5}">
                      <a16:colId xmlns="" xmlns:a16="http://schemas.microsoft.com/office/drawing/2014/main" val="20005"/>
                    </a:ext>
                  </a:extLst>
                </a:gridCol>
                <a:gridCol w="1110343">
                  <a:extLst>
                    <a:ext uri="{9D8B030D-6E8A-4147-A177-3AD203B41FA5}">
                      <a16:colId xmlns="" xmlns:a16="http://schemas.microsoft.com/office/drawing/2014/main" val="20006"/>
                    </a:ext>
                  </a:extLst>
                </a:gridCol>
              </a:tblGrid>
              <a:tr h="274320">
                <a:tc>
                  <a:txBody>
                    <a:bodyPr/>
                    <a:lstStyle/>
                    <a:p>
                      <a:endParaRPr lang="en-US" sz="1200" b="0" dirty="0">
                        <a:solidFill>
                          <a:schemeClr val="tx1"/>
                        </a:solidFill>
                        <a:latin typeface="+mn-lt"/>
                        <a:ea typeface="+mn-ea"/>
                        <a:cs typeface="+mn-ea"/>
                        <a:sym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zh-CN" altLang="en-US" sz="1200" b="0" dirty="0" smtClean="0">
                          <a:solidFill>
                            <a:schemeClr val="bg2"/>
                          </a:solidFill>
                          <a:latin typeface="+mn-lt"/>
                          <a:ea typeface="+mn-ea"/>
                          <a:cs typeface="+mn-ea"/>
                          <a:sym typeface="+mn-lt"/>
                        </a:rPr>
                        <a:t>点击输入标题</a:t>
                      </a:r>
                      <a:endParaRPr lang="en-US"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r"/>
                      <a:r>
                        <a:rPr lang="zh-CN" altLang="en-US" sz="1200" b="0" smtClean="0">
                          <a:solidFill>
                            <a:schemeClr val="bg2"/>
                          </a:solidFill>
                          <a:latin typeface="+mn-lt"/>
                          <a:ea typeface="+mn-ea"/>
                          <a:cs typeface="+mn-ea"/>
                          <a:sym typeface="+mn-lt"/>
                        </a:rPr>
                        <a:t>点击输入标题</a:t>
                      </a:r>
                      <a:endParaRPr lang="en-US" altLang="zh-CN"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r"/>
                      <a:r>
                        <a:rPr lang="zh-CN" altLang="en-US" sz="1200" b="0" smtClean="0">
                          <a:solidFill>
                            <a:schemeClr val="bg2"/>
                          </a:solidFill>
                          <a:latin typeface="+mn-lt"/>
                          <a:ea typeface="+mn-ea"/>
                          <a:cs typeface="+mn-ea"/>
                          <a:sym typeface="+mn-lt"/>
                        </a:rPr>
                        <a:t>点击输入标题</a:t>
                      </a:r>
                      <a:endParaRPr lang="en-US" altLang="zh-CN"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a:txBody>
                    <a:bodyPr/>
                    <a:lstStyle/>
                    <a:p>
                      <a:pPr algn="r"/>
                      <a:r>
                        <a:rPr lang="zh-CN" altLang="en-US" sz="1200" b="0" smtClean="0">
                          <a:solidFill>
                            <a:schemeClr val="bg2"/>
                          </a:solidFill>
                          <a:latin typeface="+mn-lt"/>
                          <a:ea typeface="+mn-ea"/>
                          <a:cs typeface="+mn-ea"/>
                          <a:sym typeface="+mn-lt"/>
                        </a:rPr>
                        <a:t>点击输入标题</a:t>
                      </a:r>
                      <a:endParaRPr lang="en-US" altLang="zh-CN"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solidFill>
                  </a:tcPr>
                </a:tc>
                <a:tc>
                  <a:txBody>
                    <a:bodyPr/>
                    <a:lstStyle/>
                    <a:p>
                      <a:pPr algn="r"/>
                      <a:r>
                        <a:rPr lang="zh-CN" altLang="en-US" sz="1200" b="0" smtClean="0">
                          <a:solidFill>
                            <a:schemeClr val="bg2"/>
                          </a:solidFill>
                          <a:latin typeface="+mn-lt"/>
                          <a:ea typeface="+mn-ea"/>
                          <a:cs typeface="+mn-ea"/>
                          <a:sym typeface="+mn-lt"/>
                        </a:rPr>
                        <a:t>点击输入标题</a:t>
                      </a:r>
                      <a:endParaRPr lang="en-US" altLang="zh-CN"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pPr algn="r"/>
                      <a:r>
                        <a:rPr lang="zh-CN" altLang="en-US" sz="1200" b="0" dirty="0" smtClean="0">
                          <a:solidFill>
                            <a:schemeClr val="bg2"/>
                          </a:solidFill>
                          <a:latin typeface="+mn-lt"/>
                          <a:ea typeface="+mn-ea"/>
                          <a:cs typeface="+mn-ea"/>
                          <a:sym typeface="+mn-lt"/>
                        </a:rPr>
                        <a:t>点击输入标题</a:t>
                      </a:r>
                      <a:endParaRPr lang="en-US" altLang="zh-CN" sz="1200" b="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solidFill>
                  </a:tcPr>
                </a:tc>
                <a:extLst>
                  <a:ext uri="{0D108BD9-81ED-4DB2-BD59-A6C34878D82A}">
                    <a16:rowId xmlns="" xmlns:a16="http://schemas.microsoft.com/office/drawing/2014/main" val="10000"/>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1"/>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150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2"/>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3"/>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4"/>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5"/>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200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150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150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150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6"/>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7"/>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100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200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200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kern="1200" dirty="0">
                          <a:solidFill>
                            <a:schemeClr val="tx1"/>
                          </a:solidFill>
                          <a:latin typeface="+mn-lt"/>
                          <a:ea typeface="+mn-ea"/>
                          <a:cs typeface="+mn-ea"/>
                          <a:sym typeface="+mn-lt"/>
                        </a:rPr>
                        <a:t>200</a:t>
                      </a:r>
                      <a:endParaRPr lang="en-US" sz="1200" kern="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8"/>
                  </a:ext>
                </a:extLst>
              </a:tr>
              <a:tr h="274320">
                <a:tc>
                  <a:txBody>
                    <a:bodyPr/>
                    <a:lstStyle/>
                    <a:p>
                      <a:r>
                        <a:rPr lang="zh-CN" altLang="en-US" sz="1200" smtClean="0">
                          <a:solidFill>
                            <a:schemeClr val="tx1"/>
                          </a:solidFill>
                          <a:latin typeface="+mn-lt"/>
                          <a:ea typeface="+mn-ea"/>
                          <a:cs typeface="+mn-ea"/>
                          <a:sym typeface="+mn-lt"/>
                        </a:rPr>
                        <a:t>点击输入标题</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20000"/>
                      </a:schemeClr>
                    </a:solid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 xmlns:a16="http://schemas.microsoft.com/office/drawing/2014/main" val="10009"/>
                  </a:ext>
                </a:extLst>
              </a:tr>
              <a:tr h="274320">
                <a:tc>
                  <a:txBody>
                    <a:bodyPr/>
                    <a:lstStyle/>
                    <a:p>
                      <a:r>
                        <a:rPr lang="zh-CN" altLang="en-US" sz="1200" dirty="0" smtClean="0">
                          <a:solidFill>
                            <a:schemeClr val="bg2"/>
                          </a:solidFill>
                          <a:latin typeface="+mn-lt"/>
                          <a:ea typeface="+mn-ea"/>
                          <a:cs typeface="+mn-ea"/>
                          <a:sym typeface="+mn-lt"/>
                        </a:rPr>
                        <a:t>点击输入标题</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900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1000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1100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1150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1250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tc>
                  <a:txBody>
                    <a:bodyPr/>
                    <a:lstStyle/>
                    <a:p>
                      <a:pPr algn="r"/>
                      <a:r>
                        <a:rPr lang="id-ID" sz="1200" dirty="0">
                          <a:solidFill>
                            <a:schemeClr val="bg2"/>
                          </a:solidFill>
                          <a:latin typeface="+mn-lt"/>
                          <a:ea typeface="+mn-ea"/>
                          <a:cs typeface="+mn-ea"/>
                          <a:sym typeface="+mn-lt"/>
                        </a:rPr>
                        <a:t>1300</a:t>
                      </a:r>
                      <a:endParaRPr lang="en-US" sz="1200" dirty="0">
                        <a:solidFill>
                          <a:schemeClr val="bg2"/>
                        </a:solidFill>
                        <a:latin typeface="+mn-lt"/>
                        <a:ea typeface="+mn-ea"/>
                        <a:cs typeface="+mn-ea"/>
                        <a:sym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alpha val="81000"/>
                      </a:schemeClr>
                    </a:solidFill>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6908191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id-ID"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11</a:t>
            </a:fld>
            <a:endParaRPr lang="en-US">
              <a:cs typeface="+mn-ea"/>
              <a:sym typeface="+mn-lt"/>
            </a:endParaRPr>
          </a:p>
        </p:txBody>
      </p:sp>
      <p:graphicFrame>
        <p:nvGraphicFramePr>
          <p:cNvPr id="4" name="Content Placeholder 6"/>
          <p:cNvGraphicFramePr>
            <a:graphicFrameLocks/>
          </p:cNvGraphicFramePr>
          <p:nvPr>
            <p:extLst>
              <p:ext uri="{D42A27DB-BD31-4B8C-83A1-F6EECF244321}">
                <p14:modId xmlns:p14="http://schemas.microsoft.com/office/powerpoint/2010/main" val="2556742967"/>
              </p:ext>
            </p:extLst>
          </p:nvPr>
        </p:nvGraphicFramePr>
        <p:xfrm>
          <a:off x="685800" y="1428750"/>
          <a:ext cx="7772400" cy="2194560"/>
        </p:xfrm>
        <a:graphic>
          <a:graphicData uri="http://schemas.openxmlformats.org/drawingml/2006/table">
            <a:tbl>
              <a:tblPr firstRow="1" bandRow="1">
                <a:tableStyleId>{5C22544A-7EE6-4342-B048-85BDC9FD1C3A}</a:tableStyleId>
              </a:tblPr>
              <a:tblGrid>
                <a:gridCol w="12954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2954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tblGrid>
              <a:tr h="274320">
                <a:tc>
                  <a:txBody>
                    <a:bodyPr/>
                    <a:lstStyle/>
                    <a:p>
                      <a:endParaRPr lang="en-US" sz="1200" b="0" dirty="0">
                        <a:solidFill>
                          <a:schemeClr val="tx1"/>
                        </a:solidFill>
                        <a:latin typeface="+mn-lt"/>
                        <a:ea typeface="+mn-ea"/>
                        <a:cs typeface="+mn-ea"/>
                        <a:sym typeface="+mn-lt"/>
                      </a:endParaRPr>
                    </a:p>
                  </a:txBody>
                  <a:tcPr>
                    <a:lnL w="6350"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zh-CN" altLang="en-US" sz="1200" b="0" dirty="0" smtClean="0">
                          <a:solidFill>
                            <a:schemeClr val="tx1"/>
                          </a:solidFill>
                          <a:latin typeface="+mn-lt"/>
                          <a:ea typeface="+mn-ea"/>
                          <a:cs typeface="+mn-ea"/>
                          <a:sym typeface="+mn-lt"/>
                        </a:rPr>
                        <a:t>点击输入标题</a:t>
                      </a:r>
                      <a:endParaRPr lang="en-US"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zh-CN" altLang="en-US" sz="1200" b="0" dirty="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 xmlns:a16="http://schemas.microsoft.com/office/drawing/2014/main" val="10000"/>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200" dirty="0">
                          <a:solidFill>
                            <a:schemeClr val="tx1"/>
                          </a:solidFill>
                          <a:latin typeface="+mn-lt"/>
                          <a:ea typeface="+mn-ea"/>
                          <a:cs typeface="+mn-ea"/>
                          <a:sym typeface="+mn-lt"/>
                        </a:rPr>
                        <a:t>540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b="1" dirty="0">
                          <a:solidFill>
                            <a:schemeClr val="bg2"/>
                          </a:solidFill>
                          <a:latin typeface="+mn-lt"/>
                          <a:ea typeface="+mn-ea"/>
                          <a:cs typeface="+mn-ea"/>
                          <a:sym typeface="+mn-lt"/>
                        </a:rPr>
                        <a:t>50</a:t>
                      </a:r>
                      <a:endParaRPr lang="en-US" sz="1200" b="1" dirty="0">
                        <a:solidFill>
                          <a:schemeClr val="bg2"/>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5">
                        <a:alpha val="75000"/>
                      </a:schemeClr>
                    </a:solidFill>
                  </a:tcPr>
                </a:tc>
                <a:extLst>
                  <a:ext uri="{0D108BD9-81ED-4DB2-BD59-A6C34878D82A}">
                    <a16:rowId xmlns="" xmlns:a16="http://schemas.microsoft.com/office/drawing/2014/main" val="10002"/>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200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200" dirty="0">
                          <a:solidFill>
                            <a:schemeClr val="tx1"/>
                          </a:solidFill>
                          <a:latin typeface="+mn-lt"/>
                          <a:ea typeface="+mn-ea"/>
                          <a:cs typeface="+mn-ea"/>
                          <a:sym typeface="+mn-lt"/>
                        </a:rPr>
                        <a:t>250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3"/>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b="1" dirty="0">
                          <a:solidFill>
                            <a:schemeClr val="bg2"/>
                          </a:solidFill>
                          <a:latin typeface="+mn-lt"/>
                          <a:ea typeface="+mn-ea"/>
                          <a:cs typeface="+mn-ea"/>
                          <a:sym typeface="+mn-lt"/>
                        </a:rPr>
                        <a:t>1000</a:t>
                      </a:r>
                      <a:endParaRPr lang="en-US" sz="1200" b="1" dirty="0">
                        <a:solidFill>
                          <a:schemeClr val="bg2"/>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75000"/>
                      </a:schemeClr>
                    </a:solid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4"/>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100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5"/>
                  </a:ext>
                </a:extLst>
              </a:tr>
              <a:tr h="274320">
                <a:tc>
                  <a:txBody>
                    <a:bodyPr/>
                    <a:lstStyle/>
                    <a:p>
                      <a:pPr algn="ctr"/>
                      <a:r>
                        <a:rPr lang="zh-CN" altLang="en-US" sz="1200" b="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id-ID" sz="1200" dirty="0">
                          <a:solidFill>
                            <a:schemeClr val="tx1"/>
                          </a:solidFill>
                          <a:latin typeface="+mn-lt"/>
                          <a:ea typeface="+mn-ea"/>
                          <a:cs typeface="+mn-ea"/>
                          <a:sym typeface="+mn-lt"/>
                        </a:rPr>
                        <a:t>50</a:t>
                      </a:r>
                      <a:endParaRPr lang="en-US" sz="120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6"/>
                  </a:ext>
                </a:extLst>
              </a:tr>
              <a:tr h="274320">
                <a:tc>
                  <a:txBody>
                    <a:bodyPr/>
                    <a:lstStyle/>
                    <a:p>
                      <a:pPr algn="ctr"/>
                      <a:r>
                        <a:rPr lang="zh-CN" altLang="en-US" sz="1200" b="0" dirty="0" smtClean="0">
                          <a:solidFill>
                            <a:schemeClr val="tx1"/>
                          </a:solidFill>
                          <a:latin typeface="+mn-lt"/>
                          <a:ea typeface="+mn-ea"/>
                          <a:cs typeface="+mn-ea"/>
                          <a:sym typeface="+mn-lt"/>
                        </a:rPr>
                        <a:t>点击输入标题</a:t>
                      </a:r>
                      <a:endParaRPr lang="en-US" altLang="zh-CN" sz="1200" b="0" dirty="0">
                        <a:solidFill>
                          <a:schemeClr val="tx1"/>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200" dirty="0">
                          <a:solidFill>
                            <a:schemeClr val="tx1"/>
                          </a:solidFill>
                          <a:latin typeface="+mn-lt"/>
                          <a:ea typeface="+mn-ea"/>
                          <a:cs typeface="+mn-ea"/>
                          <a:sym typeface="+mn-lt"/>
                        </a:rPr>
                        <a:t>4500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200" dirty="0">
                          <a:solidFill>
                            <a:schemeClr val="tx1"/>
                          </a:solidFill>
                          <a:latin typeface="+mn-lt"/>
                          <a:ea typeface="+mn-ea"/>
                          <a:cs typeface="+mn-ea"/>
                          <a:sym typeface="+mn-lt"/>
                        </a:rPr>
                        <a:t>4500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200" dirty="0">
                          <a:solidFill>
                            <a:schemeClr val="tx1"/>
                          </a:solidFill>
                          <a:latin typeface="+mn-lt"/>
                          <a:ea typeface="+mn-ea"/>
                          <a:cs typeface="+mn-ea"/>
                          <a:sym typeface="+mn-lt"/>
                        </a:rPr>
                        <a:t>4500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200" dirty="0">
                          <a:solidFill>
                            <a:schemeClr val="tx1"/>
                          </a:solidFill>
                          <a:latin typeface="+mn-lt"/>
                          <a:ea typeface="+mn-ea"/>
                          <a:cs typeface="+mn-ea"/>
                          <a:sym typeface="+mn-lt"/>
                        </a:rPr>
                        <a:t>4500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200" dirty="0">
                          <a:solidFill>
                            <a:schemeClr val="tx1"/>
                          </a:solidFill>
                          <a:latin typeface="+mn-lt"/>
                          <a:ea typeface="+mn-ea"/>
                          <a:cs typeface="+mn-ea"/>
                          <a:sym typeface="+mn-lt"/>
                        </a:rPr>
                        <a:t>4500</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 xmlns:a16="http://schemas.microsoft.com/office/drawing/2014/main" val="10008"/>
                  </a:ext>
                </a:extLst>
              </a:tr>
            </a:tbl>
          </a:graphicData>
        </a:graphic>
      </p:graphicFrame>
      <p:sp>
        <p:nvSpPr>
          <p:cNvPr id="5" name="Rectangle 4"/>
          <p:cNvSpPr/>
          <p:nvPr/>
        </p:nvSpPr>
        <p:spPr>
          <a:xfrm>
            <a:off x="628650" y="3926190"/>
            <a:ext cx="6572250" cy="692498"/>
          </a:xfrm>
          <a:prstGeom prst="rect">
            <a:avLst/>
          </a:prstGeom>
        </p:spPr>
        <p:txBody>
          <a:bodyPr wrap="square" lIns="68580" tIns="34290" rIns="68580" bIns="34290">
            <a:spAutoFit/>
          </a:bodyPr>
          <a:lstStyle/>
          <a:p>
            <a:pPr algn="just">
              <a:lnSpc>
                <a:spcPct val="150000"/>
              </a:lnSpc>
            </a:pPr>
            <a:r>
              <a:rPr lang="id-ID" sz="900" dirty="0">
                <a:cs typeface="+mn-ea"/>
                <a:sym typeface="+mn-lt"/>
              </a:rPr>
              <a:t>Bring your </a:t>
            </a:r>
            <a:r>
              <a:rPr lang="id-ID" sz="900" dirty="0" smtClean="0">
                <a:cs typeface="+mn-ea"/>
                <a:sym typeface="+mn-lt"/>
              </a:rPr>
              <a:t>business </a:t>
            </a:r>
            <a:r>
              <a:rPr lang="id-ID" sz="900" dirty="0">
                <a:cs typeface="+mn-ea"/>
                <a:sym typeface="+mn-lt"/>
              </a:rPr>
              <a:t>to the next Level with Powerfull presentation material for all </a:t>
            </a:r>
            <a:r>
              <a:rPr lang="id-ID" sz="900" dirty="0" smtClean="0">
                <a:cs typeface="+mn-ea"/>
                <a:sym typeface="+mn-lt"/>
              </a:rPr>
              <a:t>business </a:t>
            </a:r>
            <a:r>
              <a:rPr lang="id-ID" sz="900" dirty="0">
                <a:cs typeface="+mn-ea"/>
                <a:sym typeface="+mn-lt"/>
              </a:rPr>
              <a:t>and </a:t>
            </a:r>
            <a:r>
              <a:rPr lang="id-ID" sz="900" dirty="0" smtClean="0">
                <a:cs typeface="+mn-ea"/>
                <a:sym typeface="+mn-lt"/>
              </a:rPr>
              <a:t>presentation</a:t>
            </a:r>
            <a:r>
              <a:rPr lang="id-ID" sz="900" dirty="0">
                <a:cs typeface="+mn-ea"/>
                <a:sym typeface="+mn-lt"/>
              </a:rPr>
              <a:t>, Suitable for all categories </a:t>
            </a:r>
            <a:r>
              <a:rPr lang="id-ID" sz="900" dirty="0" smtClean="0">
                <a:cs typeface="+mn-ea"/>
                <a:sym typeface="+mn-lt"/>
              </a:rPr>
              <a:t>business </a:t>
            </a:r>
            <a:r>
              <a:rPr lang="id-ID" sz="900" dirty="0">
                <a:cs typeface="+mn-ea"/>
                <a:sym typeface="+mn-lt"/>
              </a:rPr>
              <a:t>and </a:t>
            </a:r>
            <a:r>
              <a:rPr lang="id-ID" sz="900" dirty="0" smtClean="0">
                <a:cs typeface="+mn-ea"/>
                <a:sym typeface="+mn-lt"/>
              </a:rPr>
              <a:t>presentation </a:t>
            </a:r>
            <a:r>
              <a:rPr lang="en-US" sz="900" dirty="0">
                <a:cs typeface="+mn-ea"/>
                <a:sym typeface="+mn-lt"/>
              </a:rPr>
              <a:t>If you are going to use a passage of </a:t>
            </a:r>
            <a:r>
              <a:rPr lang="en-US" sz="900" dirty="0" err="1">
                <a:cs typeface="+mn-ea"/>
                <a:sym typeface="+mn-lt"/>
              </a:rPr>
              <a:t>Lorem</a:t>
            </a:r>
            <a:r>
              <a:rPr lang="en-US" sz="900" dirty="0">
                <a:cs typeface="+mn-ea"/>
                <a:sym typeface="+mn-lt"/>
              </a:rPr>
              <a:t> </a:t>
            </a:r>
            <a:r>
              <a:rPr lang="en-US" sz="900" dirty="0" err="1">
                <a:cs typeface="+mn-ea"/>
                <a:sym typeface="+mn-lt"/>
              </a:rPr>
              <a:t>Ipsum</a:t>
            </a:r>
            <a:r>
              <a:rPr lang="id-ID" sz="900" dirty="0">
                <a:cs typeface="+mn-ea"/>
                <a:sym typeface="+mn-lt"/>
              </a:rPr>
              <a:t> Soufflé liquorice bonbon cookie chocolate cake gummies. Remember this just a sample, just replace it with your data ok!</a:t>
            </a:r>
            <a:endParaRPr lang="en-ID" sz="1100" dirty="0">
              <a:cs typeface="+mn-ea"/>
              <a:sym typeface="+mn-lt"/>
            </a:endParaRPr>
          </a:p>
        </p:txBody>
      </p:sp>
      <p:sp>
        <p:nvSpPr>
          <p:cNvPr id="6" name="Rectangle 5"/>
          <p:cNvSpPr/>
          <p:nvPr/>
        </p:nvSpPr>
        <p:spPr>
          <a:xfrm>
            <a:off x="7499389" y="4023256"/>
            <a:ext cx="106680" cy="106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7" name="Rectangle 6"/>
          <p:cNvSpPr/>
          <p:nvPr/>
        </p:nvSpPr>
        <p:spPr>
          <a:xfrm>
            <a:off x="7499389" y="4373879"/>
            <a:ext cx="106680" cy="106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8" name="TextBox 7"/>
          <p:cNvSpPr txBox="1"/>
          <p:nvPr/>
        </p:nvSpPr>
        <p:spPr>
          <a:xfrm>
            <a:off x="7606069" y="3972722"/>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9" name="TextBox 8"/>
          <p:cNvSpPr txBox="1"/>
          <p:nvPr/>
        </p:nvSpPr>
        <p:spPr>
          <a:xfrm>
            <a:off x="7606069" y="4323346"/>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Tree>
    <p:extLst>
      <p:ext uri="{BB962C8B-B14F-4D97-AF65-F5344CB8AC3E}">
        <p14:creationId xmlns:p14="http://schemas.microsoft.com/office/powerpoint/2010/main" val="8608257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7" name="Oval 6"/>
          <p:cNvSpPr/>
          <p:nvPr/>
        </p:nvSpPr>
        <p:spPr>
          <a:xfrm>
            <a:off x="716749" y="1475576"/>
            <a:ext cx="846896" cy="846896"/>
          </a:xfrm>
          <a:prstGeom prst="ellips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8" name="Oval 7"/>
          <p:cNvSpPr/>
          <p:nvPr/>
        </p:nvSpPr>
        <p:spPr>
          <a:xfrm>
            <a:off x="3448969" y="2975764"/>
            <a:ext cx="846896" cy="846896"/>
          </a:xfrm>
          <a:prstGeom prst="ellipse">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9" name="Oval 8"/>
          <p:cNvSpPr/>
          <p:nvPr/>
        </p:nvSpPr>
        <p:spPr>
          <a:xfrm>
            <a:off x="3448969" y="1475576"/>
            <a:ext cx="846896" cy="846896"/>
          </a:xfrm>
          <a:prstGeom prst="ellipse">
            <a:avLst/>
          </a:prstGeom>
          <a:no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0" name="Oval 9"/>
          <p:cNvSpPr/>
          <p:nvPr/>
        </p:nvSpPr>
        <p:spPr>
          <a:xfrm>
            <a:off x="6194200" y="2975764"/>
            <a:ext cx="846896" cy="846896"/>
          </a:xfrm>
          <a:prstGeom prst="ellipse">
            <a:avLst/>
          </a:pr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1" name="Oval 10"/>
          <p:cNvSpPr/>
          <p:nvPr/>
        </p:nvSpPr>
        <p:spPr>
          <a:xfrm>
            <a:off x="6194200" y="1475576"/>
            <a:ext cx="846896" cy="846896"/>
          </a:xfrm>
          <a:prstGeom prst="ellipse">
            <a:avLst/>
          </a:prstGeom>
          <a:noFill/>
          <a:ln w="254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2" name="Oval 11"/>
          <p:cNvSpPr/>
          <p:nvPr/>
        </p:nvSpPr>
        <p:spPr>
          <a:xfrm>
            <a:off x="716749" y="2975764"/>
            <a:ext cx="846896" cy="846896"/>
          </a:xfrm>
          <a:prstGeom prst="ellipse">
            <a:avLst/>
          </a:prstGeom>
          <a:no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graphicFrame>
        <p:nvGraphicFramePr>
          <p:cNvPr id="13" name="Chart 12"/>
          <p:cNvGraphicFramePr/>
          <p:nvPr>
            <p:extLst/>
          </p:nvPr>
        </p:nvGraphicFramePr>
        <p:xfrm>
          <a:off x="537346" y="1327226"/>
          <a:ext cx="1205701" cy="11435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nvPr>
        </p:nvGraphicFramePr>
        <p:xfrm>
          <a:off x="3269566" y="1327226"/>
          <a:ext cx="1205701" cy="11435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p:nvPr>
            <p:extLst/>
          </p:nvPr>
        </p:nvGraphicFramePr>
        <p:xfrm>
          <a:off x="6014797" y="1327226"/>
          <a:ext cx="1205701" cy="11435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p:nvPr>
            <p:extLst/>
          </p:nvPr>
        </p:nvGraphicFramePr>
        <p:xfrm>
          <a:off x="6014797" y="2827414"/>
          <a:ext cx="1205701" cy="11435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p:nvPr>
            <p:extLst/>
          </p:nvPr>
        </p:nvGraphicFramePr>
        <p:xfrm>
          <a:off x="537346" y="2827414"/>
          <a:ext cx="1205701" cy="11435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p:cNvGraphicFramePr/>
          <p:nvPr>
            <p:extLst/>
          </p:nvPr>
        </p:nvGraphicFramePr>
        <p:xfrm>
          <a:off x="3269566" y="2827414"/>
          <a:ext cx="1205701" cy="1143596"/>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Box 18"/>
          <p:cNvSpPr txBox="1"/>
          <p:nvPr/>
        </p:nvSpPr>
        <p:spPr>
          <a:xfrm>
            <a:off x="1606732" y="1474147"/>
            <a:ext cx="984885" cy="238527"/>
          </a:xfrm>
          <a:prstGeom prst="rect">
            <a:avLst/>
          </a:prstGeom>
          <a:noFill/>
        </p:spPr>
        <p:txBody>
          <a:bodyPr wrap="none" lIns="68580" tIns="34290" rIns="68580" bIns="34290" rtlCol="0">
            <a:spAutoFit/>
          </a:bodyPr>
          <a:lstStyle/>
          <a:p>
            <a:r>
              <a:rPr lang="zh-CN" altLang="en-US" sz="1100" dirty="0" smtClean="0">
                <a:cs typeface="+mn-ea"/>
                <a:sym typeface="+mn-lt"/>
              </a:rPr>
              <a:t>点击输入标题</a:t>
            </a:r>
            <a:endParaRPr lang="id-ID" sz="1100" dirty="0">
              <a:cs typeface="+mn-ea"/>
              <a:sym typeface="+mn-lt"/>
            </a:endParaRPr>
          </a:p>
        </p:txBody>
      </p:sp>
      <p:sp>
        <p:nvSpPr>
          <p:cNvPr id="20" name="TextBox 19"/>
          <p:cNvSpPr txBox="1"/>
          <p:nvPr/>
        </p:nvSpPr>
        <p:spPr>
          <a:xfrm>
            <a:off x="1606732" y="1631403"/>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Lorem Ipsum is not simply random text.</a:t>
            </a:r>
            <a:endParaRPr lang="en-US" sz="900" b="1" dirty="0">
              <a:cs typeface="+mn-ea"/>
              <a:sym typeface="+mn-lt"/>
            </a:endParaRPr>
          </a:p>
        </p:txBody>
      </p:sp>
      <p:sp>
        <p:nvSpPr>
          <p:cNvPr id="21" name="TextBox 20"/>
          <p:cNvSpPr txBox="1"/>
          <p:nvPr/>
        </p:nvSpPr>
        <p:spPr>
          <a:xfrm>
            <a:off x="1606732" y="2975763"/>
            <a:ext cx="984885" cy="238527"/>
          </a:xfrm>
          <a:prstGeom prst="rect">
            <a:avLst/>
          </a:prstGeom>
          <a:noFill/>
        </p:spPr>
        <p:txBody>
          <a:bodyPr wrap="none" lIns="68580" tIns="34290" rIns="68580" bIns="34290" rtlCol="0">
            <a:spAutoFit/>
          </a:bodyPr>
          <a:lstStyle/>
          <a:p>
            <a:r>
              <a:rPr lang="zh-CN" altLang="en-US" sz="1100" dirty="0">
                <a:cs typeface="+mn-ea"/>
                <a:sym typeface="+mn-lt"/>
              </a:rPr>
              <a:t>点击输入标题</a:t>
            </a:r>
            <a:endParaRPr lang="id-ID" altLang="zh-CN" sz="1100" dirty="0">
              <a:cs typeface="+mn-ea"/>
              <a:sym typeface="+mn-lt"/>
            </a:endParaRPr>
          </a:p>
        </p:txBody>
      </p:sp>
      <p:sp>
        <p:nvSpPr>
          <p:cNvPr id="22" name="TextBox 21"/>
          <p:cNvSpPr txBox="1"/>
          <p:nvPr/>
        </p:nvSpPr>
        <p:spPr>
          <a:xfrm>
            <a:off x="1606732" y="3130162"/>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23" name="TextBox 22"/>
          <p:cNvSpPr txBox="1"/>
          <p:nvPr/>
        </p:nvSpPr>
        <p:spPr>
          <a:xfrm>
            <a:off x="4338502" y="1474147"/>
            <a:ext cx="1002519" cy="238527"/>
          </a:xfrm>
          <a:prstGeom prst="rect">
            <a:avLst/>
          </a:prstGeom>
          <a:noFill/>
        </p:spPr>
        <p:txBody>
          <a:bodyPr wrap="none" lIns="68580" tIns="34290" rIns="68580" bIns="34290" rtlCol="0">
            <a:spAutoFit/>
          </a:bodyPr>
          <a:lstStyle/>
          <a:p>
            <a:r>
              <a:rPr lang="zh-CN" altLang="en-US" sz="1100" dirty="0">
                <a:cs typeface="+mn-ea"/>
                <a:sym typeface="+mn-lt"/>
              </a:rPr>
              <a:t>点击输入标题</a:t>
            </a:r>
            <a:endParaRPr lang="id-ID" altLang="zh-CN" sz="1100" dirty="0">
              <a:cs typeface="+mn-ea"/>
              <a:sym typeface="+mn-lt"/>
            </a:endParaRPr>
          </a:p>
        </p:txBody>
      </p:sp>
      <p:sp>
        <p:nvSpPr>
          <p:cNvPr id="24" name="TextBox 23"/>
          <p:cNvSpPr txBox="1"/>
          <p:nvPr/>
        </p:nvSpPr>
        <p:spPr>
          <a:xfrm>
            <a:off x="4338502" y="1631403"/>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Lorem Ipsum is not simply random text.</a:t>
            </a:r>
            <a:endParaRPr lang="en-US" sz="900" b="1" dirty="0">
              <a:cs typeface="+mn-ea"/>
              <a:sym typeface="+mn-lt"/>
            </a:endParaRPr>
          </a:p>
        </p:txBody>
      </p:sp>
      <p:sp>
        <p:nvSpPr>
          <p:cNvPr id="25" name="TextBox 24"/>
          <p:cNvSpPr txBox="1"/>
          <p:nvPr/>
        </p:nvSpPr>
        <p:spPr>
          <a:xfrm>
            <a:off x="4338502" y="2975763"/>
            <a:ext cx="984885" cy="238527"/>
          </a:xfrm>
          <a:prstGeom prst="rect">
            <a:avLst/>
          </a:prstGeom>
          <a:noFill/>
        </p:spPr>
        <p:txBody>
          <a:bodyPr wrap="none" lIns="68580" tIns="34290" rIns="68580" bIns="34290" rtlCol="0">
            <a:spAutoFit/>
          </a:bodyPr>
          <a:lstStyle/>
          <a:p>
            <a:r>
              <a:rPr lang="zh-CN" altLang="en-US" sz="1100" dirty="0">
                <a:cs typeface="+mn-ea"/>
                <a:sym typeface="+mn-lt"/>
              </a:rPr>
              <a:t>点击输入标题</a:t>
            </a:r>
            <a:endParaRPr lang="id-ID" altLang="zh-CN" sz="1100" dirty="0">
              <a:cs typeface="+mn-ea"/>
              <a:sym typeface="+mn-lt"/>
            </a:endParaRPr>
          </a:p>
        </p:txBody>
      </p:sp>
      <p:sp>
        <p:nvSpPr>
          <p:cNvPr id="26" name="TextBox 25"/>
          <p:cNvSpPr txBox="1"/>
          <p:nvPr/>
        </p:nvSpPr>
        <p:spPr>
          <a:xfrm>
            <a:off x="4338502" y="3130162"/>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27" name="TextBox 26"/>
          <p:cNvSpPr txBox="1"/>
          <p:nvPr/>
        </p:nvSpPr>
        <p:spPr>
          <a:xfrm>
            <a:off x="7084753" y="1474147"/>
            <a:ext cx="984885" cy="238527"/>
          </a:xfrm>
          <a:prstGeom prst="rect">
            <a:avLst/>
          </a:prstGeom>
          <a:noFill/>
        </p:spPr>
        <p:txBody>
          <a:bodyPr wrap="none" lIns="68580" tIns="34290" rIns="68580" bIns="34290" rtlCol="0">
            <a:spAutoFit/>
          </a:bodyPr>
          <a:lstStyle/>
          <a:p>
            <a:r>
              <a:rPr lang="zh-CN" altLang="en-US" sz="1100" dirty="0">
                <a:cs typeface="+mn-ea"/>
                <a:sym typeface="+mn-lt"/>
              </a:rPr>
              <a:t>点击输入标题</a:t>
            </a:r>
            <a:endParaRPr lang="id-ID" altLang="zh-CN" sz="1100" dirty="0">
              <a:cs typeface="+mn-ea"/>
              <a:sym typeface="+mn-lt"/>
            </a:endParaRPr>
          </a:p>
        </p:txBody>
      </p:sp>
      <p:sp>
        <p:nvSpPr>
          <p:cNvPr id="28" name="TextBox 27"/>
          <p:cNvSpPr txBox="1"/>
          <p:nvPr/>
        </p:nvSpPr>
        <p:spPr>
          <a:xfrm>
            <a:off x="7084753" y="1631403"/>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Lorem Ipsum is not simply random text.</a:t>
            </a:r>
            <a:endParaRPr lang="en-US" sz="900" b="1" dirty="0">
              <a:cs typeface="+mn-ea"/>
              <a:sym typeface="+mn-lt"/>
            </a:endParaRPr>
          </a:p>
        </p:txBody>
      </p:sp>
      <p:sp>
        <p:nvSpPr>
          <p:cNvPr id="29" name="TextBox 28"/>
          <p:cNvSpPr txBox="1"/>
          <p:nvPr/>
        </p:nvSpPr>
        <p:spPr>
          <a:xfrm>
            <a:off x="7084753" y="2975763"/>
            <a:ext cx="984885" cy="238527"/>
          </a:xfrm>
          <a:prstGeom prst="rect">
            <a:avLst/>
          </a:prstGeom>
          <a:noFill/>
        </p:spPr>
        <p:txBody>
          <a:bodyPr wrap="none" lIns="68580" tIns="34290" rIns="68580" bIns="34290" rtlCol="0">
            <a:spAutoFit/>
          </a:bodyPr>
          <a:lstStyle/>
          <a:p>
            <a:r>
              <a:rPr lang="zh-CN" altLang="en-US" sz="1100" dirty="0">
                <a:cs typeface="+mn-ea"/>
                <a:sym typeface="+mn-lt"/>
              </a:rPr>
              <a:t>点击输入标题</a:t>
            </a:r>
            <a:endParaRPr lang="id-ID" altLang="zh-CN" sz="1100" dirty="0">
              <a:cs typeface="+mn-ea"/>
              <a:sym typeface="+mn-lt"/>
            </a:endParaRPr>
          </a:p>
        </p:txBody>
      </p:sp>
      <p:sp>
        <p:nvSpPr>
          <p:cNvPr id="30" name="TextBox 29"/>
          <p:cNvSpPr txBox="1"/>
          <p:nvPr/>
        </p:nvSpPr>
        <p:spPr>
          <a:xfrm>
            <a:off x="7084753" y="3130162"/>
            <a:ext cx="1521902" cy="692498"/>
          </a:xfrm>
          <a:prstGeom prst="rect">
            <a:avLst/>
          </a:prstGeom>
          <a:noFill/>
        </p:spPr>
        <p:txBody>
          <a:bodyPr wrap="square" lIns="68580" tIns="34290" rIns="68580" bIns="34290" rtlCol="0">
            <a:spAutoFit/>
          </a:bodyPr>
          <a:lstStyle/>
          <a:p>
            <a:pPr>
              <a:lnSpc>
                <a:spcPct val="150000"/>
              </a:lnSpc>
            </a:pP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cxnSp>
        <p:nvCxnSpPr>
          <p:cNvPr id="31" name="Straight Connector 30"/>
          <p:cNvCxnSpPr/>
          <p:nvPr/>
        </p:nvCxnSpPr>
        <p:spPr>
          <a:xfrm>
            <a:off x="480060" y="2649117"/>
            <a:ext cx="8273414" cy="0"/>
          </a:xfrm>
          <a:prstGeom prst="line">
            <a:avLst/>
          </a:prstGeom>
          <a:ln w="158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250882" y="1414973"/>
            <a:ext cx="0" cy="2484000"/>
          </a:xfrm>
          <a:prstGeom prst="line">
            <a:avLst/>
          </a:prstGeom>
          <a:ln w="158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011227" y="1414973"/>
            <a:ext cx="0" cy="2484000"/>
          </a:xfrm>
          <a:prstGeom prst="line">
            <a:avLst/>
          </a:prstGeom>
          <a:ln w="158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74938" y="1679733"/>
            <a:ext cx="754052" cy="438581"/>
          </a:xfrm>
          <a:prstGeom prst="rect">
            <a:avLst/>
          </a:prstGeom>
          <a:noFill/>
        </p:spPr>
        <p:txBody>
          <a:bodyPr wrap="none" lIns="68580" tIns="34290" rIns="68580" bIns="34290" rtlCol="0">
            <a:spAutoFit/>
          </a:bodyPr>
          <a:lstStyle/>
          <a:p>
            <a:pPr algn="ctr"/>
            <a:r>
              <a:rPr lang="id-ID" sz="2400" dirty="0">
                <a:solidFill>
                  <a:schemeClr val="accent1"/>
                </a:solidFill>
                <a:cs typeface="+mn-ea"/>
                <a:sym typeface="+mn-lt"/>
              </a:rPr>
              <a:t>75%</a:t>
            </a:r>
          </a:p>
        </p:txBody>
      </p:sp>
      <p:sp>
        <p:nvSpPr>
          <p:cNvPr id="35" name="TextBox 34"/>
          <p:cNvSpPr txBox="1"/>
          <p:nvPr/>
        </p:nvSpPr>
        <p:spPr>
          <a:xfrm>
            <a:off x="774938" y="3178970"/>
            <a:ext cx="754052" cy="438581"/>
          </a:xfrm>
          <a:prstGeom prst="rect">
            <a:avLst/>
          </a:prstGeom>
          <a:noFill/>
        </p:spPr>
        <p:txBody>
          <a:bodyPr wrap="none" lIns="68580" tIns="34290" rIns="68580" bIns="34290" rtlCol="0">
            <a:spAutoFit/>
          </a:bodyPr>
          <a:lstStyle/>
          <a:p>
            <a:pPr algn="ctr"/>
            <a:r>
              <a:rPr lang="en-US" sz="2400" dirty="0">
                <a:solidFill>
                  <a:schemeClr val="accent2"/>
                </a:solidFill>
                <a:cs typeface="+mn-ea"/>
                <a:sym typeface="+mn-lt"/>
              </a:rPr>
              <a:t>90</a:t>
            </a:r>
            <a:r>
              <a:rPr lang="id-ID" sz="2400" dirty="0">
                <a:solidFill>
                  <a:schemeClr val="accent2"/>
                </a:solidFill>
                <a:cs typeface="+mn-ea"/>
                <a:sym typeface="+mn-lt"/>
              </a:rPr>
              <a:t>%</a:t>
            </a:r>
          </a:p>
        </p:txBody>
      </p:sp>
      <p:sp>
        <p:nvSpPr>
          <p:cNvPr id="36" name="TextBox 35"/>
          <p:cNvSpPr txBox="1"/>
          <p:nvPr/>
        </p:nvSpPr>
        <p:spPr>
          <a:xfrm>
            <a:off x="3512368" y="1679733"/>
            <a:ext cx="754052" cy="438581"/>
          </a:xfrm>
          <a:prstGeom prst="rect">
            <a:avLst/>
          </a:prstGeom>
          <a:noFill/>
        </p:spPr>
        <p:txBody>
          <a:bodyPr wrap="none" lIns="68580" tIns="34290" rIns="68580" bIns="34290" rtlCol="0">
            <a:spAutoFit/>
          </a:bodyPr>
          <a:lstStyle/>
          <a:p>
            <a:pPr algn="ctr"/>
            <a:r>
              <a:rPr lang="en-US" sz="2400" dirty="0">
                <a:solidFill>
                  <a:schemeClr val="accent3"/>
                </a:solidFill>
                <a:cs typeface="+mn-ea"/>
                <a:sym typeface="+mn-lt"/>
              </a:rPr>
              <a:t>90</a:t>
            </a:r>
            <a:r>
              <a:rPr lang="id-ID" sz="2400" dirty="0">
                <a:solidFill>
                  <a:schemeClr val="accent3"/>
                </a:solidFill>
                <a:cs typeface="+mn-ea"/>
                <a:sym typeface="+mn-lt"/>
              </a:rPr>
              <a:t>%</a:t>
            </a:r>
          </a:p>
        </p:txBody>
      </p:sp>
      <p:sp>
        <p:nvSpPr>
          <p:cNvPr id="37" name="TextBox 36"/>
          <p:cNvSpPr txBox="1"/>
          <p:nvPr/>
        </p:nvSpPr>
        <p:spPr>
          <a:xfrm>
            <a:off x="3512368" y="3178970"/>
            <a:ext cx="754052" cy="438581"/>
          </a:xfrm>
          <a:prstGeom prst="rect">
            <a:avLst/>
          </a:prstGeom>
          <a:noFill/>
        </p:spPr>
        <p:txBody>
          <a:bodyPr wrap="none" lIns="68580" tIns="34290" rIns="68580" bIns="34290" rtlCol="0">
            <a:spAutoFit/>
          </a:bodyPr>
          <a:lstStyle/>
          <a:p>
            <a:pPr algn="ctr"/>
            <a:r>
              <a:rPr lang="en-US" sz="2400" dirty="0">
                <a:solidFill>
                  <a:schemeClr val="accent4"/>
                </a:solidFill>
                <a:cs typeface="+mn-ea"/>
                <a:sym typeface="+mn-lt"/>
              </a:rPr>
              <a:t>69</a:t>
            </a:r>
            <a:r>
              <a:rPr lang="id-ID" sz="2400" dirty="0">
                <a:solidFill>
                  <a:schemeClr val="accent4"/>
                </a:solidFill>
                <a:cs typeface="+mn-ea"/>
                <a:sym typeface="+mn-lt"/>
              </a:rPr>
              <a:t>%</a:t>
            </a:r>
          </a:p>
        </p:txBody>
      </p:sp>
      <p:sp>
        <p:nvSpPr>
          <p:cNvPr id="38" name="TextBox 37"/>
          <p:cNvSpPr txBox="1"/>
          <p:nvPr/>
        </p:nvSpPr>
        <p:spPr>
          <a:xfrm>
            <a:off x="6252044" y="1679733"/>
            <a:ext cx="754052" cy="438581"/>
          </a:xfrm>
          <a:prstGeom prst="rect">
            <a:avLst/>
          </a:prstGeom>
          <a:noFill/>
        </p:spPr>
        <p:txBody>
          <a:bodyPr wrap="none" lIns="68580" tIns="34290" rIns="68580" bIns="34290" rtlCol="0">
            <a:spAutoFit/>
          </a:bodyPr>
          <a:lstStyle/>
          <a:p>
            <a:pPr algn="ctr"/>
            <a:r>
              <a:rPr lang="en-US" sz="2400" dirty="0">
                <a:solidFill>
                  <a:schemeClr val="accent5"/>
                </a:solidFill>
                <a:cs typeface="+mn-ea"/>
                <a:sym typeface="+mn-lt"/>
              </a:rPr>
              <a:t>35</a:t>
            </a:r>
            <a:r>
              <a:rPr lang="id-ID" sz="2400" dirty="0">
                <a:solidFill>
                  <a:schemeClr val="accent5"/>
                </a:solidFill>
                <a:cs typeface="+mn-ea"/>
                <a:sym typeface="+mn-lt"/>
              </a:rPr>
              <a:t>%</a:t>
            </a:r>
          </a:p>
        </p:txBody>
      </p:sp>
      <p:sp>
        <p:nvSpPr>
          <p:cNvPr id="39" name="TextBox 38"/>
          <p:cNvSpPr txBox="1"/>
          <p:nvPr/>
        </p:nvSpPr>
        <p:spPr>
          <a:xfrm>
            <a:off x="6252044" y="3178970"/>
            <a:ext cx="754052" cy="438581"/>
          </a:xfrm>
          <a:prstGeom prst="rect">
            <a:avLst/>
          </a:prstGeom>
          <a:noFill/>
        </p:spPr>
        <p:txBody>
          <a:bodyPr wrap="none" lIns="68580" tIns="34290" rIns="68580" bIns="34290" rtlCol="0">
            <a:spAutoFit/>
          </a:bodyPr>
          <a:lstStyle/>
          <a:p>
            <a:pPr algn="ctr"/>
            <a:r>
              <a:rPr lang="en-US" sz="2400" dirty="0">
                <a:solidFill>
                  <a:schemeClr val="accent6"/>
                </a:solidFill>
                <a:cs typeface="+mn-ea"/>
                <a:sym typeface="+mn-lt"/>
              </a:rPr>
              <a:t>69</a:t>
            </a:r>
            <a:r>
              <a:rPr lang="id-ID" sz="2400" dirty="0">
                <a:solidFill>
                  <a:schemeClr val="accent6"/>
                </a:solidFill>
                <a:cs typeface="+mn-ea"/>
                <a:sym typeface="+mn-lt"/>
              </a:rPr>
              <a:t>%</a:t>
            </a:r>
          </a:p>
        </p:txBody>
      </p:sp>
      <p:sp>
        <p:nvSpPr>
          <p:cNvPr id="40" name="TextBox 39"/>
          <p:cNvSpPr txBox="1"/>
          <p:nvPr/>
        </p:nvSpPr>
        <p:spPr>
          <a:xfrm>
            <a:off x="739785" y="4060913"/>
            <a:ext cx="7560470" cy="677775"/>
          </a:xfrm>
          <a:prstGeom prst="rect">
            <a:avLst/>
          </a:prstGeom>
          <a:noFill/>
        </p:spPr>
        <p:txBody>
          <a:bodyPr wrap="square" lIns="54000" tIns="27000" rIns="54000" bIns="27000" rtlCol="0" anchor="b">
            <a:spAutoFit/>
          </a:bodyPr>
          <a:lstStyle/>
          <a:p>
            <a:pPr>
              <a:lnSpc>
                <a:spcPct val="150000"/>
              </a:lnSpc>
            </a:pPr>
            <a:r>
              <a:rPr lang="id-ID" altLang="zh-CN" sz="900" dirty="0">
                <a:cs typeface="+mn-ea"/>
                <a:sym typeface="+mn-lt"/>
              </a:rPr>
              <a:t>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is not simply random text</a:t>
            </a:r>
            <a:r>
              <a:rPr lang="en-US" altLang="zh-CN" sz="900" dirty="0" smtClean="0">
                <a:cs typeface="+mn-ea"/>
                <a:sym typeface="+mn-lt"/>
              </a:rPr>
              <a:t>.</a:t>
            </a:r>
            <a:r>
              <a:rPr lang="id-ID" altLang="zh-CN" sz="900" dirty="0">
                <a:cs typeface="+mn-ea"/>
                <a:sym typeface="+mn-lt"/>
              </a:rPr>
              <a:t> Suitable for all category</a:t>
            </a:r>
            <a:r>
              <a:rPr lang="en-US" altLang="zh-CN" sz="900" dirty="0">
                <a:cs typeface="+mn-ea"/>
                <a:sym typeface="+mn-lt"/>
              </a:rPr>
              <a:t>, Lorem Ipsum </a:t>
            </a:r>
            <a:endParaRPr lang="en-US" altLang="zh-CN" sz="900" b="1" dirty="0">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12</a:t>
            </a:fld>
            <a:endParaRPr lang="en-US">
              <a:cs typeface="+mn-ea"/>
              <a:sym typeface="+mn-lt"/>
            </a:endParaRPr>
          </a:p>
        </p:txBody>
      </p:sp>
    </p:spTree>
    <p:extLst>
      <p:ext uri="{BB962C8B-B14F-4D97-AF65-F5344CB8AC3E}">
        <p14:creationId xmlns:p14="http://schemas.microsoft.com/office/powerpoint/2010/main" val="312951494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par>
                                <p:cTn id="8" presetID="16" presetClass="entr" presetSubtype="42"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outHorizontal)">
                                      <p:cBhvr>
                                        <p:cTn id="10" dur="500"/>
                                        <p:tgtEl>
                                          <p:spTgt spid="32"/>
                                        </p:tgtEl>
                                      </p:cBhvr>
                                    </p:animEffect>
                                  </p:childTnLst>
                                </p:cTn>
                              </p:par>
                              <p:par>
                                <p:cTn id="11" presetID="16" presetClass="entr" presetSubtype="4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outHorizontal)">
                                      <p:cBhvr>
                                        <p:cTn id="13" dur="500"/>
                                        <p:tgtEl>
                                          <p:spTgt spid="33"/>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1)">
                                      <p:cBhvr>
                                        <p:cTn id="20" dur="500"/>
                                        <p:tgtEl>
                                          <p:spTgt spid="12"/>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500"/>
                                        <p:tgtEl>
                                          <p:spTgt spid="8"/>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heel(1)">
                                      <p:cBhvr>
                                        <p:cTn id="26" dur="500"/>
                                        <p:tgtEl>
                                          <p:spTgt spid="9"/>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5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500"/>
                                        <p:tgtEl>
                                          <p:spTgt spid="11"/>
                                        </p:tgtEl>
                                      </p:cBhvr>
                                    </p:animEffect>
                                  </p:childTnLst>
                                </p:cTn>
                              </p:par>
                            </p:childTnLst>
                          </p:cTn>
                        </p:par>
                        <p:par>
                          <p:cTn id="33" fill="hold">
                            <p:stCondLst>
                              <p:cond delay="1000"/>
                            </p:stCondLst>
                            <p:childTnLst>
                              <p:par>
                                <p:cTn id="34" presetID="21"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heel(1)">
                                      <p:cBhvr>
                                        <p:cTn id="36" dur="500"/>
                                        <p:tgtEl>
                                          <p:spTgt spid="13"/>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heel(1)">
                                      <p:cBhvr>
                                        <p:cTn id="39" dur="500"/>
                                        <p:tgtEl>
                                          <p:spTgt spid="14"/>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heel(1)">
                                      <p:cBhvr>
                                        <p:cTn id="42" dur="500"/>
                                        <p:tgtEl>
                                          <p:spTgt spid="15"/>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heel(1)">
                                      <p:cBhvr>
                                        <p:cTn id="45" dur="500"/>
                                        <p:tgtEl>
                                          <p:spTgt spid="16"/>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heel(1)">
                                      <p:cBhvr>
                                        <p:cTn id="48" dur="500"/>
                                        <p:tgtEl>
                                          <p:spTgt spid="18"/>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500"/>
                                        <p:tgtEl>
                                          <p:spTgt spid="17"/>
                                        </p:tgtEl>
                                      </p:cBhvr>
                                    </p:animEffect>
                                  </p:childTnLst>
                                </p:cTn>
                              </p:par>
                            </p:childTnLst>
                          </p:cTn>
                        </p:par>
                        <p:par>
                          <p:cTn id="52" fill="hold">
                            <p:stCondLst>
                              <p:cond delay="15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fltVal val="0"/>
                                          </p:val>
                                        </p:tav>
                                        <p:tav tm="100000">
                                          <p:val>
                                            <p:strVal val="#ppt_h"/>
                                          </p:val>
                                        </p:tav>
                                      </p:tavLst>
                                    </p:anim>
                                    <p:animEffect transition="in" filter="fade">
                                      <p:cBhvr>
                                        <p:cTn id="62" dur="500"/>
                                        <p:tgtEl>
                                          <p:spTgt spid="3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animEffect transition="in" filter="fade">
                                      <p:cBhvr>
                                        <p:cTn id="67" dur="500"/>
                                        <p:tgtEl>
                                          <p:spTgt spid="3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ppt_w</p:attrName>
                                        </p:attrNameLst>
                                      </p:cBhvr>
                                      <p:tavLst>
                                        <p:tav tm="0">
                                          <p:val>
                                            <p:fltVal val="0"/>
                                          </p:val>
                                        </p:tav>
                                        <p:tav tm="100000">
                                          <p:val>
                                            <p:strVal val="#ppt_w"/>
                                          </p:val>
                                        </p:tav>
                                      </p:tavLst>
                                    </p:anim>
                                    <p:anim calcmode="lin" valueType="num">
                                      <p:cBhvr>
                                        <p:cTn id="76" dur="500" fill="hold"/>
                                        <p:tgtEl>
                                          <p:spTgt spid="37"/>
                                        </p:tgtEl>
                                        <p:attrNameLst>
                                          <p:attrName>ppt_h</p:attrName>
                                        </p:attrNameLst>
                                      </p:cBhvr>
                                      <p:tavLst>
                                        <p:tav tm="0">
                                          <p:val>
                                            <p:fltVal val="0"/>
                                          </p:val>
                                        </p:tav>
                                        <p:tav tm="100000">
                                          <p:val>
                                            <p:strVal val="#ppt_h"/>
                                          </p:val>
                                        </p:tav>
                                      </p:tavLst>
                                    </p:anim>
                                    <p:animEffect transition="in" filter="fade">
                                      <p:cBhvr>
                                        <p:cTn id="77" dur="500"/>
                                        <p:tgtEl>
                                          <p:spTgt spid="37"/>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p:cTn id="80" dur="500" fill="hold"/>
                                        <p:tgtEl>
                                          <p:spTgt spid="39"/>
                                        </p:tgtEl>
                                        <p:attrNameLst>
                                          <p:attrName>ppt_w</p:attrName>
                                        </p:attrNameLst>
                                      </p:cBhvr>
                                      <p:tavLst>
                                        <p:tav tm="0">
                                          <p:val>
                                            <p:fltVal val="0"/>
                                          </p:val>
                                        </p:tav>
                                        <p:tav tm="100000">
                                          <p:val>
                                            <p:strVal val="#ppt_w"/>
                                          </p:val>
                                        </p:tav>
                                      </p:tavLst>
                                    </p:anim>
                                    <p:anim calcmode="lin" valueType="num">
                                      <p:cBhvr>
                                        <p:cTn id="81" dur="500" fill="hold"/>
                                        <p:tgtEl>
                                          <p:spTgt spid="39"/>
                                        </p:tgtEl>
                                        <p:attrNameLst>
                                          <p:attrName>ppt_h</p:attrName>
                                        </p:attrNameLst>
                                      </p:cBhvr>
                                      <p:tavLst>
                                        <p:tav tm="0">
                                          <p:val>
                                            <p:fltVal val="0"/>
                                          </p:val>
                                        </p:tav>
                                        <p:tav tm="100000">
                                          <p:val>
                                            <p:strVal val="#ppt_h"/>
                                          </p:val>
                                        </p:tav>
                                      </p:tavLst>
                                    </p:anim>
                                    <p:animEffect transition="in" filter="fade">
                                      <p:cBhvr>
                                        <p:cTn id="82" dur="500"/>
                                        <p:tgtEl>
                                          <p:spTgt spid="39"/>
                                        </p:tgtEl>
                                      </p:cBhvr>
                                    </p:animEffect>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anim calcmode="lin" valueType="num">
                                      <p:cBhvr>
                                        <p:cTn id="87" dur="500" fill="hold"/>
                                        <p:tgtEl>
                                          <p:spTgt spid="19"/>
                                        </p:tgtEl>
                                        <p:attrNameLst>
                                          <p:attrName>ppt_x</p:attrName>
                                        </p:attrNameLst>
                                      </p:cBhvr>
                                      <p:tavLst>
                                        <p:tav tm="0">
                                          <p:val>
                                            <p:strVal val="#ppt_x"/>
                                          </p:val>
                                        </p:tav>
                                        <p:tav tm="100000">
                                          <p:val>
                                            <p:strVal val="#ppt_x"/>
                                          </p:val>
                                        </p:tav>
                                      </p:tavLst>
                                    </p:anim>
                                    <p:anim calcmode="lin" valueType="num">
                                      <p:cBhvr>
                                        <p:cTn id="88" dur="500" fill="hold"/>
                                        <p:tgtEl>
                                          <p:spTgt spid="19"/>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anim calcmode="lin" valueType="num">
                                      <p:cBhvr>
                                        <p:cTn id="92" dur="500" fill="hold"/>
                                        <p:tgtEl>
                                          <p:spTgt spid="23"/>
                                        </p:tgtEl>
                                        <p:attrNameLst>
                                          <p:attrName>ppt_x</p:attrName>
                                        </p:attrNameLst>
                                      </p:cBhvr>
                                      <p:tavLst>
                                        <p:tav tm="0">
                                          <p:val>
                                            <p:strVal val="#ppt_x"/>
                                          </p:val>
                                        </p:tav>
                                        <p:tav tm="100000">
                                          <p:val>
                                            <p:strVal val="#ppt_x"/>
                                          </p:val>
                                        </p:tav>
                                      </p:tavLst>
                                    </p:anim>
                                    <p:anim calcmode="lin" valueType="num">
                                      <p:cBhvr>
                                        <p:cTn id="93" dur="500" fill="hold"/>
                                        <p:tgtEl>
                                          <p:spTgt spid="23"/>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anim calcmode="lin" valueType="num">
                                      <p:cBhvr>
                                        <p:cTn id="97" dur="500" fill="hold"/>
                                        <p:tgtEl>
                                          <p:spTgt spid="27"/>
                                        </p:tgtEl>
                                        <p:attrNameLst>
                                          <p:attrName>ppt_x</p:attrName>
                                        </p:attrNameLst>
                                      </p:cBhvr>
                                      <p:tavLst>
                                        <p:tav tm="0">
                                          <p:val>
                                            <p:strVal val="#ppt_x"/>
                                          </p:val>
                                        </p:tav>
                                        <p:tav tm="100000">
                                          <p:val>
                                            <p:strVal val="#ppt_x"/>
                                          </p:val>
                                        </p:tav>
                                      </p:tavLst>
                                    </p:anim>
                                    <p:anim calcmode="lin" valueType="num">
                                      <p:cBhvr>
                                        <p:cTn id="98" dur="500" fill="hold"/>
                                        <p:tgtEl>
                                          <p:spTgt spid="27"/>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anim calcmode="lin" valueType="num">
                                      <p:cBhvr>
                                        <p:cTn id="102" dur="500" fill="hold"/>
                                        <p:tgtEl>
                                          <p:spTgt spid="21"/>
                                        </p:tgtEl>
                                        <p:attrNameLst>
                                          <p:attrName>ppt_x</p:attrName>
                                        </p:attrNameLst>
                                      </p:cBhvr>
                                      <p:tavLst>
                                        <p:tav tm="0">
                                          <p:val>
                                            <p:strVal val="#ppt_x"/>
                                          </p:val>
                                        </p:tav>
                                        <p:tav tm="100000">
                                          <p:val>
                                            <p:strVal val="#ppt_x"/>
                                          </p:val>
                                        </p:tav>
                                      </p:tavLst>
                                    </p:anim>
                                    <p:anim calcmode="lin" valueType="num">
                                      <p:cBhvr>
                                        <p:cTn id="103" dur="500" fill="hold"/>
                                        <p:tgtEl>
                                          <p:spTgt spid="21"/>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500"/>
                                        <p:tgtEl>
                                          <p:spTgt spid="25"/>
                                        </p:tgtEl>
                                      </p:cBhvr>
                                    </p:animEffect>
                                    <p:anim calcmode="lin" valueType="num">
                                      <p:cBhvr>
                                        <p:cTn id="107" dur="500" fill="hold"/>
                                        <p:tgtEl>
                                          <p:spTgt spid="25"/>
                                        </p:tgtEl>
                                        <p:attrNameLst>
                                          <p:attrName>ppt_x</p:attrName>
                                        </p:attrNameLst>
                                      </p:cBhvr>
                                      <p:tavLst>
                                        <p:tav tm="0">
                                          <p:val>
                                            <p:strVal val="#ppt_x"/>
                                          </p:val>
                                        </p:tav>
                                        <p:tav tm="100000">
                                          <p:val>
                                            <p:strVal val="#ppt_x"/>
                                          </p:val>
                                        </p:tav>
                                      </p:tavLst>
                                    </p:anim>
                                    <p:anim calcmode="lin" valueType="num">
                                      <p:cBhvr>
                                        <p:cTn id="108" dur="500" fill="hold"/>
                                        <p:tgtEl>
                                          <p:spTgt spid="25"/>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anim calcmode="lin" valueType="num">
                                      <p:cBhvr>
                                        <p:cTn id="112" dur="500" fill="hold"/>
                                        <p:tgtEl>
                                          <p:spTgt spid="29"/>
                                        </p:tgtEl>
                                        <p:attrNameLst>
                                          <p:attrName>ppt_x</p:attrName>
                                        </p:attrNameLst>
                                      </p:cBhvr>
                                      <p:tavLst>
                                        <p:tav tm="0">
                                          <p:val>
                                            <p:strVal val="#ppt_x"/>
                                          </p:val>
                                        </p:tav>
                                        <p:tav tm="100000">
                                          <p:val>
                                            <p:strVal val="#ppt_x"/>
                                          </p:val>
                                        </p:tav>
                                      </p:tavLst>
                                    </p:anim>
                                    <p:anim calcmode="lin" valueType="num">
                                      <p:cBhvr>
                                        <p:cTn id="113" dur="5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500"/>
                            </p:stCondLst>
                            <p:childTnLst>
                              <p:par>
                                <p:cTn id="115" presetID="42" presetClass="entr" presetSubtype="0" fill="hold" grpId="0" nodeType="after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fade">
                                      <p:cBhvr>
                                        <p:cTn id="117" dur="500"/>
                                        <p:tgtEl>
                                          <p:spTgt spid="20"/>
                                        </p:tgtEl>
                                      </p:cBhvr>
                                    </p:animEffect>
                                    <p:anim calcmode="lin" valueType="num">
                                      <p:cBhvr>
                                        <p:cTn id="118" dur="500" fill="hold"/>
                                        <p:tgtEl>
                                          <p:spTgt spid="20"/>
                                        </p:tgtEl>
                                        <p:attrNameLst>
                                          <p:attrName>ppt_x</p:attrName>
                                        </p:attrNameLst>
                                      </p:cBhvr>
                                      <p:tavLst>
                                        <p:tav tm="0">
                                          <p:val>
                                            <p:strVal val="#ppt_x"/>
                                          </p:val>
                                        </p:tav>
                                        <p:tav tm="100000">
                                          <p:val>
                                            <p:strVal val="#ppt_x"/>
                                          </p:val>
                                        </p:tav>
                                      </p:tavLst>
                                    </p:anim>
                                    <p:anim calcmode="lin" valueType="num">
                                      <p:cBhvr>
                                        <p:cTn id="119" dur="500" fill="hold"/>
                                        <p:tgtEl>
                                          <p:spTgt spid="2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anim calcmode="lin" valueType="num">
                                      <p:cBhvr>
                                        <p:cTn id="123" dur="500" fill="hold"/>
                                        <p:tgtEl>
                                          <p:spTgt spid="24"/>
                                        </p:tgtEl>
                                        <p:attrNameLst>
                                          <p:attrName>ppt_x</p:attrName>
                                        </p:attrNameLst>
                                      </p:cBhvr>
                                      <p:tavLst>
                                        <p:tav tm="0">
                                          <p:val>
                                            <p:strVal val="#ppt_x"/>
                                          </p:val>
                                        </p:tav>
                                        <p:tav tm="100000">
                                          <p:val>
                                            <p:strVal val="#ppt_x"/>
                                          </p:val>
                                        </p:tav>
                                      </p:tavLst>
                                    </p:anim>
                                    <p:anim calcmode="lin" valueType="num">
                                      <p:cBhvr>
                                        <p:cTn id="124" dur="500" fill="hold"/>
                                        <p:tgtEl>
                                          <p:spTgt spid="2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500"/>
                                        <p:tgtEl>
                                          <p:spTgt spid="28"/>
                                        </p:tgtEl>
                                      </p:cBhvr>
                                    </p:animEffect>
                                    <p:anim calcmode="lin" valueType="num">
                                      <p:cBhvr>
                                        <p:cTn id="128" dur="500" fill="hold"/>
                                        <p:tgtEl>
                                          <p:spTgt spid="28"/>
                                        </p:tgtEl>
                                        <p:attrNameLst>
                                          <p:attrName>ppt_x</p:attrName>
                                        </p:attrNameLst>
                                      </p:cBhvr>
                                      <p:tavLst>
                                        <p:tav tm="0">
                                          <p:val>
                                            <p:strVal val="#ppt_x"/>
                                          </p:val>
                                        </p:tav>
                                        <p:tav tm="100000">
                                          <p:val>
                                            <p:strVal val="#ppt_x"/>
                                          </p:val>
                                        </p:tav>
                                      </p:tavLst>
                                    </p:anim>
                                    <p:anim calcmode="lin" valueType="num">
                                      <p:cBhvr>
                                        <p:cTn id="129" dur="500" fill="hold"/>
                                        <p:tgtEl>
                                          <p:spTgt spid="2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anim calcmode="lin" valueType="num">
                                      <p:cBhvr>
                                        <p:cTn id="133" dur="500" fill="hold"/>
                                        <p:tgtEl>
                                          <p:spTgt spid="22"/>
                                        </p:tgtEl>
                                        <p:attrNameLst>
                                          <p:attrName>ppt_x</p:attrName>
                                        </p:attrNameLst>
                                      </p:cBhvr>
                                      <p:tavLst>
                                        <p:tav tm="0">
                                          <p:val>
                                            <p:strVal val="#ppt_x"/>
                                          </p:val>
                                        </p:tav>
                                        <p:tav tm="100000">
                                          <p:val>
                                            <p:strVal val="#ppt_x"/>
                                          </p:val>
                                        </p:tav>
                                      </p:tavLst>
                                    </p:anim>
                                    <p:anim calcmode="lin" valueType="num">
                                      <p:cBhvr>
                                        <p:cTn id="134" dur="500" fill="hold"/>
                                        <p:tgtEl>
                                          <p:spTgt spid="2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fade">
                                      <p:cBhvr>
                                        <p:cTn id="137" dur="500"/>
                                        <p:tgtEl>
                                          <p:spTgt spid="26"/>
                                        </p:tgtEl>
                                      </p:cBhvr>
                                    </p:animEffect>
                                    <p:anim calcmode="lin" valueType="num">
                                      <p:cBhvr>
                                        <p:cTn id="138" dur="500" fill="hold"/>
                                        <p:tgtEl>
                                          <p:spTgt spid="26"/>
                                        </p:tgtEl>
                                        <p:attrNameLst>
                                          <p:attrName>ppt_x</p:attrName>
                                        </p:attrNameLst>
                                      </p:cBhvr>
                                      <p:tavLst>
                                        <p:tav tm="0">
                                          <p:val>
                                            <p:strVal val="#ppt_x"/>
                                          </p:val>
                                        </p:tav>
                                        <p:tav tm="100000">
                                          <p:val>
                                            <p:strVal val="#ppt_x"/>
                                          </p:val>
                                        </p:tav>
                                      </p:tavLst>
                                    </p:anim>
                                    <p:anim calcmode="lin" valueType="num">
                                      <p:cBhvr>
                                        <p:cTn id="139" dur="500" fill="hold"/>
                                        <p:tgtEl>
                                          <p:spTgt spid="2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anim calcmode="lin" valueType="num">
                                      <p:cBhvr>
                                        <p:cTn id="143" dur="500" fill="hold"/>
                                        <p:tgtEl>
                                          <p:spTgt spid="30"/>
                                        </p:tgtEl>
                                        <p:attrNameLst>
                                          <p:attrName>ppt_x</p:attrName>
                                        </p:attrNameLst>
                                      </p:cBhvr>
                                      <p:tavLst>
                                        <p:tav tm="0">
                                          <p:val>
                                            <p:strVal val="#ppt_x"/>
                                          </p:val>
                                        </p:tav>
                                        <p:tav tm="100000">
                                          <p:val>
                                            <p:strVal val="#ppt_x"/>
                                          </p:val>
                                        </p:tav>
                                      </p:tavLst>
                                    </p:anim>
                                    <p:anim calcmode="lin" valueType="num">
                                      <p:cBhvr>
                                        <p:cTn id="144" dur="500" fill="hold"/>
                                        <p:tgtEl>
                                          <p:spTgt spid="30"/>
                                        </p:tgtEl>
                                        <p:attrNameLst>
                                          <p:attrName>ppt_y</p:attrName>
                                        </p:attrNameLst>
                                      </p:cBhvr>
                                      <p:tavLst>
                                        <p:tav tm="0">
                                          <p:val>
                                            <p:strVal val="#ppt_y+.1"/>
                                          </p:val>
                                        </p:tav>
                                        <p:tav tm="100000">
                                          <p:val>
                                            <p:strVal val="#ppt_y"/>
                                          </p:val>
                                        </p:tav>
                                      </p:tavLst>
                                    </p:anim>
                                  </p:childTnLst>
                                </p:cTn>
                              </p:par>
                            </p:childTnLst>
                          </p:cTn>
                        </p:par>
                        <p:par>
                          <p:cTn id="145" fill="hold">
                            <p:stCondLst>
                              <p:cond delay="3000"/>
                            </p:stCondLst>
                            <p:childTnLst>
                              <p:par>
                                <p:cTn id="146" presetID="47" presetClass="entr" presetSubtype="0" fill="hold" grpId="0"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500"/>
                                        <p:tgtEl>
                                          <p:spTgt spid="40"/>
                                        </p:tgtEl>
                                      </p:cBhvr>
                                    </p:animEffect>
                                    <p:anim calcmode="lin" valueType="num">
                                      <p:cBhvr>
                                        <p:cTn id="149" dur="500" fill="hold"/>
                                        <p:tgtEl>
                                          <p:spTgt spid="40"/>
                                        </p:tgtEl>
                                        <p:attrNameLst>
                                          <p:attrName>ppt_x</p:attrName>
                                        </p:attrNameLst>
                                      </p:cBhvr>
                                      <p:tavLst>
                                        <p:tav tm="0">
                                          <p:val>
                                            <p:strVal val="#ppt_x"/>
                                          </p:val>
                                        </p:tav>
                                        <p:tav tm="100000">
                                          <p:val>
                                            <p:strVal val="#ppt_x"/>
                                          </p:val>
                                        </p:tav>
                                      </p:tavLst>
                                    </p:anim>
                                    <p:anim calcmode="lin" valueType="num">
                                      <p:cBhvr>
                                        <p:cTn id="15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Graphic spid="13" grpId="0">
        <p:bldAsOne/>
      </p:bldGraphic>
      <p:bldGraphic spid="14" grpId="0">
        <p:bldAsOne/>
      </p:bldGraphic>
      <p:bldGraphic spid="15" grpId="0">
        <p:bldAsOne/>
      </p:bldGraphic>
      <p:bldGraphic spid="16" grpId="0">
        <p:bldAsOne/>
      </p:bldGraphic>
      <p:bldGraphic spid="17" grpId="0">
        <p:bldAsOne/>
      </p:bldGraphic>
      <p:bldGraphic spid="18" grpId="0">
        <p:bldAsOne/>
      </p:bldGraphic>
      <p:bldP spid="19" grpId="0"/>
      <p:bldP spid="20" grpId="0"/>
      <p:bldP spid="21" grpId="0"/>
      <p:bldP spid="22" grpId="0"/>
      <p:bldP spid="23" grpId="0"/>
      <p:bldP spid="24" grpId="0"/>
      <p:bldP spid="25" grpId="0"/>
      <p:bldP spid="26" grpId="0"/>
      <p:bldP spid="27" grpId="0"/>
      <p:bldP spid="28" grpId="0"/>
      <p:bldP spid="29" grpId="0"/>
      <p:bldP spid="30" grpId="0"/>
      <p:bldP spid="34" grpId="0"/>
      <p:bldP spid="35" grpId="0"/>
      <p:bldP spid="36" grpId="0"/>
      <p:bldP spid="37"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aphicFrame>
        <p:nvGraphicFramePr>
          <p:cNvPr id="94" name="Chart 93"/>
          <p:cNvGraphicFramePr/>
          <p:nvPr>
            <p:extLst/>
          </p:nvPr>
        </p:nvGraphicFramePr>
        <p:xfrm>
          <a:off x="148664" y="1297965"/>
          <a:ext cx="2204396" cy="1864336"/>
        </p:xfrm>
        <a:graphic>
          <a:graphicData uri="http://schemas.openxmlformats.org/drawingml/2006/chart">
            <c:chart xmlns:c="http://schemas.openxmlformats.org/drawingml/2006/chart" xmlns:r="http://schemas.openxmlformats.org/officeDocument/2006/relationships" r:id="rId3"/>
          </a:graphicData>
        </a:graphic>
      </p:graphicFrame>
      <p:sp>
        <p:nvSpPr>
          <p:cNvPr id="95" name="TextBox 94"/>
          <p:cNvSpPr txBox="1"/>
          <p:nvPr/>
        </p:nvSpPr>
        <p:spPr>
          <a:xfrm>
            <a:off x="2119683" y="1699639"/>
            <a:ext cx="1077459" cy="438581"/>
          </a:xfrm>
          <a:prstGeom prst="rect">
            <a:avLst/>
          </a:prstGeom>
          <a:noFill/>
        </p:spPr>
        <p:txBody>
          <a:bodyPr wrap="none" lIns="68580" tIns="34290" rIns="68580" bIns="34290" rtlCol="0">
            <a:spAutoFit/>
          </a:bodyPr>
          <a:lstStyle/>
          <a:p>
            <a:r>
              <a:rPr lang="en-US" sz="2400" dirty="0">
                <a:solidFill>
                  <a:schemeClr val="accent4"/>
                </a:solidFill>
                <a:cs typeface="+mn-ea"/>
                <a:sym typeface="+mn-lt"/>
              </a:rPr>
              <a:t>$9,000</a:t>
            </a:r>
            <a:endParaRPr lang="id-ID" sz="2400" dirty="0">
              <a:solidFill>
                <a:schemeClr val="accent4"/>
              </a:solidFill>
              <a:cs typeface="+mn-ea"/>
              <a:sym typeface="+mn-lt"/>
            </a:endParaRPr>
          </a:p>
        </p:txBody>
      </p:sp>
      <p:sp>
        <p:nvSpPr>
          <p:cNvPr id="96" name="TextBox 95"/>
          <p:cNvSpPr txBox="1"/>
          <p:nvPr/>
        </p:nvSpPr>
        <p:spPr>
          <a:xfrm>
            <a:off x="2119684" y="1539900"/>
            <a:ext cx="984885" cy="238527"/>
          </a:xfrm>
          <a:prstGeom prst="rect">
            <a:avLst/>
          </a:prstGeom>
          <a:noFill/>
        </p:spPr>
        <p:txBody>
          <a:bodyPr wrap="none" lIns="68580" tIns="34290" rIns="68580" bIns="34290" rtlCol="0">
            <a:spAutoFit/>
          </a:bodyPr>
          <a:lstStyle/>
          <a:p>
            <a:r>
              <a:rPr lang="zh-CN" altLang="en-US" sz="1100" dirty="0" smtClean="0">
                <a:cs typeface="+mn-ea"/>
                <a:sym typeface="+mn-lt"/>
              </a:rPr>
              <a:t>点击输入标题</a:t>
            </a:r>
            <a:endParaRPr lang="id-ID" sz="1100" dirty="0">
              <a:cs typeface="+mn-ea"/>
              <a:sym typeface="+mn-lt"/>
            </a:endParaRPr>
          </a:p>
        </p:txBody>
      </p:sp>
      <p:sp>
        <p:nvSpPr>
          <p:cNvPr id="97" name="TextBox 34"/>
          <p:cNvSpPr txBox="1"/>
          <p:nvPr/>
        </p:nvSpPr>
        <p:spPr>
          <a:xfrm>
            <a:off x="2119683" y="2095852"/>
            <a:ext cx="2127440" cy="4847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id-ID" sz="900" dirty="0">
                <a:cs typeface="+mn-ea"/>
                <a:sym typeface="+mn-lt"/>
              </a:rPr>
              <a:t>Of shopping carts are abandoned right before the transaction its completed. </a:t>
            </a:r>
          </a:p>
        </p:txBody>
      </p:sp>
      <p:sp>
        <p:nvSpPr>
          <p:cNvPr id="98" name="TextBox 97"/>
          <p:cNvSpPr txBox="1"/>
          <p:nvPr/>
        </p:nvSpPr>
        <p:spPr>
          <a:xfrm>
            <a:off x="875206" y="2010842"/>
            <a:ext cx="821379" cy="438581"/>
          </a:xfrm>
          <a:prstGeom prst="rect">
            <a:avLst/>
          </a:prstGeom>
          <a:noFill/>
        </p:spPr>
        <p:txBody>
          <a:bodyPr wrap="none" lIns="68580" tIns="34290" rIns="68580" bIns="34290" rtlCol="0">
            <a:spAutoFit/>
          </a:bodyPr>
          <a:lstStyle/>
          <a:p>
            <a:r>
              <a:rPr lang="en-US" sz="2400" dirty="0">
                <a:solidFill>
                  <a:schemeClr val="tx1">
                    <a:lumMod val="60000"/>
                    <a:lumOff val="40000"/>
                  </a:schemeClr>
                </a:solidFill>
                <a:cs typeface="+mn-ea"/>
                <a:sym typeface="+mn-lt"/>
              </a:rPr>
              <a:t>2014</a:t>
            </a:r>
            <a:endParaRPr lang="id-ID" sz="2400" dirty="0">
              <a:solidFill>
                <a:schemeClr val="tx1">
                  <a:lumMod val="60000"/>
                  <a:lumOff val="40000"/>
                </a:schemeClr>
              </a:solidFill>
              <a:cs typeface="+mn-ea"/>
              <a:sym typeface="+mn-lt"/>
            </a:endParaRPr>
          </a:p>
        </p:txBody>
      </p:sp>
      <p:graphicFrame>
        <p:nvGraphicFramePr>
          <p:cNvPr id="99" name="Chart 98"/>
          <p:cNvGraphicFramePr/>
          <p:nvPr>
            <p:extLst/>
          </p:nvPr>
        </p:nvGraphicFramePr>
        <p:xfrm>
          <a:off x="4404495" y="1297965"/>
          <a:ext cx="2204396" cy="1864336"/>
        </p:xfrm>
        <a:graphic>
          <a:graphicData uri="http://schemas.openxmlformats.org/drawingml/2006/chart">
            <c:chart xmlns:c="http://schemas.openxmlformats.org/drawingml/2006/chart" xmlns:r="http://schemas.openxmlformats.org/officeDocument/2006/relationships" r:id="rId4"/>
          </a:graphicData>
        </a:graphic>
      </p:graphicFrame>
      <p:sp>
        <p:nvSpPr>
          <p:cNvPr id="100" name="TextBox 99"/>
          <p:cNvSpPr txBox="1"/>
          <p:nvPr/>
        </p:nvSpPr>
        <p:spPr>
          <a:xfrm>
            <a:off x="5131037" y="2010842"/>
            <a:ext cx="821379" cy="438581"/>
          </a:xfrm>
          <a:prstGeom prst="rect">
            <a:avLst/>
          </a:prstGeom>
          <a:noFill/>
        </p:spPr>
        <p:txBody>
          <a:bodyPr wrap="none" lIns="68580" tIns="34290" rIns="68580" bIns="34290" rtlCol="0">
            <a:spAutoFit/>
          </a:bodyPr>
          <a:lstStyle/>
          <a:p>
            <a:r>
              <a:rPr lang="en-US" sz="2400" dirty="0">
                <a:solidFill>
                  <a:schemeClr val="tx1">
                    <a:lumMod val="60000"/>
                    <a:lumOff val="40000"/>
                  </a:schemeClr>
                </a:solidFill>
                <a:cs typeface="+mn-ea"/>
                <a:sym typeface="+mn-lt"/>
              </a:rPr>
              <a:t>2015</a:t>
            </a:r>
            <a:endParaRPr lang="id-ID" sz="2400" dirty="0">
              <a:solidFill>
                <a:schemeClr val="tx1">
                  <a:lumMod val="60000"/>
                  <a:lumOff val="40000"/>
                </a:schemeClr>
              </a:solidFill>
              <a:cs typeface="+mn-ea"/>
              <a:sym typeface="+mn-lt"/>
            </a:endParaRPr>
          </a:p>
        </p:txBody>
      </p:sp>
      <p:sp>
        <p:nvSpPr>
          <p:cNvPr id="101" name="TextBox 100"/>
          <p:cNvSpPr txBox="1"/>
          <p:nvPr/>
        </p:nvSpPr>
        <p:spPr>
          <a:xfrm>
            <a:off x="6387911" y="1699639"/>
            <a:ext cx="1077459" cy="438581"/>
          </a:xfrm>
          <a:prstGeom prst="rect">
            <a:avLst/>
          </a:prstGeom>
          <a:noFill/>
        </p:spPr>
        <p:txBody>
          <a:bodyPr wrap="none" lIns="68580" tIns="34290" rIns="68580" bIns="34290" rtlCol="0">
            <a:spAutoFit/>
          </a:bodyPr>
          <a:lstStyle/>
          <a:p>
            <a:r>
              <a:rPr lang="en-US" sz="2400" dirty="0">
                <a:solidFill>
                  <a:schemeClr val="accent4"/>
                </a:solidFill>
                <a:cs typeface="+mn-ea"/>
                <a:sym typeface="+mn-lt"/>
              </a:rPr>
              <a:t>$9,750</a:t>
            </a:r>
            <a:endParaRPr lang="id-ID" sz="2400" dirty="0">
              <a:solidFill>
                <a:schemeClr val="accent4"/>
              </a:solidFill>
              <a:cs typeface="+mn-ea"/>
              <a:sym typeface="+mn-lt"/>
            </a:endParaRPr>
          </a:p>
        </p:txBody>
      </p:sp>
      <p:sp>
        <p:nvSpPr>
          <p:cNvPr id="102" name="TextBox 101"/>
          <p:cNvSpPr txBox="1"/>
          <p:nvPr/>
        </p:nvSpPr>
        <p:spPr>
          <a:xfrm>
            <a:off x="6387911" y="1539900"/>
            <a:ext cx="984885" cy="238527"/>
          </a:xfrm>
          <a:prstGeom prst="rect">
            <a:avLst/>
          </a:prstGeom>
          <a:noFill/>
        </p:spPr>
        <p:txBody>
          <a:bodyPr wrap="none" lIns="68580" tIns="34290" rIns="68580" bIns="34290" rtlCol="0">
            <a:spAutoFit/>
          </a:bodyPr>
          <a:lstStyle/>
          <a:p>
            <a:r>
              <a:rPr lang="zh-CN" altLang="en-US" sz="1100" dirty="0" smtClean="0">
                <a:cs typeface="+mn-ea"/>
                <a:sym typeface="+mn-lt"/>
              </a:rPr>
              <a:t>点击输入标题</a:t>
            </a:r>
            <a:endParaRPr lang="id-ID" sz="1100" dirty="0">
              <a:cs typeface="+mn-ea"/>
              <a:sym typeface="+mn-lt"/>
            </a:endParaRPr>
          </a:p>
        </p:txBody>
      </p:sp>
      <p:sp>
        <p:nvSpPr>
          <p:cNvPr id="103" name="TextBox 34"/>
          <p:cNvSpPr txBox="1"/>
          <p:nvPr/>
        </p:nvSpPr>
        <p:spPr>
          <a:xfrm>
            <a:off x="6387910" y="2095852"/>
            <a:ext cx="2127440" cy="4847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id-ID" sz="900" dirty="0">
                <a:cs typeface="+mn-ea"/>
                <a:sym typeface="+mn-lt"/>
              </a:rPr>
              <a:t>Of shopping carts are abandoned right before the transaction its completed. </a:t>
            </a:r>
          </a:p>
        </p:txBody>
      </p:sp>
      <p:sp>
        <p:nvSpPr>
          <p:cNvPr id="104" name="Oval 103"/>
          <p:cNvSpPr/>
          <p:nvPr/>
        </p:nvSpPr>
        <p:spPr>
          <a:xfrm>
            <a:off x="2217420" y="2678875"/>
            <a:ext cx="62865" cy="62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05" name="TextBox 104"/>
          <p:cNvSpPr txBox="1"/>
          <p:nvPr/>
        </p:nvSpPr>
        <p:spPr>
          <a:xfrm>
            <a:off x="2251230"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sp>
        <p:nvSpPr>
          <p:cNvPr id="106" name="Oval 105"/>
          <p:cNvSpPr/>
          <p:nvPr/>
        </p:nvSpPr>
        <p:spPr>
          <a:xfrm>
            <a:off x="2866564" y="2678875"/>
            <a:ext cx="62865" cy="628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07" name="TextBox 106"/>
          <p:cNvSpPr txBox="1"/>
          <p:nvPr/>
        </p:nvSpPr>
        <p:spPr>
          <a:xfrm>
            <a:off x="2900374"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sp>
        <p:nvSpPr>
          <p:cNvPr id="108" name="Oval 107"/>
          <p:cNvSpPr/>
          <p:nvPr/>
        </p:nvSpPr>
        <p:spPr>
          <a:xfrm>
            <a:off x="3515899" y="2678875"/>
            <a:ext cx="62865" cy="62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09" name="TextBox 108"/>
          <p:cNvSpPr txBox="1"/>
          <p:nvPr/>
        </p:nvSpPr>
        <p:spPr>
          <a:xfrm>
            <a:off x="3549710"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sp>
        <p:nvSpPr>
          <p:cNvPr id="111" name="Oval 110"/>
          <p:cNvSpPr/>
          <p:nvPr/>
        </p:nvSpPr>
        <p:spPr>
          <a:xfrm>
            <a:off x="6456821" y="2678875"/>
            <a:ext cx="62865" cy="62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12" name="TextBox 111"/>
          <p:cNvSpPr txBox="1"/>
          <p:nvPr/>
        </p:nvSpPr>
        <p:spPr>
          <a:xfrm>
            <a:off x="6490631"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sp>
        <p:nvSpPr>
          <p:cNvPr id="113" name="Oval 112"/>
          <p:cNvSpPr/>
          <p:nvPr/>
        </p:nvSpPr>
        <p:spPr>
          <a:xfrm>
            <a:off x="7105965" y="2678875"/>
            <a:ext cx="62865" cy="628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14" name="TextBox 113"/>
          <p:cNvSpPr txBox="1"/>
          <p:nvPr/>
        </p:nvSpPr>
        <p:spPr>
          <a:xfrm>
            <a:off x="7139775"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sp>
        <p:nvSpPr>
          <p:cNvPr id="115" name="Oval 114"/>
          <p:cNvSpPr/>
          <p:nvPr/>
        </p:nvSpPr>
        <p:spPr>
          <a:xfrm>
            <a:off x="7755301" y="2678875"/>
            <a:ext cx="62865" cy="62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16" name="TextBox 115"/>
          <p:cNvSpPr txBox="1"/>
          <p:nvPr/>
        </p:nvSpPr>
        <p:spPr>
          <a:xfrm>
            <a:off x="7789111" y="2606434"/>
            <a:ext cx="484748" cy="207749"/>
          </a:xfrm>
          <a:prstGeom prst="rect">
            <a:avLst/>
          </a:prstGeom>
          <a:noFill/>
        </p:spPr>
        <p:txBody>
          <a:bodyPr wrap="none" lIns="68580" tIns="34290" rIns="68580" bIns="34290" rtlCol="0">
            <a:spAutoFit/>
          </a:bodyPr>
          <a:lstStyle/>
          <a:p>
            <a:r>
              <a:rPr lang="en-US" sz="900" dirty="0">
                <a:cs typeface="+mn-ea"/>
                <a:sym typeface="+mn-lt"/>
              </a:rPr>
              <a:t>legend</a:t>
            </a:r>
            <a:endParaRPr lang="id-ID" sz="900" dirty="0">
              <a:cs typeface="+mn-ea"/>
              <a:sym typeface="+mn-lt"/>
            </a:endParaRPr>
          </a:p>
        </p:txBody>
      </p:sp>
      <p:cxnSp>
        <p:nvCxnSpPr>
          <p:cNvPr id="118" name="Straight Connector 117"/>
          <p:cNvCxnSpPr/>
          <p:nvPr/>
        </p:nvCxnSpPr>
        <p:spPr>
          <a:xfrm>
            <a:off x="4404495" y="1449729"/>
            <a:ext cx="0" cy="31251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554974" y="3307125"/>
            <a:ext cx="2245919" cy="465005"/>
            <a:chOff x="739965" y="4312989"/>
            <a:chExt cx="2994558" cy="620007"/>
          </a:xfrm>
        </p:grpSpPr>
        <p:sp>
          <p:nvSpPr>
            <p:cNvPr id="120" name="Freeform 119"/>
            <p:cNvSpPr>
              <a:spLocks noChangeArrowheads="1"/>
            </p:cNvSpPr>
            <p:nvPr/>
          </p:nvSpPr>
          <p:spPr bwMode="auto">
            <a:xfrm flipH="1">
              <a:off x="3471715"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1" name="Freeform 120"/>
            <p:cNvSpPr>
              <a:spLocks noChangeArrowheads="1"/>
            </p:cNvSpPr>
            <p:nvPr/>
          </p:nvSpPr>
          <p:spPr bwMode="auto">
            <a:xfrm flipH="1">
              <a:off x="3168474"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2" name="Freeform 121"/>
            <p:cNvSpPr>
              <a:spLocks noChangeArrowheads="1"/>
            </p:cNvSpPr>
            <p:nvPr/>
          </p:nvSpPr>
          <p:spPr bwMode="auto">
            <a:xfrm flipH="1">
              <a:off x="2861497"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3" name="Freeform 122"/>
            <p:cNvSpPr>
              <a:spLocks noChangeArrowheads="1"/>
            </p:cNvSpPr>
            <p:nvPr/>
          </p:nvSpPr>
          <p:spPr bwMode="auto">
            <a:xfrm flipH="1">
              <a:off x="2558255"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4" name="Freeform 123"/>
            <p:cNvSpPr>
              <a:spLocks noChangeArrowheads="1"/>
            </p:cNvSpPr>
            <p:nvPr/>
          </p:nvSpPr>
          <p:spPr bwMode="auto">
            <a:xfrm flipH="1">
              <a:off x="2252927"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5" name="Freeform 124"/>
            <p:cNvSpPr>
              <a:spLocks noChangeArrowheads="1"/>
            </p:cNvSpPr>
            <p:nvPr/>
          </p:nvSpPr>
          <p:spPr bwMode="auto">
            <a:xfrm flipH="1">
              <a:off x="1949684" y="431298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6" name="Freeform 125"/>
            <p:cNvSpPr>
              <a:spLocks noChangeArrowheads="1"/>
            </p:cNvSpPr>
            <p:nvPr/>
          </p:nvSpPr>
          <p:spPr bwMode="auto">
            <a:xfrm flipH="1">
              <a:off x="1642709"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7" name="Freeform 126"/>
            <p:cNvSpPr>
              <a:spLocks noChangeArrowheads="1"/>
            </p:cNvSpPr>
            <p:nvPr/>
          </p:nvSpPr>
          <p:spPr bwMode="auto">
            <a:xfrm flipH="1">
              <a:off x="1339466" y="431298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8" name="Freeform 127"/>
            <p:cNvSpPr>
              <a:spLocks noChangeArrowheads="1"/>
            </p:cNvSpPr>
            <p:nvPr/>
          </p:nvSpPr>
          <p:spPr bwMode="auto">
            <a:xfrm flipH="1">
              <a:off x="1043209" y="431299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29" name="Freeform 128"/>
            <p:cNvSpPr>
              <a:spLocks noChangeArrowheads="1"/>
            </p:cNvSpPr>
            <p:nvPr/>
          </p:nvSpPr>
          <p:spPr bwMode="auto">
            <a:xfrm flipH="1">
              <a:off x="739965" y="431298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grpSp>
      <p:grpSp>
        <p:nvGrpSpPr>
          <p:cNvPr id="142" name="Group 141"/>
          <p:cNvGrpSpPr/>
          <p:nvPr/>
        </p:nvGrpSpPr>
        <p:grpSpPr>
          <a:xfrm>
            <a:off x="554974" y="3960188"/>
            <a:ext cx="2223488" cy="451294"/>
            <a:chOff x="739965" y="5280250"/>
            <a:chExt cx="2964651" cy="601725"/>
          </a:xfrm>
        </p:grpSpPr>
        <p:sp>
          <p:nvSpPr>
            <p:cNvPr id="131" name="Freeform 130"/>
            <p:cNvSpPr>
              <a:spLocks/>
            </p:cNvSpPr>
            <p:nvPr/>
          </p:nvSpPr>
          <p:spPr bwMode="auto">
            <a:xfrm>
              <a:off x="1333080"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2" name="Freeform 131"/>
            <p:cNvSpPr>
              <a:spLocks/>
            </p:cNvSpPr>
            <p:nvPr/>
          </p:nvSpPr>
          <p:spPr bwMode="auto">
            <a:xfrm>
              <a:off x="1631787"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3" name="Freeform 132"/>
            <p:cNvSpPr>
              <a:spLocks/>
            </p:cNvSpPr>
            <p:nvPr/>
          </p:nvSpPr>
          <p:spPr bwMode="auto">
            <a:xfrm>
              <a:off x="1931931"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4" name="Freeform 133"/>
            <p:cNvSpPr>
              <a:spLocks/>
            </p:cNvSpPr>
            <p:nvPr/>
          </p:nvSpPr>
          <p:spPr bwMode="auto">
            <a:xfrm>
              <a:off x="2230636"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5" name="Freeform 134"/>
            <p:cNvSpPr>
              <a:spLocks/>
            </p:cNvSpPr>
            <p:nvPr/>
          </p:nvSpPr>
          <p:spPr bwMode="auto">
            <a:xfrm>
              <a:off x="2517343"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6" name="Freeform 135"/>
            <p:cNvSpPr>
              <a:spLocks/>
            </p:cNvSpPr>
            <p:nvPr/>
          </p:nvSpPr>
          <p:spPr bwMode="auto">
            <a:xfrm>
              <a:off x="2827813"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bg2">
                <a:lumMod val="85000"/>
              </a:schemeClr>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37" name="Freeform 136"/>
            <p:cNvSpPr>
              <a:spLocks/>
            </p:cNvSpPr>
            <p:nvPr/>
          </p:nvSpPr>
          <p:spPr bwMode="auto">
            <a:xfrm>
              <a:off x="3127955"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bg2">
                <a:lumMod val="85000"/>
              </a:schemeClr>
            </a:solidFill>
            <a:ln>
              <a:noFill/>
            </a:ln>
            <a:extLst/>
          </p:spPr>
          <p:txBody>
            <a:bodyPr vert="horz" wrap="square" lIns="121920" tIns="60960" rIns="121920" bIns="60960" numCol="1" anchor="t" anchorCtr="0" compatLnSpc="1">
              <a:prstTxWarp prst="textNoShape">
                <a:avLst/>
              </a:prstTxWarp>
              <a:noAutofit/>
            </a:bodyPr>
            <a:lstStyle/>
            <a:p>
              <a:endParaRPr lang="id-ID" sz="1800" baseline="-25000">
                <a:cs typeface="+mn-ea"/>
                <a:sym typeface="+mn-lt"/>
              </a:endParaRPr>
            </a:p>
          </p:txBody>
        </p:sp>
        <p:sp>
          <p:nvSpPr>
            <p:cNvPr id="138" name="Freeform 137"/>
            <p:cNvSpPr>
              <a:spLocks/>
            </p:cNvSpPr>
            <p:nvPr/>
          </p:nvSpPr>
          <p:spPr bwMode="auto">
            <a:xfrm>
              <a:off x="3426662"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bg2">
                <a:lumMod val="85000"/>
              </a:schemeClr>
            </a:solidFill>
            <a:ln>
              <a:noFill/>
            </a:ln>
            <a:extLst/>
          </p:spPr>
          <p:txBody>
            <a:bodyPr vert="horz" wrap="square" lIns="121920" tIns="60960" rIns="121920" bIns="60960" numCol="1" anchor="t" anchorCtr="0" compatLnSpc="1">
              <a:prstTxWarp prst="textNoShape">
                <a:avLst/>
              </a:prstTxWarp>
              <a:noAutofit/>
            </a:bodyPr>
            <a:lstStyle/>
            <a:p>
              <a:endParaRPr lang="id-ID" sz="1800" baseline="-25000">
                <a:cs typeface="+mn-ea"/>
                <a:sym typeface="+mn-lt"/>
              </a:endParaRPr>
            </a:p>
          </p:txBody>
        </p:sp>
        <p:sp>
          <p:nvSpPr>
            <p:cNvPr id="139" name="Freeform 138"/>
            <p:cNvSpPr>
              <a:spLocks/>
            </p:cNvSpPr>
            <p:nvPr/>
          </p:nvSpPr>
          <p:spPr bwMode="auto">
            <a:xfrm>
              <a:off x="739965"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dirty="0">
                <a:cs typeface="+mn-ea"/>
                <a:sym typeface="+mn-lt"/>
              </a:endParaRPr>
            </a:p>
          </p:txBody>
        </p:sp>
        <p:sp>
          <p:nvSpPr>
            <p:cNvPr id="140" name="Freeform 139"/>
            <p:cNvSpPr>
              <a:spLocks/>
            </p:cNvSpPr>
            <p:nvPr/>
          </p:nvSpPr>
          <p:spPr bwMode="auto">
            <a:xfrm>
              <a:off x="1038672" y="5280250"/>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41" name="Freeform 140"/>
            <p:cNvSpPr/>
            <p:nvPr/>
          </p:nvSpPr>
          <p:spPr>
            <a:xfrm flipH="1">
              <a:off x="2836098" y="5280250"/>
              <a:ext cx="138978" cy="601723"/>
            </a:xfrm>
            <a:custGeom>
              <a:avLst/>
              <a:gdLst>
                <a:gd name="connsiteX0" fmla="*/ 0 w 123328"/>
                <a:gd name="connsiteY0" fmla="*/ 103676 h 533970"/>
                <a:gd name="connsiteX1" fmla="*/ 3964 w 123328"/>
                <a:gd name="connsiteY1" fmla="*/ 103676 h 533970"/>
                <a:gd name="connsiteX2" fmla="*/ 22427 w 123328"/>
                <a:gd name="connsiteY2" fmla="*/ 103676 h 533970"/>
                <a:gd name="connsiteX3" fmla="*/ 83092 w 123328"/>
                <a:gd name="connsiteY3" fmla="*/ 150334 h 533970"/>
                <a:gd name="connsiteX4" fmla="*/ 85730 w 123328"/>
                <a:gd name="connsiteY4" fmla="*/ 150334 h 533970"/>
                <a:gd name="connsiteX5" fmla="*/ 122656 w 123328"/>
                <a:gd name="connsiteY5" fmla="*/ 266980 h 533970"/>
                <a:gd name="connsiteX6" fmla="*/ 109468 w 123328"/>
                <a:gd name="connsiteY6" fmla="*/ 292902 h 533970"/>
                <a:gd name="connsiteX7" fmla="*/ 85730 w 123328"/>
                <a:gd name="connsiteY7" fmla="*/ 279941 h 533970"/>
                <a:gd name="connsiteX8" fmla="*/ 48803 w 123328"/>
                <a:gd name="connsiteY8" fmla="*/ 168479 h 533970"/>
                <a:gd name="connsiteX9" fmla="*/ 40890 w 123328"/>
                <a:gd name="connsiteY9" fmla="*/ 168479 h 533970"/>
                <a:gd name="connsiteX10" fmla="*/ 104193 w 123328"/>
                <a:gd name="connsiteY10" fmla="*/ 360297 h 533970"/>
                <a:gd name="connsiteX11" fmla="*/ 54078 w 123328"/>
                <a:gd name="connsiteY11" fmla="*/ 360297 h 533970"/>
                <a:gd name="connsiteX12" fmla="*/ 54078 w 123328"/>
                <a:gd name="connsiteY12" fmla="*/ 513233 h 533970"/>
                <a:gd name="connsiteX13" fmla="*/ 30340 w 123328"/>
                <a:gd name="connsiteY13" fmla="*/ 533970 h 533970"/>
                <a:gd name="connsiteX14" fmla="*/ 9239 w 123328"/>
                <a:gd name="connsiteY14" fmla="*/ 513233 h 533970"/>
                <a:gd name="connsiteX15" fmla="*/ 9239 w 123328"/>
                <a:gd name="connsiteY15" fmla="*/ 360297 h 533970"/>
                <a:gd name="connsiteX16" fmla="*/ 6931 w 123328"/>
                <a:gd name="connsiteY16" fmla="*/ 360297 h 533970"/>
                <a:gd name="connsiteX17" fmla="*/ 0 w 123328"/>
                <a:gd name="connsiteY17" fmla="*/ 360297 h 533970"/>
                <a:gd name="connsiteX18" fmla="*/ 8 w 123328"/>
                <a:gd name="connsiteY18" fmla="*/ 0 h 533970"/>
                <a:gd name="connsiteX19" fmla="*/ 48700 w 123328"/>
                <a:gd name="connsiteY19" fmla="*/ 46641 h 533970"/>
                <a:gd name="connsiteX20" fmla="*/ 8 w 123328"/>
                <a:gd name="connsiteY20" fmla="*/ 93281 h 533970"/>
                <a:gd name="connsiteX21" fmla="*/ 0 w 123328"/>
                <a:gd name="connsiteY21" fmla="*/ 93279 h 533970"/>
                <a:gd name="connsiteX22" fmla="*/ 0 w 123328"/>
                <a:gd name="connsiteY22" fmla="*/ 2 h 53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328" h="533970">
                  <a:moveTo>
                    <a:pt x="0" y="103676"/>
                  </a:moveTo>
                  <a:lnTo>
                    <a:pt x="3964" y="103676"/>
                  </a:lnTo>
                  <a:cubicBezTo>
                    <a:pt x="14515" y="103676"/>
                    <a:pt x="11877" y="103676"/>
                    <a:pt x="22427" y="103676"/>
                  </a:cubicBezTo>
                  <a:cubicBezTo>
                    <a:pt x="35615" y="103676"/>
                    <a:pt x="67267" y="111452"/>
                    <a:pt x="83092" y="150334"/>
                  </a:cubicBezTo>
                  <a:cubicBezTo>
                    <a:pt x="83092" y="150334"/>
                    <a:pt x="83092" y="150334"/>
                    <a:pt x="85730" y="150334"/>
                  </a:cubicBezTo>
                  <a:cubicBezTo>
                    <a:pt x="85730" y="150334"/>
                    <a:pt x="85730" y="150334"/>
                    <a:pt x="122656" y="266980"/>
                  </a:cubicBezTo>
                  <a:cubicBezTo>
                    <a:pt x="125294" y="277349"/>
                    <a:pt x="120019" y="287717"/>
                    <a:pt x="109468" y="292902"/>
                  </a:cubicBezTo>
                  <a:cubicBezTo>
                    <a:pt x="101556" y="295494"/>
                    <a:pt x="91005" y="290310"/>
                    <a:pt x="85730" y="279941"/>
                  </a:cubicBezTo>
                  <a:cubicBezTo>
                    <a:pt x="85730" y="279941"/>
                    <a:pt x="85730" y="279941"/>
                    <a:pt x="48803" y="168479"/>
                  </a:cubicBezTo>
                  <a:cubicBezTo>
                    <a:pt x="48803" y="168479"/>
                    <a:pt x="48803" y="168479"/>
                    <a:pt x="40890" y="168479"/>
                  </a:cubicBezTo>
                  <a:cubicBezTo>
                    <a:pt x="40890" y="168479"/>
                    <a:pt x="40890" y="168479"/>
                    <a:pt x="104193" y="360297"/>
                  </a:cubicBezTo>
                  <a:cubicBezTo>
                    <a:pt x="104193" y="360297"/>
                    <a:pt x="104193" y="360297"/>
                    <a:pt x="54078" y="360297"/>
                  </a:cubicBezTo>
                  <a:cubicBezTo>
                    <a:pt x="54078" y="360297"/>
                    <a:pt x="54078" y="360297"/>
                    <a:pt x="54078" y="513233"/>
                  </a:cubicBezTo>
                  <a:cubicBezTo>
                    <a:pt x="54078" y="526194"/>
                    <a:pt x="43528" y="533970"/>
                    <a:pt x="30340" y="533970"/>
                  </a:cubicBezTo>
                  <a:cubicBezTo>
                    <a:pt x="17152" y="533970"/>
                    <a:pt x="9239" y="526194"/>
                    <a:pt x="9239" y="513233"/>
                  </a:cubicBezTo>
                  <a:cubicBezTo>
                    <a:pt x="9239" y="513233"/>
                    <a:pt x="9239" y="513233"/>
                    <a:pt x="9239" y="360297"/>
                  </a:cubicBezTo>
                  <a:cubicBezTo>
                    <a:pt x="9239" y="360297"/>
                    <a:pt x="9239" y="360297"/>
                    <a:pt x="6931" y="360297"/>
                  </a:cubicBezTo>
                  <a:lnTo>
                    <a:pt x="0" y="360297"/>
                  </a:lnTo>
                  <a:close/>
                  <a:moveTo>
                    <a:pt x="8" y="0"/>
                  </a:moveTo>
                  <a:cubicBezTo>
                    <a:pt x="26900" y="0"/>
                    <a:pt x="48700" y="20882"/>
                    <a:pt x="48700" y="46641"/>
                  </a:cubicBezTo>
                  <a:cubicBezTo>
                    <a:pt x="48700" y="72399"/>
                    <a:pt x="26900" y="93281"/>
                    <a:pt x="8" y="93281"/>
                  </a:cubicBezTo>
                  <a:lnTo>
                    <a:pt x="0" y="93279"/>
                  </a:lnTo>
                  <a:lnTo>
                    <a:pt x="0" y="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cs typeface="+mn-ea"/>
                <a:sym typeface="+mn-lt"/>
              </a:endParaRPr>
            </a:p>
          </p:txBody>
        </p:sp>
      </p:grpSp>
      <p:grpSp>
        <p:nvGrpSpPr>
          <p:cNvPr id="167" name="Group 166"/>
          <p:cNvGrpSpPr/>
          <p:nvPr/>
        </p:nvGrpSpPr>
        <p:grpSpPr>
          <a:xfrm>
            <a:off x="4778377" y="3307125"/>
            <a:ext cx="2245919" cy="465005"/>
            <a:chOff x="6371170" y="4409499"/>
            <a:chExt cx="2994558" cy="620007"/>
          </a:xfrm>
        </p:grpSpPr>
        <p:sp>
          <p:nvSpPr>
            <p:cNvPr id="145" name="Freeform 144"/>
            <p:cNvSpPr>
              <a:spLocks noChangeArrowheads="1"/>
            </p:cNvSpPr>
            <p:nvPr/>
          </p:nvSpPr>
          <p:spPr bwMode="auto">
            <a:xfrm flipH="1">
              <a:off x="9102920"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46" name="Freeform 145"/>
            <p:cNvSpPr>
              <a:spLocks noChangeArrowheads="1"/>
            </p:cNvSpPr>
            <p:nvPr/>
          </p:nvSpPr>
          <p:spPr bwMode="auto">
            <a:xfrm flipH="1">
              <a:off x="8799679"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47" name="Freeform 146"/>
            <p:cNvSpPr>
              <a:spLocks noChangeArrowheads="1"/>
            </p:cNvSpPr>
            <p:nvPr/>
          </p:nvSpPr>
          <p:spPr bwMode="auto">
            <a:xfrm flipH="1">
              <a:off x="8492702"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48" name="Freeform 147"/>
            <p:cNvSpPr>
              <a:spLocks noChangeArrowheads="1"/>
            </p:cNvSpPr>
            <p:nvPr/>
          </p:nvSpPr>
          <p:spPr bwMode="auto">
            <a:xfrm flipH="1">
              <a:off x="8189460"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49" name="Freeform 148"/>
            <p:cNvSpPr>
              <a:spLocks noChangeArrowheads="1"/>
            </p:cNvSpPr>
            <p:nvPr/>
          </p:nvSpPr>
          <p:spPr bwMode="auto">
            <a:xfrm flipH="1">
              <a:off x="7884132"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0" name="Freeform 149"/>
            <p:cNvSpPr>
              <a:spLocks noChangeArrowheads="1"/>
            </p:cNvSpPr>
            <p:nvPr/>
          </p:nvSpPr>
          <p:spPr bwMode="auto">
            <a:xfrm flipH="1">
              <a:off x="7580889" y="440949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1" name="Freeform 150"/>
            <p:cNvSpPr>
              <a:spLocks noChangeArrowheads="1"/>
            </p:cNvSpPr>
            <p:nvPr/>
          </p:nvSpPr>
          <p:spPr bwMode="auto">
            <a:xfrm flipH="1">
              <a:off x="7273914"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2" name="Freeform 151"/>
            <p:cNvSpPr>
              <a:spLocks noChangeArrowheads="1"/>
            </p:cNvSpPr>
            <p:nvPr/>
          </p:nvSpPr>
          <p:spPr bwMode="auto">
            <a:xfrm flipH="1">
              <a:off x="6970671" y="440949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3" name="Freeform 152"/>
            <p:cNvSpPr>
              <a:spLocks noChangeArrowheads="1"/>
            </p:cNvSpPr>
            <p:nvPr/>
          </p:nvSpPr>
          <p:spPr bwMode="auto">
            <a:xfrm flipH="1">
              <a:off x="6674414" y="4409501"/>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4" name="Freeform 153"/>
            <p:cNvSpPr>
              <a:spLocks noChangeArrowheads="1"/>
            </p:cNvSpPr>
            <p:nvPr/>
          </p:nvSpPr>
          <p:spPr bwMode="auto">
            <a:xfrm flipH="1">
              <a:off x="6371170" y="4409499"/>
              <a:ext cx="262808" cy="620005"/>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accent5"/>
            </a:solidFill>
            <a:ln>
              <a:noFill/>
            </a:ln>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grpSp>
      <p:grpSp>
        <p:nvGrpSpPr>
          <p:cNvPr id="168" name="Group 167"/>
          <p:cNvGrpSpPr/>
          <p:nvPr/>
        </p:nvGrpSpPr>
        <p:grpSpPr>
          <a:xfrm>
            <a:off x="4778378" y="3960188"/>
            <a:ext cx="2223488" cy="451294"/>
            <a:chOff x="6371170" y="5280250"/>
            <a:chExt cx="2964651" cy="601725"/>
          </a:xfrm>
        </p:grpSpPr>
        <p:sp>
          <p:nvSpPr>
            <p:cNvPr id="156" name="Freeform 155"/>
            <p:cNvSpPr>
              <a:spLocks/>
            </p:cNvSpPr>
            <p:nvPr/>
          </p:nvSpPr>
          <p:spPr bwMode="auto">
            <a:xfrm>
              <a:off x="6964285"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7" name="Freeform 156"/>
            <p:cNvSpPr>
              <a:spLocks/>
            </p:cNvSpPr>
            <p:nvPr/>
          </p:nvSpPr>
          <p:spPr bwMode="auto">
            <a:xfrm>
              <a:off x="7262992"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8" name="Freeform 157"/>
            <p:cNvSpPr>
              <a:spLocks/>
            </p:cNvSpPr>
            <p:nvPr/>
          </p:nvSpPr>
          <p:spPr bwMode="auto">
            <a:xfrm>
              <a:off x="7563136"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59" name="Freeform 158"/>
            <p:cNvSpPr>
              <a:spLocks/>
            </p:cNvSpPr>
            <p:nvPr/>
          </p:nvSpPr>
          <p:spPr bwMode="auto">
            <a:xfrm>
              <a:off x="7861841"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60" name="Freeform 159"/>
            <p:cNvSpPr>
              <a:spLocks/>
            </p:cNvSpPr>
            <p:nvPr/>
          </p:nvSpPr>
          <p:spPr bwMode="auto">
            <a:xfrm>
              <a:off x="8148548"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61" name="Freeform 160"/>
            <p:cNvSpPr>
              <a:spLocks/>
            </p:cNvSpPr>
            <p:nvPr/>
          </p:nvSpPr>
          <p:spPr bwMode="auto">
            <a:xfrm>
              <a:off x="8459018"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62" name="Freeform 161"/>
            <p:cNvSpPr>
              <a:spLocks/>
            </p:cNvSpPr>
            <p:nvPr/>
          </p:nvSpPr>
          <p:spPr bwMode="auto">
            <a:xfrm>
              <a:off x="8759160"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baseline="-25000">
                <a:cs typeface="+mn-ea"/>
                <a:sym typeface="+mn-lt"/>
              </a:endParaRPr>
            </a:p>
          </p:txBody>
        </p:sp>
        <p:sp>
          <p:nvSpPr>
            <p:cNvPr id="163" name="Freeform 162"/>
            <p:cNvSpPr>
              <a:spLocks/>
            </p:cNvSpPr>
            <p:nvPr/>
          </p:nvSpPr>
          <p:spPr bwMode="auto">
            <a:xfrm>
              <a:off x="9057867"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bg2">
                <a:lumMod val="85000"/>
              </a:schemeClr>
            </a:solidFill>
            <a:ln>
              <a:noFill/>
            </a:ln>
            <a:extLst/>
          </p:spPr>
          <p:txBody>
            <a:bodyPr vert="horz" wrap="square" lIns="121920" tIns="60960" rIns="121920" bIns="60960" numCol="1" anchor="t" anchorCtr="0" compatLnSpc="1">
              <a:prstTxWarp prst="textNoShape">
                <a:avLst/>
              </a:prstTxWarp>
              <a:noAutofit/>
            </a:bodyPr>
            <a:lstStyle/>
            <a:p>
              <a:endParaRPr lang="id-ID" sz="1800" baseline="-25000">
                <a:cs typeface="+mn-ea"/>
                <a:sym typeface="+mn-lt"/>
              </a:endParaRPr>
            </a:p>
          </p:txBody>
        </p:sp>
        <p:sp>
          <p:nvSpPr>
            <p:cNvPr id="164" name="Freeform 163"/>
            <p:cNvSpPr>
              <a:spLocks/>
            </p:cNvSpPr>
            <p:nvPr/>
          </p:nvSpPr>
          <p:spPr bwMode="auto">
            <a:xfrm>
              <a:off x="6371170" y="5280252"/>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65" name="Freeform 164"/>
            <p:cNvSpPr>
              <a:spLocks/>
            </p:cNvSpPr>
            <p:nvPr/>
          </p:nvSpPr>
          <p:spPr bwMode="auto">
            <a:xfrm>
              <a:off x="6669877" y="5280250"/>
              <a:ext cx="277954" cy="601723"/>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chemeClr val="accent6"/>
            </a:solidFill>
            <a:ln>
              <a:noFill/>
            </a:ln>
            <a:extLst/>
          </p:spPr>
          <p:txBody>
            <a:bodyPr vert="horz" wrap="square" lIns="121920" tIns="60960" rIns="121920" bIns="60960" numCol="1" anchor="t" anchorCtr="0" compatLnSpc="1">
              <a:prstTxWarp prst="textNoShape">
                <a:avLst/>
              </a:prstTxWarp>
              <a:noAutofit/>
            </a:bodyPr>
            <a:lstStyle/>
            <a:p>
              <a:endParaRPr lang="id-ID" sz="1800">
                <a:cs typeface="+mn-ea"/>
                <a:sym typeface="+mn-lt"/>
              </a:endParaRPr>
            </a:p>
          </p:txBody>
        </p:sp>
        <p:sp>
          <p:nvSpPr>
            <p:cNvPr id="166" name="Freeform 165"/>
            <p:cNvSpPr/>
            <p:nvPr/>
          </p:nvSpPr>
          <p:spPr>
            <a:xfrm flipH="1">
              <a:off x="8467303" y="5280250"/>
              <a:ext cx="138978" cy="601723"/>
            </a:xfrm>
            <a:custGeom>
              <a:avLst/>
              <a:gdLst>
                <a:gd name="connsiteX0" fmla="*/ 0 w 123328"/>
                <a:gd name="connsiteY0" fmla="*/ 103676 h 533970"/>
                <a:gd name="connsiteX1" fmla="*/ 3964 w 123328"/>
                <a:gd name="connsiteY1" fmla="*/ 103676 h 533970"/>
                <a:gd name="connsiteX2" fmla="*/ 22427 w 123328"/>
                <a:gd name="connsiteY2" fmla="*/ 103676 h 533970"/>
                <a:gd name="connsiteX3" fmla="*/ 83092 w 123328"/>
                <a:gd name="connsiteY3" fmla="*/ 150334 h 533970"/>
                <a:gd name="connsiteX4" fmla="*/ 85730 w 123328"/>
                <a:gd name="connsiteY4" fmla="*/ 150334 h 533970"/>
                <a:gd name="connsiteX5" fmla="*/ 122656 w 123328"/>
                <a:gd name="connsiteY5" fmla="*/ 266980 h 533970"/>
                <a:gd name="connsiteX6" fmla="*/ 109468 w 123328"/>
                <a:gd name="connsiteY6" fmla="*/ 292902 h 533970"/>
                <a:gd name="connsiteX7" fmla="*/ 85730 w 123328"/>
                <a:gd name="connsiteY7" fmla="*/ 279941 h 533970"/>
                <a:gd name="connsiteX8" fmla="*/ 48803 w 123328"/>
                <a:gd name="connsiteY8" fmla="*/ 168479 h 533970"/>
                <a:gd name="connsiteX9" fmla="*/ 40890 w 123328"/>
                <a:gd name="connsiteY9" fmla="*/ 168479 h 533970"/>
                <a:gd name="connsiteX10" fmla="*/ 104193 w 123328"/>
                <a:gd name="connsiteY10" fmla="*/ 360297 h 533970"/>
                <a:gd name="connsiteX11" fmla="*/ 54078 w 123328"/>
                <a:gd name="connsiteY11" fmla="*/ 360297 h 533970"/>
                <a:gd name="connsiteX12" fmla="*/ 54078 w 123328"/>
                <a:gd name="connsiteY12" fmla="*/ 513233 h 533970"/>
                <a:gd name="connsiteX13" fmla="*/ 30340 w 123328"/>
                <a:gd name="connsiteY13" fmla="*/ 533970 h 533970"/>
                <a:gd name="connsiteX14" fmla="*/ 9239 w 123328"/>
                <a:gd name="connsiteY14" fmla="*/ 513233 h 533970"/>
                <a:gd name="connsiteX15" fmla="*/ 9239 w 123328"/>
                <a:gd name="connsiteY15" fmla="*/ 360297 h 533970"/>
                <a:gd name="connsiteX16" fmla="*/ 6931 w 123328"/>
                <a:gd name="connsiteY16" fmla="*/ 360297 h 533970"/>
                <a:gd name="connsiteX17" fmla="*/ 0 w 123328"/>
                <a:gd name="connsiteY17" fmla="*/ 360297 h 533970"/>
                <a:gd name="connsiteX18" fmla="*/ 8 w 123328"/>
                <a:gd name="connsiteY18" fmla="*/ 0 h 533970"/>
                <a:gd name="connsiteX19" fmla="*/ 48700 w 123328"/>
                <a:gd name="connsiteY19" fmla="*/ 46641 h 533970"/>
                <a:gd name="connsiteX20" fmla="*/ 8 w 123328"/>
                <a:gd name="connsiteY20" fmla="*/ 93281 h 533970"/>
                <a:gd name="connsiteX21" fmla="*/ 0 w 123328"/>
                <a:gd name="connsiteY21" fmla="*/ 93279 h 533970"/>
                <a:gd name="connsiteX22" fmla="*/ 0 w 123328"/>
                <a:gd name="connsiteY22" fmla="*/ 2 h 53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328" h="533970">
                  <a:moveTo>
                    <a:pt x="0" y="103676"/>
                  </a:moveTo>
                  <a:lnTo>
                    <a:pt x="3964" y="103676"/>
                  </a:lnTo>
                  <a:cubicBezTo>
                    <a:pt x="14515" y="103676"/>
                    <a:pt x="11877" y="103676"/>
                    <a:pt x="22427" y="103676"/>
                  </a:cubicBezTo>
                  <a:cubicBezTo>
                    <a:pt x="35615" y="103676"/>
                    <a:pt x="67267" y="111452"/>
                    <a:pt x="83092" y="150334"/>
                  </a:cubicBezTo>
                  <a:cubicBezTo>
                    <a:pt x="83092" y="150334"/>
                    <a:pt x="83092" y="150334"/>
                    <a:pt x="85730" y="150334"/>
                  </a:cubicBezTo>
                  <a:cubicBezTo>
                    <a:pt x="85730" y="150334"/>
                    <a:pt x="85730" y="150334"/>
                    <a:pt x="122656" y="266980"/>
                  </a:cubicBezTo>
                  <a:cubicBezTo>
                    <a:pt x="125294" y="277349"/>
                    <a:pt x="120019" y="287717"/>
                    <a:pt x="109468" y="292902"/>
                  </a:cubicBezTo>
                  <a:cubicBezTo>
                    <a:pt x="101556" y="295494"/>
                    <a:pt x="91005" y="290310"/>
                    <a:pt x="85730" y="279941"/>
                  </a:cubicBezTo>
                  <a:cubicBezTo>
                    <a:pt x="85730" y="279941"/>
                    <a:pt x="85730" y="279941"/>
                    <a:pt x="48803" y="168479"/>
                  </a:cubicBezTo>
                  <a:cubicBezTo>
                    <a:pt x="48803" y="168479"/>
                    <a:pt x="48803" y="168479"/>
                    <a:pt x="40890" y="168479"/>
                  </a:cubicBezTo>
                  <a:cubicBezTo>
                    <a:pt x="40890" y="168479"/>
                    <a:pt x="40890" y="168479"/>
                    <a:pt x="104193" y="360297"/>
                  </a:cubicBezTo>
                  <a:cubicBezTo>
                    <a:pt x="104193" y="360297"/>
                    <a:pt x="104193" y="360297"/>
                    <a:pt x="54078" y="360297"/>
                  </a:cubicBezTo>
                  <a:cubicBezTo>
                    <a:pt x="54078" y="360297"/>
                    <a:pt x="54078" y="360297"/>
                    <a:pt x="54078" y="513233"/>
                  </a:cubicBezTo>
                  <a:cubicBezTo>
                    <a:pt x="54078" y="526194"/>
                    <a:pt x="43528" y="533970"/>
                    <a:pt x="30340" y="533970"/>
                  </a:cubicBezTo>
                  <a:cubicBezTo>
                    <a:pt x="17152" y="533970"/>
                    <a:pt x="9239" y="526194"/>
                    <a:pt x="9239" y="513233"/>
                  </a:cubicBezTo>
                  <a:cubicBezTo>
                    <a:pt x="9239" y="513233"/>
                    <a:pt x="9239" y="513233"/>
                    <a:pt x="9239" y="360297"/>
                  </a:cubicBezTo>
                  <a:cubicBezTo>
                    <a:pt x="9239" y="360297"/>
                    <a:pt x="9239" y="360297"/>
                    <a:pt x="6931" y="360297"/>
                  </a:cubicBezTo>
                  <a:lnTo>
                    <a:pt x="0" y="360297"/>
                  </a:lnTo>
                  <a:close/>
                  <a:moveTo>
                    <a:pt x="8" y="0"/>
                  </a:moveTo>
                  <a:cubicBezTo>
                    <a:pt x="26900" y="0"/>
                    <a:pt x="48700" y="20882"/>
                    <a:pt x="48700" y="46641"/>
                  </a:cubicBezTo>
                  <a:cubicBezTo>
                    <a:pt x="48700" y="72399"/>
                    <a:pt x="26900" y="93281"/>
                    <a:pt x="8" y="93281"/>
                  </a:cubicBezTo>
                  <a:lnTo>
                    <a:pt x="0" y="93279"/>
                  </a:lnTo>
                  <a:lnTo>
                    <a:pt x="0" y="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cs typeface="+mn-ea"/>
                <a:sym typeface="+mn-lt"/>
              </a:endParaRPr>
            </a:p>
          </p:txBody>
        </p:sp>
      </p:grpSp>
      <p:sp>
        <p:nvSpPr>
          <p:cNvPr id="170" name="TextBox 169"/>
          <p:cNvSpPr txBox="1"/>
          <p:nvPr/>
        </p:nvSpPr>
        <p:spPr>
          <a:xfrm>
            <a:off x="2834928" y="3274168"/>
            <a:ext cx="887503" cy="530915"/>
          </a:xfrm>
          <a:prstGeom prst="rect">
            <a:avLst/>
          </a:prstGeom>
          <a:noFill/>
        </p:spPr>
        <p:txBody>
          <a:bodyPr wrap="none" lIns="68580" tIns="34290" rIns="68580" bIns="34290" rtlCol="0">
            <a:spAutoFit/>
          </a:bodyPr>
          <a:lstStyle/>
          <a:p>
            <a:r>
              <a:rPr lang="en-US" sz="3000" dirty="0">
                <a:solidFill>
                  <a:schemeClr val="accent5"/>
                </a:solidFill>
                <a:cs typeface="+mn-ea"/>
                <a:sym typeface="+mn-lt"/>
              </a:rPr>
              <a:t>8/10</a:t>
            </a:r>
            <a:endParaRPr lang="id-ID" sz="3000" dirty="0">
              <a:solidFill>
                <a:schemeClr val="accent5"/>
              </a:solidFill>
              <a:cs typeface="+mn-ea"/>
              <a:sym typeface="+mn-lt"/>
            </a:endParaRPr>
          </a:p>
        </p:txBody>
      </p:sp>
      <p:sp>
        <p:nvSpPr>
          <p:cNvPr id="172" name="TextBox 171"/>
          <p:cNvSpPr txBox="1"/>
          <p:nvPr/>
        </p:nvSpPr>
        <p:spPr>
          <a:xfrm>
            <a:off x="2834928" y="3920376"/>
            <a:ext cx="887503" cy="530915"/>
          </a:xfrm>
          <a:prstGeom prst="rect">
            <a:avLst/>
          </a:prstGeom>
          <a:noFill/>
        </p:spPr>
        <p:txBody>
          <a:bodyPr wrap="none" lIns="68580" tIns="34290" rIns="68580" bIns="34290" rtlCol="0">
            <a:spAutoFit/>
          </a:bodyPr>
          <a:lstStyle/>
          <a:p>
            <a:r>
              <a:rPr lang="en-US" sz="3000" dirty="0">
                <a:solidFill>
                  <a:schemeClr val="accent6"/>
                </a:solidFill>
                <a:cs typeface="+mn-ea"/>
                <a:sym typeface="+mn-lt"/>
              </a:rPr>
              <a:t>7/10</a:t>
            </a:r>
            <a:endParaRPr lang="id-ID" sz="3000" dirty="0">
              <a:solidFill>
                <a:schemeClr val="accent6"/>
              </a:solidFill>
              <a:cs typeface="+mn-ea"/>
              <a:sym typeface="+mn-lt"/>
            </a:endParaRPr>
          </a:p>
        </p:txBody>
      </p:sp>
      <p:sp>
        <p:nvSpPr>
          <p:cNvPr id="173" name="TextBox 172"/>
          <p:cNvSpPr txBox="1"/>
          <p:nvPr/>
        </p:nvSpPr>
        <p:spPr>
          <a:xfrm>
            <a:off x="7105965" y="3274168"/>
            <a:ext cx="887503" cy="530915"/>
          </a:xfrm>
          <a:prstGeom prst="rect">
            <a:avLst/>
          </a:prstGeom>
          <a:noFill/>
        </p:spPr>
        <p:txBody>
          <a:bodyPr wrap="none" lIns="68580" tIns="34290" rIns="68580" bIns="34290" rtlCol="0">
            <a:spAutoFit/>
          </a:bodyPr>
          <a:lstStyle/>
          <a:p>
            <a:r>
              <a:rPr lang="en-US" sz="3000" dirty="0">
                <a:solidFill>
                  <a:schemeClr val="accent5"/>
                </a:solidFill>
                <a:cs typeface="+mn-ea"/>
                <a:sym typeface="+mn-lt"/>
              </a:rPr>
              <a:t>6/10</a:t>
            </a:r>
            <a:endParaRPr lang="id-ID" sz="3000" dirty="0">
              <a:solidFill>
                <a:schemeClr val="accent5"/>
              </a:solidFill>
              <a:cs typeface="+mn-ea"/>
              <a:sym typeface="+mn-lt"/>
            </a:endParaRPr>
          </a:p>
        </p:txBody>
      </p:sp>
      <p:sp>
        <p:nvSpPr>
          <p:cNvPr id="174" name="TextBox 173"/>
          <p:cNvSpPr txBox="1"/>
          <p:nvPr/>
        </p:nvSpPr>
        <p:spPr>
          <a:xfrm>
            <a:off x="7105965" y="3920376"/>
            <a:ext cx="887503" cy="530915"/>
          </a:xfrm>
          <a:prstGeom prst="rect">
            <a:avLst/>
          </a:prstGeom>
          <a:noFill/>
        </p:spPr>
        <p:txBody>
          <a:bodyPr wrap="none" lIns="68580" tIns="34290" rIns="68580" bIns="34290" rtlCol="0">
            <a:spAutoFit/>
          </a:bodyPr>
          <a:lstStyle/>
          <a:p>
            <a:r>
              <a:rPr lang="en-US" sz="3000" dirty="0">
                <a:solidFill>
                  <a:schemeClr val="accent6"/>
                </a:solidFill>
                <a:cs typeface="+mn-ea"/>
                <a:sym typeface="+mn-lt"/>
              </a:rPr>
              <a:t>9/10</a:t>
            </a:r>
            <a:endParaRPr lang="id-ID" sz="3000" dirty="0">
              <a:solidFill>
                <a:schemeClr val="accent6"/>
              </a:solidFill>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13</a:t>
            </a:fld>
            <a:endParaRPr lang="en-US">
              <a:cs typeface="+mn-ea"/>
              <a:sym typeface="+mn-lt"/>
            </a:endParaRPr>
          </a:p>
        </p:txBody>
      </p:sp>
    </p:spTree>
    <p:extLst>
      <p:ext uri="{BB962C8B-B14F-4D97-AF65-F5344CB8AC3E}">
        <p14:creationId xmlns:p14="http://schemas.microsoft.com/office/powerpoint/2010/main" val="89527372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barn(outHorizontal)">
                                      <p:cBhvr>
                                        <p:cTn id="7" dur="500"/>
                                        <p:tgtEl>
                                          <p:spTgt spid="11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heel(1)">
                                      <p:cBhvr>
                                        <p:cTn id="11" dur="500"/>
                                        <p:tgtEl>
                                          <p:spTgt spid="9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04"/>
                                        </p:tgtEl>
                                        <p:attrNameLst>
                                          <p:attrName>style.visibility</p:attrName>
                                        </p:attrNameLst>
                                      </p:cBhvr>
                                      <p:to>
                                        <p:strVal val="visible"/>
                                      </p:to>
                                    </p:set>
                                    <p:anim calcmode="lin" valueType="num">
                                      <p:cBhvr>
                                        <p:cTn id="31" dur="500" fill="hold"/>
                                        <p:tgtEl>
                                          <p:spTgt spid="104"/>
                                        </p:tgtEl>
                                        <p:attrNameLst>
                                          <p:attrName>ppt_w</p:attrName>
                                        </p:attrNameLst>
                                      </p:cBhvr>
                                      <p:tavLst>
                                        <p:tav tm="0">
                                          <p:val>
                                            <p:fltVal val="0"/>
                                          </p:val>
                                        </p:tav>
                                        <p:tav tm="100000">
                                          <p:val>
                                            <p:strVal val="#ppt_w"/>
                                          </p:val>
                                        </p:tav>
                                      </p:tavLst>
                                    </p:anim>
                                    <p:anim calcmode="lin" valueType="num">
                                      <p:cBhvr>
                                        <p:cTn id="32" dur="500" fill="hold"/>
                                        <p:tgtEl>
                                          <p:spTgt spid="104"/>
                                        </p:tgtEl>
                                        <p:attrNameLst>
                                          <p:attrName>ppt_h</p:attrName>
                                        </p:attrNameLst>
                                      </p:cBhvr>
                                      <p:tavLst>
                                        <p:tav tm="0">
                                          <p:val>
                                            <p:fltVal val="0"/>
                                          </p:val>
                                        </p:tav>
                                        <p:tav tm="100000">
                                          <p:val>
                                            <p:strVal val="#ppt_h"/>
                                          </p:val>
                                        </p:tav>
                                      </p:tavLst>
                                    </p:anim>
                                    <p:animEffect transition="in" filter="fade">
                                      <p:cBhvr>
                                        <p:cTn id="33" dur="500"/>
                                        <p:tgtEl>
                                          <p:spTgt spid="10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6"/>
                                        </p:tgtEl>
                                        <p:attrNameLst>
                                          <p:attrName>style.visibility</p:attrName>
                                        </p:attrNameLst>
                                      </p:cBhvr>
                                      <p:to>
                                        <p:strVal val="visible"/>
                                      </p:to>
                                    </p:set>
                                    <p:anim calcmode="lin" valueType="num">
                                      <p:cBhvr>
                                        <p:cTn id="36" dur="500" fill="hold"/>
                                        <p:tgtEl>
                                          <p:spTgt spid="106"/>
                                        </p:tgtEl>
                                        <p:attrNameLst>
                                          <p:attrName>ppt_w</p:attrName>
                                        </p:attrNameLst>
                                      </p:cBhvr>
                                      <p:tavLst>
                                        <p:tav tm="0">
                                          <p:val>
                                            <p:fltVal val="0"/>
                                          </p:val>
                                        </p:tav>
                                        <p:tav tm="100000">
                                          <p:val>
                                            <p:strVal val="#ppt_w"/>
                                          </p:val>
                                        </p:tav>
                                      </p:tavLst>
                                    </p:anim>
                                    <p:anim calcmode="lin" valueType="num">
                                      <p:cBhvr>
                                        <p:cTn id="37" dur="500" fill="hold"/>
                                        <p:tgtEl>
                                          <p:spTgt spid="106"/>
                                        </p:tgtEl>
                                        <p:attrNameLst>
                                          <p:attrName>ppt_h</p:attrName>
                                        </p:attrNameLst>
                                      </p:cBhvr>
                                      <p:tavLst>
                                        <p:tav tm="0">
                                          <p:val>
                                            <p:fltVal val="0"/>
                                          </p:val>
                                        </p:tav>
                                        <p:tav tm="100000">
                                          <p:val>
                                            <p:strVal val="#ppt_h"/>
                                          </p:val>
                                        </p:tav>
                                      </p:tavLst>
                                    </p:anim>
                                    <p:animEffect transition="in" filter="fade">
                                      <p:cBhvr>
                                        <p:cTn id="38" dur="500"/>
                                        <p:tgtEl>
                                          <p:spTgt spid="10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p:cTn id="41" dur="500" fill="hold"/>
                                        <p:tgtEl>
                                          <p:spTgt spid="108"/>
                                        </p:tgtEl>
                                        <p:attrNameLst>
                                          <p:attrName>ppt_w</p:attrName>
                                        </p:attrNameLst>
                                      </p:cBhvr>
                                      <p:tavLst>
                                        <p:tav tm="0">
                                          <p:val>
                                            <p:fltVal val="0"/>
                                          </p:val>
                                        </p:tav>
                                        <p:tav tm="100000">
                                          <p:val>
                                            <p:strVal val="#ppt_w"/>
                                          </p:val>
                                        </p:tav>
                                      </p:tavLst>
                                    </p:anim>
                                    <p:anim calcmode="lin" valueType="num">
                                      <p:cBhvr>
                                        <p:cTn id="42" dur="500" fill="hold"/>
                                        <p:tgtEl>
                                          <p:spTgt spid="108"/>
                                        </p:tgtEl>
                                        <p:attrNameLst>
                                          <p:attrName>ppt_h</p:attrName>
                                        </p:attrNameLst>
                                      </p:cBhvr>
                                      <p:tavLst>
                                        <p:tav tm="0">
                                          <p:val>
                                            <p:fltVal val="0"/>
                                          </p:val>
                                        </p:tav>
                                        <p:tav tm="100000">
                                          <p:val>
                                            <p:strVal val="#ppt_h"/>
                                          </p:val>
                                        </p:tav>
                                      </p:tavLst>
                                    </p:anim>
                                    <p:animEffect transition="in" filter="fade">
                                      <p:cBhvr>
                                        <p:cTn id="43" dur="500"/>
                                        <p:tgtEl>
                                          <p:spTgt spid="108"/>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7"/>
                                        </p:tgtEl>
                                        <p:attrNameLst>
                                          <p:attrName>style.visibility</p:attrName>
                                        </p:attrNameLst>
                                      </p:cBhvr>
                                      <p:to>
                                        <p:strVal val="visible"/>
                                      </p:to>
                                    </p:set>
                                    <p:animEffect transition="in" filter="fade">
                                      <p:cBhvr>
                                        <p:cTn id="50" dur="500"/>
                                        <p:tgtEl>
                                          <p:spTgt spid="10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childTnLst>
                          </p:cTn>
                        </p:par>
                        <p:par>
                          <p:cTn id="54" fill="hold">
                            <p:stCondLst>
                              <p:cond delay="4000"/>
                            </p:stCondLst>
                            <p:childTnLst>
                              <p:par>
                                <p:cTn id="55" presetID="22" presetClass="entr" presetSubtype="8" fill="hold" nodeType="afterEffect">
                                  <p:stCondLst>
                                    <p:cond delay="0"/>
                                  </p:stCondLst>
                                  <p:childTnLst>
                                    <p:set>
                                      <p:cBhvr>
                                        <p:cTn id="56" dur="1" fill="hold">
                                          <p:stCondLst>
                                            <p:cond delay="0"/>
                                          </p:stCondLst>
                                        </p:cTn>
                                        <p:tgtEl>
                                          <p:spTgt spid="143"/>
                                        </p:tgtEl>
                                        <p:attrNameLst>
                                          <p:attrName>style.visibility</p:attrName>
                                        </p:attrNameLst>
                                      </p:cBhvr>
                                      <p:to>
                                        <p:strVal val="visible"/>
                                      </p:to>
                                    </p:set>
                                    <p:animEffect transition="in" filter="wipe(left)">
                                      <p:cBhvr>
                                        <p:cTn id="57" dur="500"/>
                                        <p:tgtEl>
                                          <p:spTgt spid="143"/>
                                        </p:tgtEl>
                                      </p:cBhvr>
                                    </p:animEffect>
                                  </p:childTnLst>
                                </p:cTn>
                              </p:par>
                              <p:par>
                                <p:cTn id="58" presetID="22" presetClass="entr" presetSubtype="8" fill="hold" nodeType="withEffect">
                                  <p:stCondLst>
                                    <p:cond delay="0"/>
                                  </p:stCondLst>
                                  <p:childTnLst>
                                    <p:set>
                                      <p:cBhvr>
                                        <p:cTn id="59" dur="1" fill="hold">
                                          <p:stCondLst>
                                            <p:cond delay="0"/>
                                          </p:stCondLst>
                                        </p:cTn>
                                        <p:tgtEl>
                                          <p:spTgt spid="142"/>
                                        </p:tgtEl>
                                        <p:attrNameLst>
                                          <p:attrName>style.visibility</p:attrName>
                                        </p:attrNameLst>
                                      </p:cBhvr>
                                      <p:to>
                                        <p:strVal val="visible"/>
                                      </p:to>
                                    </p:set>
                                    <p:animEffect transition="in" filter="wipe(left)">
                                      <p:cBhvr>
                                        <p:cTn id="60" dur="500"/>
                                        <p:tgtEl>
                                          <p:spTgt spid="142"/>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170"/>
                                        </p:tgtEl>
                                        <p:attrNameLst>
                                          <p:attrName>style.visibility</p:attrName>
                                        </p:attrNameLst>
                                      </p:cBhvr>
                                      <p:to>
                                        <p:strVal val="visible"/>
                                      </p:to>
                                    </p:set>
                                    <p:anim calcmode="lin" valueType="num">
                                      <p:cBhvr>
                                        <p:cTn id="64" dur="500" fill="hold"/>
                                        <p:tgtEl>
                                          <p:spTgt spid="170"/>
                                        </p:tgtEl>
                                        <p:attrNameLst>
                                          <p:attrName>ppt_w</p:attrName>
                                        </p:attrNameLst>
                                      </p:cBhvr>
                                      <p:tavLst>
                                        <p:tav tm="0">
                                          <p:val>
                                            <p:fltVal val="0"/>
                                          </p:val>
                                        </p:tav>
                                        <p:tav tm="100000">
                                          <p:val>
                                            <p:strVal val="#ppt_w"/>
                                          </p:val>
                                        </p:tav>
                                      </p:tavLst>
                                    </p:anim>
                                    <p:anim calcmode="lin" valueType="num">
                                      <p:cBhvr>
                                        <p:cTn id="65" dur="500" fill="hold"/>
                                        <p:tgtEl>
                                          <p:spTgt spid="170"/>
                                        </p:tgtEl>
                                        <p:attrNameLst>
                                          <p:attrName>ppt_h</p:attrName>
                                        </p:attrNameLst>
                                      </p:cBhvr>
                                      <p:tavLst>
                                        <p:tav tm="0">
                                          <p:val>
                                            <p:fltVal val="0"/>
                                          </p:val>
                                        </p:tav>
                                        <p:tav tm="100000">
                                          <p:val>
                                            <p:strVal val="#ppt_h"/>
                                          </p:val>
                                        </p:tav>
                                      </p:tavLst>
                                    </p:anim>
                                    <p:animEffect transition="in" filter="fade">
                                      <p:cBhvr>
                                        <p:cTn id="66" dur="500"/>
                                        <p:tgtEl>
                                          <p:spTgt spid="170"/>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anim calcmode="lin" valueType="num">
                                      <p:cBhvr>
                                        <p:cTn id="69" dur="500" fill="hold"/>
                                        <p:tgtEl>
                                          <p:spTgt spid="172"/>
                                        </p:tgtEl>
                                        <p:attrNameLst>
                                          <p:attrName>ppt_w</p:attrName>
                                        </p:attrNameLst>
                                      </p:cBhvr>
                                      <p:tavLst>
                                        <p:tav tm="0">
                                          <p:val>
                                            <p:fltVal val="0"/>
                                          </p:val>
                                        </p:tav>
                                        <p:tav tm="100000">
                                          <p:val>
                                            <p:strVal val="#ppt_w"/>
                                          </p:val>
                                        </p:tav>
                                      </p:tavLst>
                                    </p:anim>
                                    <p:anim calcmode="lin" valueType="num">
                                      <p:cBhvr>
                                        <p:cTn id="70" dur="500" fill="hold"/>
                                        <p:tgtEl>
                                          <p:spTgt spid="172"/>
                                        </p:tgtEl>
                                        <p:attrNameLst>
                                          <p:attrName>ppt_h</p:attrName>
                                        </p:attrNameLst>
                                      </p:cBhvr>
                                      <p:tavLst>
                                        <p:tav tm="0">
                                          <p:val>
                                            <p:fltVal val="0"/>
                                          </p:val>
                                        </p:tav>
                                        <p:tav tm="100000">
                                          <p:val>
                                            <p:strVal val="#ppt_h"/>
                                          </p:val>
                                        </p:tav>
                                      </p:tavLst>
                                    </p:anim>
                                    <p:animEffect transition="in" filter="fade">
                                      <p:cBhvr>
                                        <p:cTn id="71" dur="500"/>
                                        <p:tgtEl>
                                          <p:spTgt spid="172"/>
                                        </p:tgtEl>
                                      </p:cBhvr>
                                    </p:animEffect>
                                  </p:childTnLst>
                                </p:cTn>
                              </p:par>
                            </p:childTnLst>
                          </p:cTn>
                        </p:par>
                        <p:par>
                          <p:cTn id="72" fill="hold">
                            <p:stCondLst>
                              <p:cond delay="5000"/>
                            </p:stCondLst>
                            <p:childTnLst>
                              <p:par>
                                <p:cTn id="73" presetID="21" presetClass="entr" presetSubtype="1" fill="hold" grpId="0"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wheel(1)">
                                      <p:cBhvr>
                                        <p:cTn id="75" dur="500"/>
                                        <p:tgtEl>
                                          <p:spTgt spid="99"/>
                                        </p:tgtEl>
                                      </p:cBhvr>
                                    </p:animEffect>
                                  </p:childTnLst>
                                </p:cTn>
                              </p:par>
                            </p:childTnLst>
                          </p:cTn>
                        </p:par>
                        <p:par>
                          <p:cTn id="76" fill="hold">
                            <p:stCondLst>
                              <p:cond delay="5500"/>
                            </p:stCondLst>
                            <p:childTnLst>
                              <p:par>
                                <p:cTn id="77" presetID="10" presetClass="entr" presetSubtype="0" fill="hold" grpId="0" nodeType="after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500"/>
                                        <p:tgtEl>
                                          <p:spTgt spid="100"/>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childTnLst>
                          </p:cTn>
                        </p:par>
                        <p:par>
                          <p:cTn id="84" fill="hold">
                            <p:stCondLst>
                              <p:cond delay="6500"/>
                            </p:stCondLst>
                            <p:childTnLst>
                              <p:par>
                                <p:cTn id="85" presetID="10" presetClass="entr" presetSubtype="0" fill="hold" grpId="0" nodeType="after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500"/>
                                        <p:tgtEl>
                                          <p:spTgt spid="101"/>
                                        </p:tgtEl>
                                      </p:cBhvr>
                                    </p:animEffect>
                                  </p:childTnLst>
                                </p:cTn>
                              </p:par>
                            </p:childTnLst>
                          </p:cTn>
                        </p:par>
                        <p:par>
                          <p:cTn id="88" fill="hold">
                            <p:stCondLst>
                              <p:cond delay="70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childTnLst>
                          </p:cTn>
                        </p:par>
                        <p:par>
                          <p:cTn id="92" fill="hold">
                            <p:stCondLst>
                              <p:cond delay="7500"/>
                            </p:stCondLst>
                            <p:childTnLst>
                              <p:par>
                                <p:cTn id="93" presetID="53" presetClass="entr" presetSubtype="16" fill="hold" grpId="0" nodeType="afterEffect">
                                  <p:stCondLst>
                                    <p:cond delay="0"/>
                                  </p:stCondLst>
                                  <p:childTnLst>
                                    <p:set>
                                      <p:cBhvr>
                                        <p:cTn id="94" dur="1" fill="hold">
                                          <p:stCondLst>
                                            <p:cond delay="0"/>
                                          </p:stCondLst>
                                        </p:cTn>
                                        <p:tgtEl>
                                          <p:spTgt spid="111"/>
                                        </p:tgtEl>
                                        <p:attrNameLst>
                                          <p:attrName>style.visibility</p:attrName>
                                        </p:attrNameLst>
                                      </p:cBhvr>
                                      <p:to>
                                        <p:strVal val="visible"/>
                                      </p:to>
                                    </p:set>
                                    <p:anim calcmode="lin" valueType="num">
                                      <p:cBhvr>
                                        <p:cTn id="95" dur="500" fill="hold"/>
                                        <p:tgtEl>
                                          <p:spTgt spid="111"/>
                                        </p:tgtEl>
                                        <p:attrNameLst>
                                          <p:attrName>ppt_w</p:attrName>
                                        </p:attrNameLst>
                                      </p:cBhvr>
                                      <p:tavLst>
                                        <p:tav tm="0">
                                          <p:val>
                                            <p:fltVal val="0"/>
                                          </p:val>
                                        </p:tav>
                                        <p:tav tm="100000">
                                          <p:val>
                                            <p:strVal val="#ppt_w"/>
                                          </p:val>
                                        </p:tav>
                                      </p:tavLst>
                                    </p:anim>
                                    <p:anim calcmode="lin" valueType="num">
                                      <p:cBhvr>
                                        <p:cTn id="96" dur="500" fill="hold"/>
                                        <p:tgtEl>
                                          <p:spTgt spid="111"/>
                                        </p:tgtEl>
                                        <p:attrNameLst>
                                          <p:attrName>ppt_h</p:attrName>
                                        </p:attrNameLst>
                                      </p:cBhvr>
                                      <p:tavLst>
                                        <p:tav tm="0">
                                          <p:val>
                                            <p:fltVal val="0"/>
                                          </p:val>
                                        </p:tav>
                                        <p:tav tm="100000">
                                          <p:val>
                                            <p:strVal val="#ppt_h"/>
                                          </p:val>
                                        </p:tav>
                                      </p:tavLst>
                                    </p:anim>
                                    <p:animEffect transition="in" filter="fade">
                                      <p:cBhvr>
                                        <p:cTn id="97" dur="500"/>
                                        <p:tgtEl>
                                          <p:spTgt spid="111"/>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3"/>
                                        </p:tgtEl>
                                        <p:attrNameLst>
                                          <p:attrName>style.visibility</p:attrName>
                                        </p:attrNameLst>
                                      </p:cBhvr>
                                      <p:to>
                                        <p:strVal val="visible"/>
                                      </p:to>
                                    </p:set>
                                    <p:anim calcmode="lin" valueType="num">
                                      <p:cBhvr>
                                        <p:cTn id="100" dur="500" fill="hold"/>
                                        <p:tgtEl>
                                          <p:spTgt spid="113"/>
                                        </p:tgtEl>
                                        <p:attrNameLst>
                                          <p:attrName>ppt_w</p:attrName>
                                        </p:attrNameLst>
                                      </p:cBhvr>
                                      <p:tavLst>
                                        <p:tav tm="0">
                                          <p:val>
                                            <p:fltVal val="0"/>
                                          </p:val>
                                        </p:tav>
                                        <p:tav tm="100000">
                                          <p:val>
                                            <p:strVal val="#ppt_w"/>
                                          </p:val>
                                        </p:tav>
                                      </p:tavLst>
                                    </p:anim>
                                    <p:anim calcmode="lin" valueType="num">
                                      <p:cBhvr>
                                        <p:cTn id="101" dur="500" fill="hold"/>
                                        <p:tgtEl>
                                          <p:spTgt spid="113"/>
                                        </p:tgtEl>
                                        <p:attrNameLst>
                                          <p:attrName>ppt_h</p:attrName>
                                        </p:attrNameLst>
                                      </p:cBhvr>
                                      <p:tavLst>
                                        <p:tav tm="0">
                                          <p:val>
                                            <p:fltVal val="0"/>
                                          </p:val>
                                        </p:tav>
                                        <p:tav tm="100000">
                                          <p:val>
                                            <p:strVal val="#ppt_h"/>
                                          </p:val>
                                        </p:tav>
                                      </p:tavLst>
                                    </p:anim>
                                    <p:animEffect transition="in" filter="fade">
                                      <p:cBhvr>
                                        <p:cTn id="102" dur="500"/>
                                        <p:tgtEl>
                                          <p:spTgt spid="113"/>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5"/>
                                        </p:tgtEl>
                                        <p:attrNameLst>
                                          <p:attrName>style.visibility</p:attrName>
                                        </p:attrNameLst>
                                      </p:cBhvr>
                                      <p:to>
                                        <p:strVal val="visible"/>
                                      </p:to>
                                    </p:set>
                                    <p:anim calcmode="lin" valueType="num">
                                      <p:cBhvr>
                                        <p:cTn id="105" dur="500" fill="hold"/>
                                        <p:tgtEl>
                                          <p:spTgt spid="115"/>
                                        </p:tgtEl>
                                        <p:attrNameLst>
                                          <p:attrName>ppt_w</p:attrName>
                                        </p:attrNameLst>
                                      </p:cBhvr>
                                      <p:tavLst>
                                        <p:tav tm="0">
                                          <p:val>
                                            <p:fltVal val="0"/>
                                          </p:val>
                                        </p:tav>
                                        <p:tav tm="100000">
                                          <p:val>
                                            <p:strVal val="#ppt_w"/>
                                          </p:val>
                                        </p:tav>
                                      </p:tavLst>
                                    </p:anim>
                                    <p:anim calcmode="lin" valueType="num">
                                      <p:cBhvr>
                                        <p:cTn id="106" dur="500" fill="hold"/>
                                        <p:tgtEl>
                                          <p:spTgt spid="115"/>
                                        </p:tgtEl>
                                        <p:attrNameLst>
                                          <p:attrName>ppt_h</p:attrName>
                                        </p:attrNameLst>
                                      </p:cBhvr>
                                      <p:tavLst>
                                        <p:tav tm="0">
                                          <p:val>
                                            <p:fltVal val="0"/>
                                          </p:val>
                                        </p:tav>
                                        <p:tav tm="100000">
                                          <p:val>
                                            <p:strVal val="#ppt_h"/>
                                          </p:val>
                                        </p:tav>
                                      </p:tavLst>
                                    </p:anim>
                                    <p:animEffect transition="in" filter="fade">
                                      <p:cBhvr>
                                        <p:cTn id="107" dur="500"/>
                                        <p:tgtEl>
                                          <p:spTgt spid="115"/>
                                        </p:tgtEl>
                                      </p:cBhvr>
                                    </p:animEffect>
                                  </p:childTnLst>
                                </p:cTn>
                              </p:par>
                            </p:childTnLst>
                          </p:cTn>
                        </p:par>
                        <p:par>
                          <p:cTn id="108" fill="hold">
                            <p:stCondLst>
                              <p:cond delay="8000"/>
                            </p:stCondLst>
                            <p:childTnLst>
                              <p:par>
                                <p:cTn id="109" presetID="10" presetClass="entr" presetSubtype="0" fill="hold" grpId="0" nodeType="after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fade">
                                      <p:cBhvr>
                                        <p:cTn id="111" dur="500"/>
                                        <p:tgtEl>
                                          <p:spTgt spid="11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animEffect transition="in" filter="fade">
                                      <p:cBhvr>
                                        <p:cTn id="114" dur="500"/>
                                        <p:tgtEl>
                                          <p:spTgt spid="11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fade">
                                      <p:cBhvr>
                                        <p:cTn id="117" dur="500"/>
                                        <p:tgtEl>
                                          <p:spTgt spid="116"/>
                                        </p:tgtEl>
                                      </p:cBhvr>
                                    </p:animEffect>
                                  </p:childTnLst>
                                </p:cTn>
                              </p:par>
                            </p:childTnLst>
                          </p:cTn>
                        </p:par>
                        <p:par>
                          <p:cTn id="118" fill="hold">
                            <p:stCondLst>
                              <p:cond delay="8500"/>
                            </p:stCondLst>
                            <p:childTnLst>
                              <p:par>
                                <p:cTn id="119" presetID="22" presetClass="entr" presetSubtype="8" fill="hold" nodeType="afterEffect">
                                  <p:stCondLst>
                                    <p:cond delay="0"/>
                                  </p:stCondLst>
                                  <p:childTnLst>
                                    <p:set>
                                      <p:cBhvr>
                                        <p:cTn id="120" dur="1" fill="hold">
                                          <p:stCondLst>
                                            <p:cond delay="0"/>
                                          </p:stCondLst>
                                        </p:cTn>
                                        <p:tgtEl>
                                          <p:spTgt spid="167"/>
                                        </p:tgtEl>
                                        <p:attrNameLst>
                                          <p:attrName>style.visibility</p:attrName>
                                        </p:attrNameLst>
                                      </p:cBhvr>
                                      <p:to>
                                        <p:strVal val="visible"/>
                                      </p:to>
                                    </p:set>
                                    <p:animEffect transition="in" filter="wipe(left)">
                                      <p:cBhvr>
                                        <p:cTn id="121" dur="500"/>
                                        <p:tgtEl>
                                          <p:spTgt spid="167"/>
                                        </p:tgtEl>
                                      </p:cBhvr>
                                    </p:animEffect>
                                  </p:childTnLst>
                                </p:cTn>
                              </p:par>
                              <p:par>
                                <p:cTn id="122" presetID="22" presetClass="entr" presetSubtype="8" fill="hold" nodeType="withEffect">
                                  <p:stCondLst>
                                    <p:cond delay="0"/>
                                  </p:stCondLst>
                                  <p:childTnLst>
                                    <p:set>
                                      <p:cBhvr>
                                        <p:cTn id="123" dur="1" fill="hold">
                                          <p:stCondLst>
                                            <p:cond delay="0"/>
                                          </p:stCondLst>
                                        </p:cTn>
                                        <p:tgtEl>
                                          <p:spTgt spid="168"/>
                                        </p:tgtEl>
                                        <p:attrNameLst>
                                          <p:attrName>style.visibility</p:attrName>
                                        </p:attrNameLst>
                                      </p:cBhvr>
                                      <p:to>
                                        <p:strVal val="visible"/>
                                      </p:to>
                                    </p:set>
                                    <p:animEffect transition="in" filter="wipe(left)">
                                      <p:cBhvr>
                                        <p:cTn id="124" dur="500"/>
                                        <p:tgtEl>
                                          <p:spTgt spid="168"/>
                                        </p:tgtEl>
                                      </p:cBhvr>
                                    </p:animEffect>
                                  </p:childTnLst>
                                </p:cTn>
                              </p:par>
                            </p:childTnLst>
                          </p:cTn>
                        </p:par>
                        <p:par>
                          <p:cTn id="125" fill="hold">
                            <p:stCondLst>
                              <p:cond delay="9000"/>
                            </p:stCondLst>
                            <p:childTnLst>
                              <p:par>
                                <p:cTn id="126" presetID="53" presetClass="entr" presetSubtype="16" fill="hold" grpId="0" nodeType="afterEffect">
                                  <p:stCondLst>
                                    <p:cond delay="0"/>
                                  </p:stCondLst>
                                  <p:childTnLst>
                                    <p:set>
                                      <p:cBhvr>
                                        <p:cTn id="127" dur="1" fill="hold">
                                          <p:stCondLst>
                                            <p:cond delay="0"/>
                                          </p:stCondLst>
                                        </p:cTn>
                                        <p:tgtEl>
                                          <p:spTgt spid="173"/>
                                        </p:tgtEl>
                                        <p:attrNameLst>
                                          <p:attrName>style.visibility</p:attrName>
                                        </p:attrNameLst>
                                      </p:cBhvr>
                                      <p:to>
                                        <p:strVal val="visible"/>
                                      </p:to>
                                    </p:set>
                                    <p:anim calcmode="lin" valueType="num">
                                      <p:cBhvr>
                                        <p:cTn id="128" dur="500" fill="hold"/>
                                        <p:tgtEl>
                                          <p:spTgt spid="173"/>
                                        </p:tgtEl>
                                        <p:attrNameLst>
                                          <p:attrName>ppt_w</p:attrName>
                                        </p:attrNameLst>
                                      </p:cBhvr>
                                      <p:tavLst>
                                        <p:tav tm="0">
                                          <p:val>
                                            <p:fltVal val="0"/>
                                          </p:val>
                                        </p:tav>
                                        <p:tav tm="100000">
                                          <p:val>
                                            <p:strVal val="#ppt_w"/>
                                          </p:val>
                                        </p:tav>
                                      </p:tavLst>
                                    </p:anim>
                                    <p:anim calcmode="lin" valueType="num">
                                      <p:cBhvr>
                                        <p:cTn id="129" dur="500" fill="hold"/>
                                        <p:tgtEl>
                                          <p:spTgt spid="173"/>
                                        </p:tgtEl>
                                        <p:attrNameLst>
                                          <p:attrName>ppt_h</p:attrName>
                                        </p:attrNameLst>
                                      </p:cBhvr>
                                      <p:tavLst>
                                        <p:tav tm="0">
                                          <p:val>
                                            <p:fltVal val="0"/>
                                          </p:val>
                                        </p:tav>
                                        <p:tav tm="100000">
                                          <p:val>
                                            <p:strVal val="#ppt_h"/>
                                          </p:val>
                                        </p:tav>
                                      </p:tavLst>
                                    </p:anim>
                                    <p:animEffect transition="in" filter="fade">
                                      <p:cBhvr>
                                        <p:cTn id="130" dur="500"/>
                                        <p:tgtEl>
                                          <p:spTgt spid="173"/>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174"/>
                                        </p:tgtEl>
                                        <p:attrNameLst>
                                          <p:attrName>style.visibility</p:attrName>
                                        </p:attrNameLst>
                                      </p:cBhvr>
                                      <p:to>
                                        <p:strVal val="visible"/>
                                      </p:to>
                                    </p:set>
                                    <p:anim calcmode="lin" valueType="num">
                                      <p:cBhvr>
                                        <p:cTn id="133" dur="500" fill="hold"/>
                                        <p:tgtEl>
                                          <p:spTgt spid="174"/>
                                        </p:tgtEl>
                                        <p:attrNameLst>
                                          <p:attrName>ppt_w</p:attrName>
                                        </p:attrNameLst>
                                      </p:cBhvr>
                                      <p:tavLst>
                                        <p:tav tm="0">
                                          <p:val>
                                            <p:fltVal val="0"/>
                                          </p:val>
                                        </p:tav>
                                        <p:tav tm="100000">
                                          <p:val>
                                            <p:strVal val="#ppt_w"/>
                                          </p:val>
                                        </p:tav>
                                      </p:tavLst>
                                    </p:anim>
                                    <p:anim calcmode="lin" valueType="num">
                                      <p:cBhvr>
                                        <p:cTn id="134" dur="500" fill="hold"/>
                                        <p:tgtEl>
                                          <p:spTgt spid="174"/>
                                        </p:tgtEl>
                                        <p:attrNameLst>
                                          <p:attrName>ppt_h</p:attrName>
                                        </p:attrNameLst>
                                      </p:cBhvr>
                                      <p:tavLst>
                                        <p:tav tm="0">
                                          <p:val>
                                            <p:fltVal val="0"/>
                                          </p:val>
                                        </p:tav>
                                        <p:tav tm="100000">
                                          <p:val>
                                            <p:strVal val="#ppt_h"/>
                                          </p:val>
                                        </p:tav>
                                      </p:tavLst>
                                    </p:anim>
                                    <p:animEffect transition="in" filter="fade">
                                      <p:cBhvr>
                                        <p:cTn id="13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4" grpId="0">
        <p:bldAsOne/>
      </p:bldGraphic>
      <p:bldP spid="95" grpId="0"/>
      <p:bldP spid="96" grpId="0"/>
      <p:bldP spid="97" grpId="0"/>
      <p:bldP spid="98" grpId="0"/>
      <p:bldGraphic spid="99" grpId="0">
        <p:bldAsOne/>
      </p:bldGraphic>
      <p:bldP spid="100" grpId="0"/>
      <p:bldP spid="101" grpId="0"/>
      <p:bldP spid="102" grpId="0"/>
      <p:bldP spid="103" grpId="0"/>
      <p:bldP spid="104" grpId="0" animBg="1"/>
      <p:bldP spid="105" grpId="0"/>
      <p:bldP spid="106" grpId="0" animBg="1"/>
      <p:bldP spid="107" grpId="0"/>
      <p:bldP spid="108" grpId="0" animBg="1"/>
      <p:bldP spid="109" grpId="0"/>
      <p:bldP spid="111" grpId="0" animBg="1"/>
      <p:bldP spid="112" grpId="0"/>
      <p:bldP spid="113" grpId="0" animBg="1"/>
      <p:bldP spid="114" grpId="0"/>
      <p:bldP spid="115" grpId="0" animBg="1"/>
      <p:bldP spid="116" grpId="0"/>
      <p:bldP spid="170" grpId="0"/>
      <p:bldP spid="172" grpId="0"/>
      <p:bldP spid="173" grpId="0"/>
      <p:bldP spid="1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id-ID"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14</a:t>
            </a:fld>
            <a:endParaRPr lang="en-US">
              <a:cs typeface="+mn-ea"/>
              <a:sym typeface="+mn-lt"/>
            </a:endParaRPr>
          </a:p>
        </p:txBody>
      </p:sp>
      <p:sp>
        <p:nvSpPr>
          <p:cNvPr id="7" name="Freeform 5"/>
          <p:cNvSpPr>
            <a:spLocks/>
          </p:cNvSpPr>
          <p:nvPr/>
        </p:nvSpPr>
        <p:spPr bwMode="auto">
          <a:xfrm>
            <a:off x="4671417" y="963216"/>
            <a:ext cx="1152525" cy="3923110"/>
          </a:xfrm>
          <a:custGeom>
            <a:avLst/>
            <a:gdLst>
              <a:gd name="T0" fmla="*/ 956 w 998"/>
              <a:gd name="T1" fmla="*/ 3272 h 3396"/>
              <a:gd name="T2" fmla="*/ 891 w 998"/>
              <a:gd name="T3" fmla="*/ 3225 h 3396"/>
              <a:gd name="T4" fmla="*/ 817 w 998"/>
              <a:gd name="T5" fmla="*/ 3193 h 3396"/>
              <a:gd name="T6" fmla="*/ 793 w 998"/>
              <a:gd name="T7" fmla="*/ 3154 h 3396"/>
              <a:gd name="T8" fmla="*/ 790 w 998"/>
              <a:gd name="T9" fmla="*/ 3090 h 3396"/>
              <a:gd name="T10" fmla="*/ 824 w 998"/>
              <a:gd name="T11" fmla="*/ 2992 h 3396"/>
              <a:gd name="T12" fmla="*/ 820 w 998"/>
              <a:gd name="T13" fmla="*/ 2643 h 3396"/>
              <a:gd name="T14" fmla="*/ 911 w 998"/>
              <a:gd name="T15" fmla="*/ 2114 h 3396"/>
              <a:gd name="T16" fmla="*/ 941 w 998"/>
              <a:gd name="T17" fmla="*/ 1674 h 3396"/>
              <a:gd name="T18" fmla="*/ 964 w 998"/>
              <a:gd name="T19" fmla="*/ 1554 h 3396"/>
              <a:gd name="T20" fmla="*/ 968 w 998"/>
              <a:gd name="T21" fmla="*/ 1434 h 3396"/>
              <a:gd name="T22" fmla="*/ 984 w 998"/>
              <a:gd name="T23" fmla="*/ 1309 h 3396"/>
              <a:gd name="T24" fmla="*/ 985 w 998"/>
              <a:gd name="T25" fmla="*/ 1208 h 3396"/>
              <a:gd name="T26" fmla="*/ 959 w 998"/>
              <a:gd name="T27" fmla="*/ 840 h 3396"/>
              <a:gd name="T28" fmla="*/ 809 w 998"/>
              <a:gd name="T29" fmla="*/ 570 h 3396"/>
              <a:gd name="T30" fmla="*/ 751 w 998"/>
              <a:gd name="T31" fmla="*/ 531 h 3396"/>
              <a:gd name="T32" fmla="*/ 660 w 998"/>
              <a:gd name="T33" fmla="*/ 474 h 3396"/>
              <a:gd name="T34" fmla="*/ 649 w 998"/>
              <a:gd name="T35" fmla="*/ 385 h 3396"/>
              <a:gd name="T36" fmla="*/ 704 w 998"/>
              <a:gd name="T37" fmla="*/ 284 h 3396"/>
              <a:gd name="T38" fmla="*/ 699 w 998"/>
              <a:gd name="T39" fmla="*/ 205 h 3396"/>
              <a:gd name="T40" fmla="*/ 417 w 998"/>
              <a:gd name="T41" fmla="*/ 90 h 3396"/>
              <a:gd name="T42" fmla="*/ 388 w 998"/>
              <a:gd name="T43" fmla="*/ 239 h 3396"/>
              <a:gd name="T44" fmla="*/ 418 w 998"/>
              <a:gd name="T45" fmla="*/ 359 h 3396"/>
              <a:gd name="T46" fmla="*/ 376 w 998"/>
              <a:gd name="T47" fmla="*/ 431 h 3396"/>
              <a:gd name="T48" fmla="*/ 238 w 998"/>
              <a:gd name="T49" fmla="*/ 505 h 3396"/>
              <a:gd name="T50" fmla="*/ 123 w 998"/>
              <a:gd name="T51" fmla="*/ 593 h 3396"/>
              <a:gd name="T52" fmla="*/ 72 w 998"/>
              <a:gd name="T53" fmla="*/ 721 h 3396"/>
              <a:gd name="T54" fmla="*/ 30 w 998"/>
              <a:gd name="T55" fmla="*/ 920 h 3396"/>
              <a:gd name="T56" fmla="*/ 7 w 998"/>
              <a:gd name="T57" fmla="*/ 1170 h 3396"/>
              <a:gd name="T58" fmla="*/ 58 w 998"/>
              <a:gd name="T59" fmla="*/ 1344 h 3396"/>
              <a:gd name="T60" fmla="*/ 75 w 998"/>
              <a:gd name="T61" fmla="*/ 1501 h 3396"/>
              <a:gd name="T62" fmla="*/ 117 w 998"/>
              <a:gd name="T63" fmla="*/ 1599 h 3396"/>
              <a:gd name="T64" fmla="*/ 176 w 998"/>
              <a:gd name="T65" fmla="*/ 1664 h 3396"/>
              <a:gd name="T66" fmla="*/ 182 w 998"/>
              <a:gd name="T67" fmla="*/ 2017 h 3396"/>
              <a:gd name="T68" fmla="*/ 169 w 998"/>
              <a:gd name="T69" fmla="*/ 2353 h 3396"/>
              <a:gd name="T70" fmla="*/ 164 w 998"/>
              <a:gd name="T71" fmla="*/ 2669 h 3396"/>
              <a:gd name="T72" fmla="*/ 152 w 998"/>
              <a:gd name="T73" fmla="*/ 2956 h 3396"/>
              <a:gd name="T74" fmla="*/ 126 w 998"/>
              <a:gd name="T75" fmla="*/ 3105 h 3396"/>
              <a:gd name="T76" fmla="*/ 158 w 998"/>
              <a:gd name="T77" fmla="*/ 3185 h 3396"/>
              <a:gd name="T78" fmla="*/ 182 w 998"/>
              <a:gd name="T79" fmla="*/ 3275 h 3396"/>
              <a:gd name="T80" fmla="*/ 167 w 998"/>
              <a:gd name="T81" fmla="*/ 3339 h 3396"/>
              <a:gd name="T82" fmla="*/ 201 w 998"/>
              <a:gd name="T83" fmla="*/ 3396 h 3396"/>
              <a:gd name="T84" fmla="*/ 385 w 998"/>
              <a:gd name="T85" fmla="*/ 3369 h 3396"/>
              <a:gd name="T86" fmla="*/ 364 w 998"/>
              <a:gd name="T87" fmla="*/ 3282 h 3396"/>
              <a:gd name="T88" fmla="*/ 359 w 998"/>
              <a:gd name="T89" fmla="*/ 3225 h 3396"/>
              <a:gd name="T90" fmla="*/ 386 w 998"/>
              <a:gd name="T91" fmla="*/ 3169 h 3396"/>
              <a:gd name="T92" fmla="*/ 421 w 998"/>
              <a:gd name="T93" fmla="*/ 2878 h 3396"/>
              <a:gd name="T94" fmla="*/ 457 w 998"/>
              <a:gd name="T95" fmla="*/ 2523 h 3396"/>
              <a:gd name="T96" fmla="*/ 495 w 998"/>
              <a:gd name="T97" fmla="*/ 2317 h 3396"/>
              <a:gd name="T98" fmla="*/ 515 w 998"/>
              <a:gd name="T99" fmla="*/ 2236 h 3396"/>
              <a:gd name="T100" fmla="*/ 528 w 998"/>
              <a:gd name="T101" fmla="*/ 2393 h 3396"/>
              <a:gd name="T102" fmla="*/ 537 w 998"/>
              <a:gd name="T103" fmla="*/ 2519 h 3396"/>
              <a:gd name="T104" fmla="*/ 540 w 998"/>
              <a:gd name="T105" fmla="*/ 2734 h 3396"/>
              <a:gd name="T106" fmla="*/ 544 w 998"/>
              <a:gd name="T107" fmla="*/ 2893 h 3396"/>
              <a:gd name="T108" fmla="*/ 538 w 998"/>
              <a:gd name="T109" fmla="*/ 3083 h 3396"/>
              <a:gd name="T110" fmla="*/ 546 w 998"/>
              <a:gd name="T111" fmla="*/ 3179 h 3396"/>
              <a:gd name="T112" fmla="*/ 534 w 998"/>
              <a:gd name="T113" fmla="*/ 3245 h 3396"/>
              <a:gd name="T114" fmla="*/ 646 w 998"/>
              <a:gd name="T115" fmla="*/ 3292 h 3396"/>
              <a:gd name="T116" fmla="*/ 713 w 998"/>
              <a:gd name="T117" fmla="*/ 3313 h 3396"/>
              <a:gd name="T118" fmla="*/ 961 w 998"/>
              <a:gd name="T119" fmla="*/ 3295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8" h="3396">
                <a:moveTo>
                  <a:pt x="961" y="3295"/>
                </a:moveTo>
                <a:cubicBezTo>
                  <a:pt x="964" y="3294"/>
                  <a:pt x="966" y="3293"/>
                  <a:pt x="967" y="3289"/>
                </a:cubicBezTo>
                <a:cubicBezTo>
                  <a:pt x="967" y="3285"/>
                  <a:pt x="967" y="3279"/>
                  <a:pt x="966" y="3276"/>
                </a:cubicBezTo>
                <a:cubicBezTo>
                  <a:pt x="965" y="3272"/>
                  <a:pt x="962" y="3274"/>
                  <a:pt x="958" y="3274"/>
                </a:cubicBezTo>
                <a:cubicBezTo>
                  <a:pt x="955" y="3273"/>
                  <a:pt x="956" y="3274"/>
                  <a:pt x="956" y="3272"/>
                </a:cubicBezTo>
                <a:cubicBezTo>
                  <a:pt x="956" y="3271"/>
                  <a:pt x="952" y="3272"/>
                  <a:pt x="950" y="3271"/>
                </a:cubicBezTo>
                <a:cubicBezTo>
                  <a:pt x="948" y="3271"/>
                  <a:pt x="949" y="3270"/>
                  <a:pt x="948" y="3265"/>
                </a:cubicBezTo>
                <a:cubicBezTo>
                  <a:pt x="948" y="3259"/>
                  <a:pt x="946" y="3251"/>
                  <a:pt x="940" y="3244"/>
                </a:cubicBezTo>
                <a:cubicBezTo>
                  <a:pt x="934" y="3236"/>
                  <a:pt x="928" y="3233"/>
                  <a:pt x="918" y="3231"/>
                </a:cubicBezTo>
                <a:cubicBezTo>
                  <a:pt x="909" y="3228"/>
                  <a:pt x="896" y="3226"/>
                  <a:pt x="891" y="3225"/>
                </a:cubicBezTo>
                <a:cubicBezTo>
                  <a:pt x="885" y="3223"/>
                  <a:pt x="884" y="3223"/>
                  <a:pt x="875" y="3219"/>
                </a:cubicBezTo>
                <a:cubicBezTo>
                  <a:pt x="867" y="3215"/>
                  <a:pt x="864" y="3215"/>
                  <a:pt x="857" y="3215"/>
                </a:cubicBezTo>
                <a:cubicBezTo>
                  <a:pt x="851" y="3215"/>
                  <a:pt x="845" y="3214"/>
                  <a:pt x="840" y="3212"/>
                </a:cubicBezTo>
                <a:cubicBezTo>
                  <a:pt x="834" y="3211"/>
                  <a:pt x="826" y="3205"/>
                  <a:pt x="823" y="3201"/>
                </a:cubicBezTo>
                <a:cubicBezTo>
                  <a:pt x="820" y="3198"/>
                  <a:pt x="819" y="3197"/>
                  <a:pt x="817" y="3193"/>
                </a:cubicBezTo>
                <a:cubicBezTo>
                  <a:pt x="814" y="3190"/>
                  <a:pt x="810" y="3184"/>
                  <a:pt x="808" y="3181"/>
                </a:cubicBezTo>
                <a:cubicBezTo>
                  <a:pt x="806" y="3177"/>
                  <a:pt x="807" y="3178"/>
                  <a:pt x="810" y="3178"/>
                </a:cubicBezTo>
                <a:cubicBezTo>
                  <a:pt x="813" y="3177"/>
                  <a:pt x="812" y="3175"/>
                  <a:pt x="812" y="3173"/>
                </a:cubicBezTo>
                <a:cubicBezTo>
                  <a:pt x="812" y="3171"/>
                  <a:pt x="808" y="3168"/>
                  <a:pt x="804" y="3164"/>
                </a:cubicBezTo>
                <a:cubicBezTo>
                  <a:pt x="800" y="3160"/>
                  <a:pt x="794" y="3154"/>
                  <a:pt x="793" y="3154"/>
                </a:cubicBezTo>
                <a:cubicBezTo>
                  <a:pt x="792" y="3153"/>
                  <a:pt x="794" y="3151"/>
                  <a:pt x="795" y="3148"/>
                </a:cubicBezTo>
                <a:cubicBezTo>
                  <a:pt x="795" y="3144"/>
                  <a:pt x="796" y="3136"/>
                  <a:pt x="796" y="3127"/>
                </a:cubicBezTo>
                <a:cubicBezTo>
                  <a:pt x="796" y="3117"/>
                  <a:pt x="794" y="3106"/>
                  <a:pt x="794" y="3102"/>
                </a:cubicBezTo>
                <a:cubicBezTo>
                  <a:pt x="793" y="3098"/>
                  <a:pt x="793" y="3097"/>
                  <a:pt x="791" y="3096"/>
                </a:cubicBezTo>
                <a:cubicBezTo>
                  <a:pt x="789" y="3095"/>
                  <a:pt x="789" y="3094"/>
                  <a:pt x="790" y="3090"/>
                </a:cubicBezTo>
                <a:cubicBezTo>
                  <a:pt x="790" y="3085"/>
                  <a:pt x="792" y="3081"/>
                  <a:pt x="791" y="3077"/>
                </a:cubicBezTo>
                <a:cubicBezTo>
                  <a:pt x="790" y="3074"/>
                  <a:pt x="790" y="3073"/>
                  <a:pt x="792" y="3069"/>
                </a:cubicBezTo>
                <a:cubicBezTo>
                  <a:pt x="795" y="3066"/>
                  <a:pt x="795" y="3062"/>
                  <a:pt x="798" y="3055"/>
                </a:cubicBezTo>
                <a:cubicBezTo>
                  <a:pt x="801" y="3048"/>
                  <a:pt x="805" y="3039"/>
                  <a:pt x="809" y="3033"/>
                </a:cubicBezTo>
                <a:cubicBezTo>
                  <a:pt x="813" y="3027"/>
                  <a:pt x="820" y="3011"/>
                  <a:pt x="824" y="2992"/>
                </a:cubicBezTo>
                <a:cubicBezTo>
                  <a:pt x="830" y="2971"/>
                  <a:pt x="826" y="2948"/>
                  <a:pt x="824" y="2930"/>
                </a:cubicBezTo>
                <a:cubicBezTo>
                  <a:pt x="822" y="2911"/>
                  <a:pt x="820" y="2882"/>
                  <a:pt x="821" y="2862"/>
                </a:cubicBezTo>
                <a:cubicBezTo>
                  <a:pt x="822" y="2842"/>
                  <a:pt x="819" y="2826"/>
                  <a:pt x="818" y="2811"/>
                </a:cubicBezTo>
                <a:cubicBezTo>
                  <a:pt x="817" y="2796"/>
                  <a:pt x="818" y="2728"/>
                  <a:pt x="819" y="2715"/>
                </a:cubicBezTo>
                <a:cubicBezTo>
                  <a:pt x="819" y="2701"/>
                  <a:pt x="820" y="2661"/>
                  <a:pt x="820" y="2643"/>
                </a:cubicBezTo>
                <a:cubicBezTo>
                  <a:pt x="819" y="2626"/>
                  <a:pt x="819" y="2612"/>
                  <a:pt x="820" y="2608"/>
                </a:cubicBezTo>
                <a:cubicBezTo>
                  <a:pt x="821" y="2604"/>
                  <a:pt x="835" y="2564"/>
                  <a:pt x="839" y="2550"/>
                </a:cubicBezTo>
                <a:cubicBezTo>
                  <a:pt x="851" y="2511"/>
                  <a:pt x="864" y="2442"/>
                  <a:pt x="868" y="2423"/>
                </a:cubicBezTo>
                <a:cubicBezTo>
                  <a:pt x="878" y="2372"/>
                  <a:pt x="893" y="2278"/>
                  <a:pt x="895" y="2257"/>
                </a:cubicBezTo>
                <a:cubicBezTo>
                  <a:pt x="903" y="2207"/>
                  <a:pt x="911" y="2125"/>
                  <a:pt x="911" y="2114"/>
                </a:cubicBezTo>
                <a:cubicBezTo>
                  <a:pt x="912" y="2103"/>
                  <a:pt x="918" y="2031"/>
                  <a:pt x="918" y="2022"/>
                </a:cubicBezTo>
                <a:cubicBezTo>
                  <a:pt x="918" y="2014"/>
                  <a:pt x="921" y="1913"/>
                  <a:pt x="922" y="1888"/>
                </a:cubicBezTo>
                <a:cubicBezTo>
                  <a:pt x="923" y="1840"/>
                  <a:pt x="928" y="1799"/>
                  <a:pt x="929" y="1782"/>
                </a:cubicBezTo>
                <a:cubicBezTo>
                  <a:pt x="931" y="1766"/>
                  <a:pt x="935" y="1741"/>
                  <a:pt x="936" y="1731"/>
                </a:cubicBezTo>
                <a:cubicBezTo>
                  <a:pt x="936" y="1711"/>
                  <a:pt x="941" y="1678"/>
                  <a:pt x="941" y="1674"/>
                </a:cubicBezTo>
                <a:cubicBezTo>
                  <a:pt x="942" y="1671"/>
                  <a:pt x="942" y="1669"/>
                  <a:pt x="944" y="1669"/>
                </a:cubicBezTo>
                <a:cubicBezTo>
                  <a:pt x="946" y="1668"/>
                  <a:pt x="948" y="1666"/>
                  <a:pt x="951" y="1665"/>
                </a:cubicBezTo>
                <a:cubicBezTo>
                  <a:pt x="953" y="1664"/>
                  <a:pt x="956" y="1661"/>
                  <a:pt x="956" y="1659"/>
                </a:cubicBezTo>
                <a:cubicBezTo>
                  <a:pt x="956" y="1657"/>
                  <a:pt x="958" y="1645"/>
                  <a:pt x="959" y="1630"/>
                </a:cubicBezTo>
                <a:cubicBezTo>
                  <a:pt x="961" y="1615"/>
                  <a:pt x="964" y="1559"/>
                  <a:pt x="964" y="1554"/>
                </a:cubicBezTo>
                <a:cubicBezTo>
                  <a:pt x="965" y="1548"/>
                  <a:pt x="964" y="1538"/>
                  <a:pt x="966" y="1536"/>
                </a:cubicBezTo>
                <a:cubicBezTo>
                  <a:pt x="967" y="1534"/>
                  <a:pt x="969" y="1530"/>
                  <a:pt x="972" y="1524"/>
                </a:cubicBezTo>
                <a:cubicBezTo>
                  <a:pt x="976" y="1517"/>
                  <a:pt x="979" y="1507"/>
                  <a:pt x="980" y="1499"/>
                </a:cubicBezTo>
                <a:cubicBezTo>
                  <a:pt x="982" y="1491"/>
                  <a:pt x="978" y="1483"/>
                  <a:pt x="973" y="1470"/>
                </a:cubicBezTo>
                <a:cubicBezTo>
                  <a:pt x="969" y="1458"/>
                  <a:pt x="968" y="1450"/>
                  <a:pt x="968" y="1434"/>
                </a:cubicBezTo>
                <a:cubicBezTo>
                  <a:pt x="968" y="1414"/>
                  <a:pt x="972" y="1407"/>
                  <a:pt x="973" y="1401"/>
                </a:cubicBezTo>
                <a:cubicBezTo>
                  <a:pt x="975" y="1396"/>
                  <a:pt x="977" y="1393"/>
                  <a:pt x="980" y="1387"/>
                </a:cubicBezTo>
                <a:cubicBezTo>
                  <a:pt x="988" y="1372"/>
                  <a:pt x="991" y="1355"/>
                  <a:pt x="995" y="1343"/>
                </a:cubicBezTo>
                <a:cubicBezTo>
                  <a:pt x="998" y="1334"/>
                  <a:pt x="998" y="1329"/>
                  <a:pt x="997" y="1326"/>
                </a:cubicBezTo>
                <a:cubicBezTo>
                  <a:pt x="996" y="1323"/>
                  <a:pt x="988" y="1314"/>
                  <a:pt x="984" y="1309"/>
                </a:cubicBezTo>
                <a:cubicBezTo>
                  <a:pt x="980" y="1304"/>
                  <a:pt x="978" y="1301"/>
                  <a:pt x="977" y="1298"/>
                </a:cubicBezTo>
                <a:cubicBezTo>
                  <a:pt x="975" y="1295"/>
                  <a:pt x="976" y="1295"/>
                  <a:pt x="976" y="1291"/>
                </a:cubicBezTo>
                <a:cubicBezTo>
                  <a:pt x="976" y="1285"/>
                  <a:pt x="977" y="1275"/>
                  <a:pt x="978" y="1262"/>
                </a:cubicBezTo>
                <a:cubicBezTo>
                  <a:pt x="979" y="1249"/>
                  <a:pt x="980" y="1244"/>
                  <a:pt x="982" y="1237"/>
                </a:cubicBezTo>
                <a:cubicBezTo>
                  <a:pt x="983" y="1229"/>
                  <a:pt x="985" y="1216"/>
                  <a:pt x="985" y="1208"/>
                </a:cubicBezTo>
                <a:cubicBezTo>
                  <a:pt x="985" y="1200"/>
                  <a:pt x="986" y="1163"/>
                  <a:pt x="986" y="1155"/>
                </a:cubicBezTo>
                <a:cubicBezTo>
                  <a:pt x="986" y="1147"/>
                  <a:pt x="983" y="1107"/>
                  <a:pt x="982" y="1098"/>
                </a:cubicBezTo>
                <a:cubicBezTo>
                  <a:pt x="982" y="1089"/>
                  <a:pt x="978" y="1068"/>
                  <a:pt x="978" y="1058"/>
                </a:cubicBezTo>
                <a:cubicBezTo>
                  <a:pt x="978" y="1045"/>
                  <a:pt x="971" y="975"/>
                  <a:pt x="969" y="948"/>
                </a:cubicBezTo>
                <a:cubicBezTo>
                  <a:pt x="967" y="922"/>
                  <a:pt x="961" y="868"/>
                  <a:pt x="959" y="840"/>
                </a:cubicBezTo>
                <a:cubicBezTo>
                  <a:pt x="956" y="809"/>
                  <a:pt x="941" y="760"/>
                  <a:pt x="936" y="744"/>
                </a:cubicBezTo>
                <a:cubicBezTo>
                  <a:pt x="925" y="708"/>
                  <a:pt x="912" y="687"/>
                  <a:pt x="904" y="669"/>
                </a:cubicBezTo>
                <a:cubicBezTo>
                  <a:pt x="886" y="637"/>
                  <a:pt x="878" y="628"/>
                  <a:pt x="869" y="617"/>
                </a:cubicBezTo>
                <a:cubicBezTo>
                  <a:pt x="860" y="607"/>
                  <a:pt x="844" y="594"/>
                  <a:pt x="837" y="590"/>
                </a:cubicBezTo>
                <a:cubicBezTo>
                  <a:pt x="831" y="586"/>
                  <a:pt x="815" y="573"/>
                  <a:pt x="809" y="570"/>
                </a:cubicBezTo>
                <a:cubicBezTo>
                  <a:pt x="803" y="567"/>
                  <a:pt x="795" y="562"/>
                  <a:pt x="790" y="559"/>
                </a:cubicBezTo>
                <a:cubicBezTo>
                  <a:pt x="785" y="555"/>
                  <a:pt x="786" y="555"/>
                  <a:pt x="781" y="552"/>
                </a:cubicBezTo>
                <a:cubicBezTo>
                  <a:pt x="777" y="550"/>
                  <a:pt x="773" y="548"/>
                  <a:pt x="771" y="546"/>
                </a:cubicBezTo>
                <a:cubicBezTo>
                  <a:pt x="769" y="544"/>
                  <a:pt x="765" y="541"/>
                  <a:pt x="762" y="539"/>
                </a:cubicBezTo>
                <a:cubicBezTo>
                  <a:pt x="758" y="536"/>
                  <a:pt x="756" y="534"/>
                  <a:pt x="751" y="531"/>
                </a:cubicBezTo>
                <a:cubicBezTo>
                  <a:pt x="746" y="528"/>
                  <a:pt x="743" y="527"/>
                  <a:pt x="736" y="521"/>
                </a:cubicBezTo>
                <a:cubicBezTo>
                  <a:pt x="729" y="516"/>
                  <a:pt x="712" y="506"/>
                  <a:pt x="707" y="502"/>
                </a:cubicBezTo>
                <a:cubicBezTo>
                  <a:pt x="702" y="498"/>
                  <a:pt x="697" y="497"/>
                  <a:pt x="693" y="493"/>
                </a:cubicBezTo>
                <a:cubicBezTo>
                  <a:pt x="690" y="490"/>
                  <a:pt x="684" y="486"/>
                  <a:pt x="680" y="484"/>
                </a:cubicBezTo>
                <a:cubicBezTo>
                  <a:pt x="675" y="482"/>
                  <a:pt x="662" y="475"/>
                  <a:pt x="660" y="474"/>
                </a:cubicBezTo>
                <a:cubicBezTo>
                  <a:pt x="657" y="472"/>
                  <a:pt x="657" y="471"/>
                  <a:pt x="656" y="467"/>
                </a:cubicBezTo>
                <a:cubicBezTo>
                  <a:pt x="655" y="462"/>
                  <a:pt x="649" y="437"/>
                  <a:pt x="646" y="425"/>
                </a:cubicBezTo>
                <a:cubicBezTo>
                  <a:pt x="643" y="413"/>
                  <a:pt x="645" y="418"/>
                  <a:pt x="643" y="414"/>
                </a:cubicBezTo>
                <a:cubicBezTo>
                  <a:pt x="642" y="410"/>
                  <a:pt x="642" y="409"/>
                  <a:pt x="644" y="403"/>
                </a:cubicBezTo>
                <a:cubicBezTo>
                  <a:pt x="646" y="398"/>
                  <a:pt x="647" y="388"/>
                  <a:pt x="649" y="385"/>
                </a:cubicBezTo>
                <a:cubicBezTo>
                  <a:pt x="652" y="382"/>
                  <a:pt x="658" y="372"/>
                  <a:pt x="662" y="366"/>
                </a:cubicBezTo>
                <a:cubicBezTo>
                  <a:pt x="665" y="362"/>
                  <a:pt x="671" y="332"/>
                  <a:pt x="673" y="324"/>
                </a:cubicBezTo>
                <a:cubicBezTo>
                  <a:pt x="675" y="316"/>
                  <a:pt x="675" y="317"/>
                  <a:pt x="677" y="317"/>
                </a:cubicBezTo>
                <a:cubicBezTo>
                  <a:pt x="683" y="317"/>
                  <a:pt x="690" y="311"/>
                  <a:pt x="693" y="307"/>
                </a:cubicBezTo>
                <a:cubicBezTo>
                  <a:pt x="696" y="303"/>
                  <a:pt x="699" y="295"/>
                  <a:pt x="704" y="284"/>
                </a:cubicBezTo>
                <a:cubicBezTo>
                  <a:pt x="710" y="274"/>
                  <a:pt x="712" y="262"/>
                  <a:pt x="715" y="254"/>
                </a:cubicBezTo>
                <a:cubicBezTo>
                  <a:pt x="719" y="246"/>
                  <a:pt x="719" y="240"/>
                  <a:pt x="719" y="236"/>
                </a:cubicBezTo>
                <a:cubicBezTo>
                  <a:pt x="719" y="232"/>
                  <a:pt x="718" y="222"/>
                  <a:pt x="718" y="218"/>
                </a:cubicBezTo>
                <a:cubicBezTo>
                  <a:pt x="717" y="214"/>
                  <a:pt x="715" y="205"/>
                  <a:pt x="706" y="206"/>
                </a:cubicBezTo>
                <a:cubicBezTo>
                  <a:pt x="697" y="208"/>
                  <a:pt x="699" y="209"/>
                  <a:pt x="699" y="205"/>
                </a:cubicBezTo>
                <a:cubicBezTo>
                  <a:pt x="700" y="200"/>
                  <a:pt x="703" y="174"/>
                  <a:pt x="704" y="148"/>
                </a:cubicBezTo>
                <a:cubicBezTo>
                  <a:pt x="705" y="123"/>
                  <a:pt x="701" y="81"/>
                  <a:pt x="685" y="74"/>
                </a:cubicBezTo>
                <a:cubicBezTo>
                  <a:pt x="669" y="67"/>
                  <a:pt x="616" y="0"/>
                  <a:pt x="566" y="4"/>
                </a:cubicBezTo>
                <a:cubicBezTo>
                  <a:pt x="492" y="5"/>
                  <a:pt x="448" y="43"/>
                  <a:pt x="432" y="55"/>
                </a:cubicBezTo>
                <a:cubicBezTo>
                  <a:pt x="416" y="66"/>
                  <a:pt x="416" y="82"/>
                  <a:pt x="417" y="90"/>
                </a:cubicBezTo>
                <a:cubicBezTo>
                  <a:pt x="419" y="97"/>
                  <a:pt x="419" y="99"/>
                  <a:pt x="412" y="112"/>
                </a:cubicBezTo>
                <a:cubicBezTo>
                  <a:pt x="406" y="125"/>
                  <a:pt x="409" y="162"/>
                  <a:pt x="409" y="170"/>
                </a:cubicBezTo>
                <a:cubicBezTo>
                  <a:pt x="410" y="178"/>
                  <a:pt x="409" y="176"/>
                  <a:pt x="403" y="176"/>
                </a:cubicBezTo>
                <a:cubicBezTo>
                  <a:pt x="396" y="176"/>
                  <a:pt x="391" y="184"/>
                  <a:pt x="389" y="195"/>
                </a:cubicBezTo>
                <a:cubicBezTo>
                  <a:pt x="387" y="206"/>
                  <a:pt x="387" y="223"/>
                  <a:pt x="388" y="239"/>
                </a:cubicBezTo>
                <a:cubicBezTo>
                  <a:pt x="389" y="255"/>
                  <a:pt x="395" y="271"/>
                  <a:pt x="401" y="279"/>
                </a:cubicBezTo>
                <a:cubicBezTo>
                  <a:pt x="406" y="286"/>
                  <a:pt x="411" y="289"/>
                  <a:pt x="416" y="292"/>
                </a:cubicBezTo>
                <a:cubicBezTo>
                  <a:pt x="421" y="295"/>
                  <a:pt x="420" y="295"/>
                  <a:pt x="420" y="298"/>
                </a:cubicBezTo>
                <a:cubicBezTo>
                  <a:pt x="420" y="302"/>
                  <a:pt x="419" y="308"/>
                  <a:pt x="419" y="318"/>
                </a:cubicBezTo>
                <a:cubicBezTo>
                  <a:pt x="418" y="329"/>
                  <a:pt x="418" y="354"/>
                  <a:pt x="418" y="359"/>
                </a:cubicBezTo>
                <a:cubicBezTo>
                  <a:pt x="417" y="365"/>
                  <a:pt x="416" y="363"/>
                  <a:pt x="414" y="365"/>
                </a:cubicBezTo>
                <a:cubicBezTo>
                  <a:pt x="412" y="367"/>
                  <a:pt x="410" y="369"/>
                  <a:pt x="407" y="374"/>
                </a:cubicBezTo>
                <a:cubicBezTo>
                  <a:pt x="404" y="380"/>
                  <a:pt x="394" y="401"/>
                  <a:pt x="392" y="405"/>
                </a:cubicBezTo>
                <a:cubicBezTo>
                  <a:pt x="390" y="409"/>
                  <a:pt x="386" y="415"/>
                  <a:pt x="382" y="419"/>
                </a:cubicBezTo>
                <a:cubicBezTo>
                  <a:pt x="379" y="424"/>
                  <a:pt x="377" y="429"/>
                  <a:pt x="376" y="431"/>
                </a:cubicBezTo>
                <a:cubicBezTo>
                  <a:pt x="375" y="433"/>
                  <a:pt x="374" y="434"/>
                  <a:pt x="373" y="434"/>
                </a:cubicBezTo>
                <a:cubicBezTo>
                  <a:pt x="369" y="434"/>
                  <a:pt x="367" y="435"/>
                  <a:pt x="360" y="438"/>
                </a:cubicBezTo>
                <a:cubicBezTo>
                  <a:pt x="353" y="441"/>
                  <a:pt x="330" y="451"/>
                  <a:pt x="316" y="458"/>
                </a:cubicBezTo>
                <a:cubicBezTo>
                  <a:pt x="302" y="465"/>
                  <a:pt x="283" y="475"/>
                  <a:pt x="275" y="478"/>
                </a:cubicBezTo>
                <a:cubicBezTo>
                  <a:pt x="268" y="482"/>
                  <a:pt x="251" y="496"/>
                  <a:pt x="238" y="505"/>
                </a:cubicBezTo>
                <a:cubicBezTo>
                  <a:pt x="225" y="515"/>
                  <a:pt x="198" y="535"/>
                  <a:pt x="194" y="538"/>
                </a:cubicBezTo>
                <a:cubicBezTo>
                  <a:pt x="189" y="542"/>
                  <a:pt x="178" y="549"/>
                  <a:pt x="172" y="553"/>
                </a:cubicBezTo>
                <a:cubicBezTo>
                  <a:pt x="165" y="557"/>
                  <a:pt x="142" y="576"/>
                  <a:pt x="139" y="579"/>
                </a:cubicBezTo>
                <a:cubicBezTo>
                  <a:pt x="136" y="581"/>
                  <a:pt x="132" y="585"/>
                  <a:pt x="130" y="588"/>
                </a:cubicBezTo>
                <a:cubicBezTo>
                  <a:pt x="128" y="590"/>
                  <a:pt x="126" y="591"/>
                  <a:pt x="123" y="593"/>
                </a:cubicBezTo>
                <a:cubicBezTo>
                  <a:pt x="119" y="595"/>
                  <a:pt x="108" y="608"/>
                  <a:pt x="102" y="615"/>
                </a:cubicBezTo>
                <a:cubicBezTo>
                  <a:pt x="96" y="621"/>
                  <a:pt x="85" y="638"/>
                  <a:pt x="81" y="650"/>
                </a:cubicBezTo>
                <a:cubicBezTo>
                  <a:pt x="76" y="662"/>
                  <a:pt x="75" y="666"/>
                  <a:pt x="72" y="676"/>
                </a:cubicBezTo>
                <a:cubicBezTo>
                  <a:pt x="70" y="686"/>
                  <a:pt x="71" y="702"/>
                  <a:pt x="71" y="708"/>
                </a:cubicBezTo>
                <a:cubicBezTo>
                  <a:pt x="72" y="714"/>
                  <a:pt x="72" y="719"/>
                  <a:pt x="72" y="721"/>
                </a:cubicBezTo>
                <a:cubicBezTo>
                  <a:pt x="71" y="724"/>
                  <a:pt x="73" y="726"/>
                  <a:pt x="72" y="729"/>
                </a:cubicBezTo>
                <a:cubicBezTo>
                  <a:pt x="72" y="733"/>
                  <a:pt x="68" y="746"/>
                  <a:pt x="65" y="756"/>
                </a:cubicBezTo>
                <a:cubicBezTo>
                  <a:pt x="63" y="766"/>
                  <a:pt x="52" y="811"/>
                  <a:pt x="50" y="825"/>
                </a:cubicBezTo>
                <a:cubicBezTo>
                  <a:pt x="47" y="838"/>
                  <a:pt x="38" y="879"/>
                  <a:pt x="36" y="888"/>
                </a:cubicBezTo>
                <a:cubicBezTo>
                  <a:pt x="34" y="897"/>
                  <a:pt x="31" y="910"/>
                  <a:pt x="30" y="920"/>
                </a:cubicBezTo>
                <a:cubicBezTo>
                  <a:pt x="28" y="930"/>
                  <a:pt x="25" y="963"/>
                  <a:pt x="23" y="970"/>
                </a:cubicBezTo>
                <a:cubicBezTo>
                  <a:pt x="22" y="977"/>
                  <a:pt x="17" y="1010"/>
                  <a:pt x="15" y="1026"/>
                </a:cubicBezTo>
                <a:cubicBezTo>
                  <a:pt x="13" y="1042"/>
                  <a:pt x="8" y="1075"/>
                  <a:pt x="6" y="1090"/>
                </a:cubicBezTo>
                <a:cubicBezTo>
                  <a:pt x="4" y="1104"/>
                  <a:pt x="6" y="1111"/>
                  <a:pt x="3" y="1121"/>
                </a:cubicBezTo>
                <a:cubicBezTo>
                  <a:pt x="0" y="1131"/>
                  <a:pt x="5" y="1152"/>
                  <a:pt x="7" y="1170"/>
                </a:cubicBezTo>
                <a:cubicBezTo>
                  <a:pt x="9" y="1188"/>
                  <a:pt x="15" y="1205"/>
                  <a:pt x="21" y="1217"/>
                </a:cubicBezTo>
                <a:cubicBezTo>
                  <a:pt x="26" y="1228"/>
                  <a:pt x="38" y="1246"/>
                  <a:pt x="39" y="1248"/>
                </a:cubicBezTo>
                <a:cubicBezTo>
                  <a:pt x="41" y="1251"/>
                  <a:pt x="43" y="1257"/>
                  <a:pt x="45" y="1268"/>
                </a:cubicBezTo>
                <a:cubicBezTo>
                  <a:pt x="47" y="1279"/>
                  <a:pt x="57" y="1320"/>
                  <a:pt x="59" y="1325"/>
                </a:cubicBezTo>
                <a:cubicBezTo>
                  <a:pt x="60" y="1330"/>
                  <a:pt x="59" y="1333"/>
                  <a:pt x="58" y="1344"/>
                </a:cubicBezTo>
                <a:cubicBezTo>
                  <a:pt x="57" y="1355"/>
                  <a:pt x="55" y="1365"/>
                  <a:pt x="54" y="1371"/>
                </a:cubicBezTo>
                <a:cubicBezTo>
                  <a:pt x="53" y="1376"/>
                  <a:pt x="52" y="1379"/>
                  <a:pt x="51" y="1382"/>
                </a:cubicBezTo>
                <a:cubicBezTo>
                  <a:pt x="51" y="1385"/>
                  <a:pt x="55" y="1409"/>
                  <a:pt x="56" y="1422"/>
                </a:cubicBezTo>
                <a:cubicBezTo>
                  <a:pt x="58" y="1435"/>
                  <a:pt x="62" y="1447"/>
                  <a:pt x="64" y="1461"/>
                </a:cubicBezTo>
                <a:cubicBezTo>
                  <a:pt x="66" y="1475"/>
                  <a:pt x="72" y="1492"/>
                  <a:pt x="75" y="1501"/>
                </a:cubicBezTo>
                <a:cubicBezTo>
                  <a:pt x="77" y="1511"/>
                  <a:pt x="79" y="1512"/>
                  <a:pt x="81" y="1529"/>
                </a:cubicBezTo>
                <a:cubicBezTo>
                  <a:pt x="82" y="1547"/>
                  <a:pt x="87" y="1561"/>
                  <a:pt x="88" y="1568"/>
                </a:cubicBezTo>
                <a:cubicBezTo>
                  <a:pt x="89" y="1575"/>
                  <a:pt x="92" y="1582"/>
                  <a:pt x="92" y="1586"/>
                </a:cubicBezTo>
                <a:cubicBezTo>
                  <a:pt x="92" y="1591"/>
                  <a:pt x="95" y="1592"/>
                  <a:pt x="99" y="1595"/>
                </a:cubicBezTo>
                <a:cubicBezTo>
                  <a:pt x="104" y="1597"/>
                  <a:pt x="111" y="1596"/>
                  <a:pt x="117" y="1599"/>
                </a:cubicBezTo>
                <a:cubicBezTo>
                  <a:pt x="123" y="1601"/>
                  <a:pt x="131" y="1601"/>
                  <a:pt x="139" y="1601"/>
                </a:cubicBezTo>
                <a:cubicBezTo>
                  <a:pt x="148" y="1601"/>
                  <a:pt x="152" y="1598"/>
                  <a:pt x="155" y="1596"/>
                </a:cubicBezTo>
                <a:cubicBezTo>
                  <a:pt x="158" y="1595"/>
                  <a:pt x="159" y="1594"/>
                  <a:pt x="159" y="1596"/>
                </a:cubicBezTo>
                <a:cubicBezTo>
                  <a:pt x="160" y="1598"/>
                  <a:pt x="160" y="1604"/>
                  <a:pt x="164" y="1619"/>
                </a:cubicBezTo>
                <a:cubicBezTo>
                  <a:pt x="168" y="1633"/>
                  <a:pt x="173" y="1654"/>
                  <a:pt x="176" y="1664"/>
                </a:cubicBezTo>
                <a:cubicBezTo>
                  <a:pt x="179" y="1674"/>
                  <a:pt x="182" y="1691"/>
                  <a:pt x="182" y="1697"/>
                </a:cubicBezTo>
                <a:cubicBezTo>
                  <a:pt x="182" y="1703"/>
                  <a:pt x="182" y="1720"/>
                  <a:pt x="182" y="1743"/>
                </a:cubicBezTo>
                <a:cubicBezTo>
                  <a:pt x="182" y="1766"/>
                  <a:pt x="184" y="1810"/>
                  <a:pt x="185" y="1834"/>
                </a:cubicBezTo>
                <a:cubicBezTo>
                  <a:pt x="185" y="1857"/>
                  <a:pt x="186" y="1907"/>
                  <a:pt x="186" y="1926"/>
                </a:cubicBezTo>
                <a:cubicBezTo>
                  <a:pt x="187" y="1953"/>
                  <a:pt x="183" y="2002"/>
                  <a:pt x="182" y="2017"/>
                </a:cubicBezTo>
                <a:cubicBezTo>
                  <a:pt x="181" y="2032"/>
                  <a:pt x="179" y="2062"/>
                  <a:pt x="177" y="2077"/>
                </a:cubicBezTo>
                <a:cubicBezTo>
                  <a:pt x="175" y="2093"/>
                  <a:pt x="175" y="2108"/>
                  <a:pt x="174" y="2130"/>
                </a:cubicBezTo>
                <a:cubicBezTo>
                  <a:pt x="173" y="2152"/>
                  <a:pt x="171" y="2203"/>
                  <a:pt x="170" y="2220"/>
                </a:cubicBezTo>
                <a:cubicBezTo>
                  <a:pt x="169" y="2237"/>
                  <a:pt x="169" y="2271"/>
                  <a:pt x="169" y="2284"/>
                </a:cubicBezTo>
                <a:cubicBezTo>
                  <a:pt x="168" y="2298"/>
                  <a:pt x="168" y="2337"/>
                  <a:pt x="169" y="2353"/>
                </a:cubicBezTo>
                <a:cubicBezTo>
                  <a:pt x="169" y="2368"/>
                  <a:pt x="168" y="2398"/>
                  <a:pt x="168" y="2413"/>
                </a:cubicBezTo>
                <a:cubicBezTo>
                  <a:pt x="168" y="2429"/>
                  <a:pt x="169" y="2440"/>
                  <a:pt x="170" y="2450"/>
                </a:cubicBezTo>
                <a:cubicBezTo>
                  <a:pt x="171" y="2460"/>
                  <a:pt x="170" y="2483"/>
                  <a:pt x="169" y="2499"/>
                </a:cubicBezTo>
                <a:cubicBezTo>
                  <a:pt x="169" y="2515"/>
                  <a:pt x="168" y="2576"/>
                  <a:pt x="166" y="2595"/>
                </a:cubicBezTo>
                <a:cubicBezTo>
                  <a:pt x="165" y="2614"/>
                  <a:pt x="165" y="2651"/>
                  <a:pt x="164" y="2669"/>
                </a:cubicBezTo>
                <a:cubicBezTo>
                  <a:pt x="163" y="2687"/>
                  <a:pt x="162" y="2724"/>
                  <a:pt x="160" y="2737"/>
                </a:cubicBezTo>
                <a:cubicBezTo>
                  <a:pt x="158" y="2750"/>
                  <a:pt x="156" y="2777"/>
                  <a:pt x="155" y="2794"/>
                </a:cubicBezTo>
                <a:cubicBezTo>
                  <a:pt x="154" y="2811"/>
                  <a:pt x="155" y="2850"/>
                  <a:pt x="155" y="2861"/>
                </a:cubicBezTo>
                <a:cubicBezTo>
                  <a:pt x="155" y="2871"/>
                  <a:pt x="153" y="2913"/>
                  <a:pt x="154" y="2922"/>
                </a:cubicBezTo>
                <a:cubicBezTo>
                  <a:pt x="154" y="2931"/>
                  <a:pt x="154" y="2946"/>
                  <a:pt x="152" y="2956"/>
                </a:cubicBezTo>
                <a:cubicBezTo>
                  <a:pt x="151" y="2967"/>
                  <a:pt x="152" y="2972"/>
                  <a:pt x="151" y="2977"/>
                </a:cubicBezTo>
                <a:cubicBezTo>
                  <a:pt x="149" y="2982"/>
                  <a:pt x="149" y="2985"/>
                  <a:pt x="147" y="2996"/>
                </a:cubicBezTo>
                <a:cubicBezTo>
                  <a:pt x="145" y="3007"/>
                  <a:pt x="144" y="3014"/>
                  <a:pt x="142" y="3025"/>
                </a:cubicBezTo>
                <a:cubicBezTo>
                  <a:pt x="140" y="3037"/>
                  <a:pt x="133" y="3064"/>
                  <a:pt x="130" y="3075"/>
                </a:cubicBezTo>
                <a:cubicBezTo>
                  <a:pt x="127" y="3086"/>
                  <a:pt x="125" y="3097"/>
                  <a:pt x="126" y="3105"/>
                </a:cubicBezTo>
                <a:cubicBezTo>
                  <a:pt x="128" y="3120"/>
                  <a:pt x="139" y="3130"/>
                  <a:pt x="142" y="3134"/>
                </a:cubicBezTo>
                <a:cubicBezTo>
                  <a:pt x="146" y="3137"/>
                  <a:pt x="147" y="3138"/>
                  <a:pt x="149" y="3142"/>
                </a:cubicBezTo>
                <a:cubicBezTo>
                  <a:pt x="151" y="3147"/>
                  <a:pt x="152" y="3153"/>
                  <a:pt x="156" y="3159"/>
                </a:cubicBezTo>
                <a:cubicBezTo>
                  <a:pt x="161" y="3166"/>
                  <a:pt x="159" y="3165"/>
                  <a:pt x="157" y="3167"/>
                </a:cubicBezTo>
                <a:cubicBezTo>
                  <a:pt x="156" y="3168"/>
                  <a:pt x="155" y="3174"/>
                  <a:pt x="158" y="3185"/>
                </a:cubicBezTo>
                <a:cubicBezTo>
                  <a:pt x="160" y="3197"/>
                  <a:pt x="166" y="3210"/>
                  <a:pt x="170" y="3218"/>
                </a:cubicBezTo>
                <a:cubicBezTo>
                  <a:pt x="173" y="3226"/>
                  <a:pt x="173" y="3224"/>
                  <a:pt x="179" y="3224"/>
                </a:cubicBezTo>
                <a:cubicBezTo>
                  <a:pt x="185" y="3224"/>
                  <a:pt x="182" y="3224"/>
                  <a:pt x="182" y="3230"/>
                </a:cubicBezTo>
                <a:cubicBezTo>
                  <a:pt x="183" y="3236"/>
                  <a:pt x="181" y="3259"/>
                  <a:pt x="180" y="3266"/>
                </a:cubicBezTo>
                <a:cubicBezTo>
                  <a:pt x="179" y="3273"/>
                  <a:pt x="181" y="3274"/>
                  <a:pt x="182" y="3275"/>
                </a:cubicBezTo>
                <a:cubicBezTo>
                  <a:pt x="183" y="3277"/>
                  <a:pt x="182" y="3280"/>
                  <a:pt x="181" y="3282"/>
                </a:cubicBezTo>
                <a:cubicBezTo>
                  <a:pt x="180" y="3283"/>
                  <a:pt x="176" y="3293"/>
                  <a:pt x="175" y="3301"/>
                </a:cubicBezTo>
                <a:cubicBezTo>
                  <a:pt x="174" y="3309"/>
                  <a:pt x="173" y="3311"/>
                  <a:pt x="168" y="3317"/>
                </a:cubicBezTo>
                <a:cubicBezTo>
                  <a:pt x="162" y="3323"/>
                  <a:pt x="165" y="3329"/>
                  <a:pt x="168" y="3334"/>
                </a:cubicBezTo>
                <a:cubicBezTo>
                  <a:pt x="170" y="3339"/>
                  <a:pt x="169" y="3337"/>
                  <a:pt x="167" y="3339"/>
                </a:cubicBezTo>
                <a:cubicBezTo>
                  <a:pt x="164" y="3341"/>
                  <a:pt x="163" y="3345"/>
                  <a:pt x="163" y="3346"/>
                </a:cubicBezTo>
                <a:cubicBezTo>
                  <a:pt x="163" y="3348"/>
                  <a:pt x="163" y="3349"/>
                  <a:pt x="162" y="3357"/>
                </a:cubicBezTo>
                <a:cubicBezTo>
                  <a:pt x="161" y="3364"/>
                  <a:pt x="163" y="3366"/>
                  <a:pt x="167" y="3374"/>
                </a:cubicBezTo>
                <a:cubicBezTo>
                  <a:pt x="171" y="3382"/>
                  <a:pt x="182" y="3391"/>
                  <a:pt x="185" y="3393"/>
                </a:cubicBezTo>
                <a:cubicBezTo>
                  <a:pt x="188" y="3395"/>
                  <a:pt x="194" y="3396"/>
                  <a:pt x="201" y="3396"/>
                </a:cubicBezTo>
                <a:cubicBezTo>
                  <a:pt x="208" y="3396"/>
                  <a:pt x="226" y="3395"/>
                  <a:pt x="236" y="3394"/>
                </a:cubicBezTo>
                <a:cubicBezTo>
                  <a:pt x="247" y="3393"/>
                  <a:pt x="301" y="3387"/>
                  <a:pt x="311" y="3385"/>
                </a:cubicBezTo>
                <a:cubicBezTo>
                  <a:pt x="321" y="3383"/>
                  <a:pt x="336" y="3381"/>
                  <a:pt x="347" y="3380"/>
                </a:cubicBezTo>
                <a:cubicBezTo>
                  <a:pt x="358" y="3378"/>
                  <a:pt x="370" y="3376"/>
                  <a:pt x="377" y="3375"/>
                </a:cubicBezTo>
                <a:cubicBezTo>
                  <a:pt x="383" y="3373"/>
                  <a:pt x="383" y="3373"/>
                  <a:pt x="385" y="3369"/>
                </a:cubicBezTo>
                <a:cubicBezTo>
                  <a:pt x="388" y="3365"/>
                  <a:pt x="387" y="3359"/>
                  <a:pt x="387" y="3354"/>
                </a:cubicBezTo>
                <a:cubicBezTo>
                  <a:pt x="387" y="3349"/>
                  <a:pt x="385" y="3341"/>
                  <a:pt x="384" y="3339"/>
                </a:cubicBezTo>
                <a:cubicBezTo>
                  <a:pt x="383" y="3336"/>
                  <a:pt x="377" y="3331"/>
                  <a:pt x="374" y="3330"/>
                </a:cubicBezTo>
                <a:cubicBezTo>
                  <a:pt x="371" y="3329"/>
                  <a:pt x="372" y="3327"/>
                  <a:pt x="373" y="3319"/>
                </a:cubicBezTo>
                <a:cubicBezTo>
                  <a:pt x="373" y="3300"/>
                  <a:pt x="371" y="3297"/>
                  <a:pt x="364" y="3282"/>
                </a:cubicBezTo>
                <a:cubicBezTo>
                  <a:pt x="357" y="3267"/>
                  <a:pt x="354" y="3266"/>
                  <a:pt x="353" y="3262"/>
                </a:cubicBezTo>
                <a:cubicBezTo>
                  <a:pt x="351" y="3258"/>
                  <a:pt x="351" y="3254"/>
                  <a:pt x="351" y="3247"/>
                </a:cubicBezTo>
                <a:cubicBezTo>
                  <a:pt x="351" y="3241"/>
                  <a:pt x="349" y="3232"/>
                  <a:pt x="349" y="3228"/>
                </a:cubicBezTo>
                <a:cubicBezTo>
                  <a:pt x="349" y="3224"/>
                  <a:pt x="351" y="3226"/>
                  <a:pt x="353" y="3227"/>
                </a:cubicBezTo>
                <a:cubicBezTo>
                  <a:pt x="356" y="3228"/>
                  <a:pt x="357" y="3228"/>
                  <a:pt x="359" y="3225"/>
                </a:cubicBezTo>
                <a:cubicBezTo>
                  <a:pt x="361" y="3223"/>
                  <a:pt x="362" y="3220"/>
                  <a:pt x="365" y="3216"/>
                </a:cubicBezTo>
                <a:cubicBezTo>
                  <a:pt x="368" y="3212"/>
                  <a:pt x="371" y="3206"/>
                  <a:pt x="374" y="3199"/>
                </a:cubicBezTo>
                <a:cubicBezTo>
                  <a:pt x="378" y="3193"/>
                  <a:pt x="381" y="3186"/>
                  <a:pt x="383" y="3182"/>
                </a:cubicBezTo>
                <a:cubicBezTo>
                  <a:pt x="385" y="3179"/>
                  <a:pt x="385" y="3179"/>
                  <a:pt x="383" y="3177"/>
                </a:cubicBezTo>
                <a:cubicBezTo>
                  <a:pt x="381" y="3176"/>
                  <a:pt x="384" y="3174"/>
                  <a:pt x="386" y="3169"/>
                </a:cubicBezTo>
                <a:cubicBezTo>
                  <a:pt x="392" y="3155"/>
                  <a:pt x="399" y="3141"/>
                  <a:pt x="403" y="3132"/>
                </a:cubicBezTo>
                <a:cubicBezTo>
                  <a:pt x="406" y="3123"/>
                  <a:pt x="409" y="3114"/>
                  <a:pt x="410" y="3099"/>
                </a:cubicBezTo>
                <a:cubicBezTo>
                  <a:pt x="411" y="3084"/>
                  <a:pt x="413" y="3073"/>
                  <a:pt x="413" y="3054"/>
                </a:cubicBezTo>
                <a:cubicBezTo>
                  <a:pt x="413" y="3034"/>
                  <a:pt x="413" y="2985"/>
                  <a:pt x="413" y="2969"/>
                </a:cubicBezTo>
                <a:cubicBezTo>
                  <a:pt x="415" y="2933"/>
                  <a:pt x="419" y="2898"/>
                  <a:pt x="421" y="2878"/>
                </a:cubicBezTo>
                <a:cubicBezTo>
                  <a:pt x="422" y="2859"/>
                  <a:pt x="428" y="2795"/>
                  <a:pt x="430" y="2781"/>
                </a:cubicBezTo>
                <a:cubicBezTo>
                  <a:pt x="432" y="2766"/>
                  <a:pt x="434" y="2727"/>
                  <a:pt x="435" y="2711"/>
                </a:cubicBezTo>
                <a:cubicBezTo>
                  <a:pt x="436" y="2696"/>
                  <a:pt x="439" y="2672"/>
                  <a:pt x="440" y="2660"/>
                </a:cubicBezTo>
                <a:cubicBezTo>
                  <a:pt x="441" y="2649"/>
                  <a:pt x="447" y="2611"/>
                  <a:pt x="449" y="2598"/>
                </a:cubicBezTo>
                <a:cubicBezTo>
                  <a:pt x="450" y="2586"/>
                  <a:pt x="455" y="2537"/>
                  <a:pt x="457" y="2523"/>
                </a:cubicBezTo>
                <a:cubicBezTo>
                  <a:pt x="459" y="2509"/>
                  <a:pt x="464" y="2467"/>
                  <a:pt x="467" y="2453"/>
                </a:cubicBezTo>
                <a:cubicBezTo>
                  <a:pt x="469" y="2440"/>
                  <a:pt x="474" y="2400"/>
                  <a:pt x="475" y="2390"/>
                </a:cubicBezTo>
                <a:cubicBezTo>
                  <a:pt x="477" y="2380"/>
                  <a:pt x="477" y="2381"/>
                  <a:pt x="482" y="2366"/>
                </a:cubicBezTo>
                <a:cubicBezTo>
                  <a:pt x="487" y="2351"/>
                  <a:pt x="489" y="2340"/>
                  <a:pt x="489" y="2335"/>
                </a:cubicBezTo>
                <a:cubicBezTo>
                  <a:pt x="490" y="2329"/>
                  <a:pt x="493" y="2322"/>
                  <a:pt x="495" y="2317"/>
                </a:cubicBezTo>
                <a:cubicBezTo>
                  <a:pt x="497" y="2312"/>
                  <a:pt x="500" y="2306"/>
                  <a:pt x="501" y="2297"/>
                </a:cubicBezTo>
                <a:cubicBezTo>
                  <a:pt x="502" y="2291"/>
                  <a:pt x="504" y="2279"/>
                  <a:pt x="506" y="2275"/>
                </a:cubicBezTo>
                <a:cubicBezTo>
                  <a:pt x="508" y="2271"/>
                  <a:pt x="508" y="2266"/>
                  <a:pt x="508" y="2263"/>
                </a:cubicBezTo>
                <a:cubicBezTo>
                  <a:pt x="509" y="2260"/>
                  <a:pt x="510" y="2255"/>
                  <a:pt x="511" y="2253"/>
                </a:cubicBezTo>
                <a:cubicBezTo>
                  <a:pt x="512" y="2251"/>
                  <a:pt x="513" y="2239"/>
                  <a:pt x="515" y="2236"/>
                </a:cubicBezTo>
                <a:cubicBezTo>
                  <a:pt x="516" y="2232"/>
                  <a:pt x="517" y="2235"/>
                  <a:pt x="517" y="2241"/>
                </a:cubicBezTo>
                <a:cubicBezTo>
                  <a:pt x="518" y="2248"/>
                  <a:pt x="519" y="2263"/>
                  <a:pt x="521" y="2277"/>
                </a:cubicBezTo>
                <a:cubicBezTo>
                  <a:pt x="523" y="2292"/>
                  <a:pt x="526" y="2316"/>
                  <a:pt x="527" y="2327"/>
                </a:cubicBezTo>
                <a:cubicBezTo>
                  <a:pt x="529" y="2339"/>
                  <a:pt x="527" y="2340"/>
                  <a:pt x="527" y="2353"/>
                </a:cubicBezTo>
                <a:cubicBezTo>
                  <a:pt x="527" y="2365"/>
                  <a:pt x="528" y="2380"/>
                  <a:pt x="528" y="2393"/>
                </a:cubicBezTo>
                <a:cubicBezTo>
                  <a:pt x="528" y="2407"/>
                  <a:pt x="526" y="2418"/>
                  <a:pt x="526" y="2428"/>
                </a:cubicBezTo>
                <a:cubicBezTo>
                  <a:pt x="527" y="2437"/>
                  <a:pt x="532" y="2452"/>
                  <a:pt x="535" y="2460"/>
                </a:cubicBezTo>
                <a:cubicBezTo>
                  <a:pt x="538" y="2468"/>
                  <a:pt x="536" y="2473"/>
                  <a:pt x="536" y="2474"/>
                </a:cubicBezTo>
                <a:cubicBezTo>
                  <a:pt x="535" y="2479"/>
                  <a:pt x="535" y="2486"/>
                  <a:pt x="535" y="2494"/>
                </a:cubicBezTo>
                <a:cubicBezTo>
                  <a:pt x="535" y="2503"/>
                  <a:pt x="536" y="2511"/>
                  <a:pt x="537" y="2519"/>
                </a:cubicBezTo>
                <a:cubicBezTo>
                  <a:pt x="538" y="2528"/>
                  <a:pt x="536" y="2537"/>
                  <a:pt x="536" y="2544"/>
                </a:cubicBezTo>
                <a:cubicBezTo>
                  <a:pt x="536" y="2551"/>
                  <a:pt x="537" y="2558"/>
                  <a:pt x="538" y="2570"/>
                </a:cubicBezTo>
                <a:cubicBezTo>
                  <a:pt x="538" y="2582"/>
                  <a:pt x="537" y="2608"/>
                  <a:pt x="538" y="2626"/>
                </a:cubicBezTo>
                <a:cubicBezTo>
                  <a:pt x="538" y="2644"/>
                  <a:pt x="539" y="2675"/>
                  <a:pt x="539" y="2688"/>
                </a:cubicBezTo>
                <a:cubicBezTo>
                  <a:pt x="539" y="2701"/>
                  <a:pt x="540" y="2718"/>
                  <a:pt x="540" y="2734"/>
                </a:cubicBezTo>
                <a:cubicBezTo>
                  <a:pt x="541" y="2750"/>
                  <a:pt x="542" y="2756"/>
                  <a:pt x="542" y="2763"/>
                </a:cubicBezTo>
                <a:cubicBezTo>
                  <a:pt x="542" y="2771"/>
                  <a:pt x="543" y="2783"/>
                  <a:pt x="544" y="2793"/>
                </a:cubicBezTo>
                <a:cubicBezTo>
                  <a:pt x="544" y="2802"/>
                  <a:pt x="544" y="2815"/>
                  <a:pt x="544" y="2821"/>
                </a:cubicBezTo>
                <a:cubicBezTo>
                  <a:pt x="544" y="2827"/>
                  <a:pt x="545" y="2830"/>
                  <a:pt x="545" y="2836"/>
                </a:cubicBezTo>
                <a:cubicBezTo>
                  <a:pt x="545" y="2843"/>
                  <a:pt x="544" y="2878"/>
                  <a:pt x="544" y="2893"/>
                </a:cubicBezTo>
                <a:cubicBezTo>
                  <a:pt x="544" y="2908"/>
                  <a:pt x="544" y="2919"/>
                  <a:pt x="545" y="2924"/>
                </a:cubicBezTo>
                <a:cubicBezTo>
                  <a:pt x="546" y="2929"/>
                  <a:pt x="545" y="2930"/>
                  <a:pt x="544" y="2939"/>
                </a:cubicBezTo>
                <a:cubicBezTo>
                  <a:pt x="542" y="2949"/>
                  <a:pt x="541" y="2961"/>
                  <a:pt x="541" y="2978"/>
                </a:cubicBezTo>
                <a:cubicBezTo>
                  <a:pt x="541" y="2996"/>
                  <a:pt x="539" y="3028"/>
                  <a:pt x="538" y="3039"/>
                </a:cubicBezTo>
                <a:cubicBezTo>
                  <a:pt x="538" y="3051"/>
                  <a:pt x="538" y="3072"/>
                  <a:pt x="538" y="3083"/>
                </a:cubicBezTo>
                <a:cubicBezTo>
                  <a:pt x="539" y="3094"/>
                  <a:pt x="540" y="3109"/>
                  <a:pt x="540" y="3113"/>
                </a:cubicBezTo>
                <a:cubicBezTo>
                  <a:pt x="539" y="3116"/>
                  <a:pt x="538" y="3116"/>
                  <a:pt x="538" y="3123"/>
                </a:cubicBezTo>
                <a:cubicBezTo>
                  <a:pt x="538" y="3129"/>
                  <a:pt x="536" y="3145"/>
                  <a:pt x="537" y="3157"/>
                </a:cubicBezTo>
                <a:cubicBezTo>
                  <a:pt x="537" y="3168"/>
                  <a:pt x="539" y="3171"/>
                  <a:pt x="543" y="3173"/>
                </a:cubicBezTo>
                <a:cubicBezTo>
                  <a:pt x="546" y="3174"/>
                  <a:pt x="546" y="3175"/>
                  <a:pt x="546" y="3179"/>
                </a:cubicBezTo>
                <a:cubicBezTo>
                  <a:pt x="545" y="3182"/>
                  <a:pt x="548" y="3190"/>
                  <a:pt x="549" y="3193"/>
                </a:cubicBezTo>
                <a:cubicBezTo>
                  <a:pt x="550" y="3196"/>
                  <a:pt x="549" y="3196"/>
                  <a:pt x="547" y="3196"/>
                </a:cubicBezTo>
                <a:cubicBezTo>
                  <a:pt x="545" y="3196"/>
                  <a:pt x="542" y="3198"/>
                  <a:pt x="539" y="3200"/>
                </a:cubicBezTo>
                <a:cubicBezTo>
                  <a:pt x="537" y="3202"/>
                  <a:pt x="537" y="3209"/>
                  <a:pt x="537" y="3217"/>
                </a:cubicBezTo>
                <a:cubicBezTo>
                  <a:pt x="536" y="3224"/>
                  <a:pt x="535" y="3241"/>
                  <a:pt x="534" y="3245"/>
                </a:cubicBezTo>
                <a:cubicBezTo>
                  <a:pt x="534" y="3249"/>
                  <a:pt x="531" y="3254"/>
                  <a:pt x="533" y="3259"/>
                </a:cubicBezTo>
                <a:cubicBezTo>
                  <a:pt x="537" y="3267"/>
                  <a:pt x="545" y="3270"/>
                  <a:pt x="556" y="3275"/>
                </a:cubicBezTo>
                <a:cubicBezTo>
                  <a:pt x="567" y="3279"/>
                  <a:pt x="580" y="3284"/>
                  <a:pt x="592" y="3286"/>
                </a:cubicBezTo>
                <a:cubicBezTo>
                  <a:pt x="605" y="3288"/>
                  <a:pt x="623" y="3291"/>
                  <a:pt x="633" y="3292"/>
                </a:cubicBezTo>
                <a:cubicBezTo>
                  <a:pt x="644" y="3293"/>
                  <a:pt x="642" y="3292"/>
                  <a:pt x="646" y="3292"/>
                </a:cubicBezTo>
                <a:cubicBezTo>
                  <a:pt x="649" y="3291"/>
                  <a:pt x="661" y="3288"/>
                  <a:pt x="669" y="3286"/>
                </a:cubicBezTo>
                <a:cubicBezTo>
                  <a:pt x="677" y="3283"/>
                  <a:pt x="687" y="3286"/>
                  <a:pt x="690" y="3287"/>
                </a:cubicBezTo>
                <a:cubicBezTo>
                  <a:pt x="693" y="3289"/>
                  <a:pt x="696" y="3296"/>
                  <a:pt x="699" y="3300"/>
                </a:cubicBezTo>
                <a:cubicBezTo>
                  <a:pt x="701" y="3304"/>
                  <a:pt x="703" y="3308"/>
                  <a:pt x="706" y="3310"/>
                </a:cubicBezTo>
                <a:cubicBezTo>
                  <a:pt x="708" y="3313"/>
                  <a:pt x="710" y="3313"/>
                  <a:pt x="713" y="3313"/>
                </a:cubicBezTo>
                <a:cubicBezTo>
                  <a:pt x="717" y="3314"/>
                  <a:pt x="734" y="3317"/>
                  <a:pt x="743" y="3318"/>
                </a:cubicBezTo>
                <a:cubicBezTo>
                  <a:pt x="752" y="3319"/>
                  <a:pt x="796" y="3320"/>
                  <a:pt x="812" y="3319"/>
                </a:cubicBezTo>
                <a:cubicBezTo>
                  <a:pt x="828" y="3318"/>
                  <a:pt x="863" y="3315"/>
                  <a:pt x="880" y="3311"/>
                </a:cubicBezTo>
                <a:cubicBezTo>
                  <a:pt x="898" y="3306"/>
                  <a:pt x="921" y="3302"/>
                  <a:pt x="929" y="3301"/>
                </a:cubicBezTo>
                <a:cubicBezTo>
                  <a:pt x="937" y="3300"/>
                  <a:pt x="958" y="3295"/>
                  <a:pt x="961" y="3295"/>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 name="Freeform 6"/>
          <p:cNvSpPr>
            <a:spLocks noEditPoints="1"/>
          </p:cNvSpPr>
          <p:nvPr/>
        </p:nvSpPr>
        <p:spPr bwMode="auto">
          <a:xfrm>
            <a:off x="3405784" y="1195387"/>
            <a:ext cx="973931" cy="3663554"/>
          </a:xfrm>
          <a:custGeom>
            <a:avLst/>
            <a:gdLst>
              <a:gd name="T0" fmla="*/ 836 w 843"/>
              <a:gd name="T1" fmla="*/ 813 h 3172"/>
              <a:gd name="T2" fmla="*/ 821 w 843"/>
              <a:gd name="T3" fmla="*/ 603 h 3172"/>
              <a:gd name="T4" fmla="*/ 753 w 843"/>
              <a:gd name="T5" fmla="*/ 528 h 3172"/>
              <a:gd name="T6" fmla="*/ 527 w 843"/>
              <a:gd name="T7" fmla="*/ 37 h 3172"/>
              <a:gd name="T8" fmla="*/ 262 w 843"/>
              <a:gd name="T9" fmla="*/ 225 h 3172"/>
              <a:gd name="T10" fmla="*/ 287 w 843"/>
              <a:gd name="T11" fmla="*/ 493 h 3172"/>
              <a:gd name="T12" fmla="*/ 186 w 843"/>
              <a:gd name="T13" fmla="*/ 566 h 3172"/>
              <a:gd name="T14" fmla="*/ 134 w 843"/>
              <a:gd name="T15" fmla="*/ 738 h 3172"/>
              <a:gd name="T16" fmla="*/ 63 w 843"/>
              <a:gd name="T17" fmla="*/ 1088 h 3172"/>
              <a:gd name="T18" fmla="*/ 49 w 843"/>
              <a:gd name="T19" fmla="*/ 1334 h 3172"/>
              <a:gd name="T20" fmla="*/ 16 w 843"/>
              <a:gd name="T21" fmla="*/ 1637 h 3172"/>
              <a:gd name="T22" fmla="*/ 21 w 843"/>
              <a:gd name="T23" fmla="*/ 1764 h 3172"/>
              <a:gd name="T24" fmla="*/ 93 w 843"/>
              <a:gd name="T25" fmla="*/ 1821 h 3172"/>
              <a:gd name="T26" fmla="*/ 116 w 843"/>
              <a:gd name="T27" fmla="*/ 1797 h 3172"/>
              <a:gd name="T28" fmla="*/ 62 w 843"/>
              <a:gd name="T29" fmla="*/ 1750 h 3172"/>
              <a:gd name="T30" fmla="*/ 55 w 843"/>
              <a:gd name="T31" fmla="*/ 1680 h 3172"/>
              <a:gd name="T32" fmla="*/ 77 w 843"/>
              <a:gd name="T33" fmla="*/ 1724 h 3172"/>
              <a:gd name="T34" fmla="*/ 106 w 843"/>
              <a:gd name="T35" fmla="*/ 1672 h 3172"/>
              <a:gd name="T36" fmla="*/ 92 w 843"/>
              <a:gd name="T37" fmla="*/ 1527 h 3172"/>
              <a:gd name="T38" fmla="*/ 121 w 843"/>
              <a:gd name="T39" fmla="*/ 1616 h 3172"/>
              <a:gd name="T40" fmla="*/ 129 w 843"/>
              <a:gd name="T41" fmla="*/ 1891 h 3172"/>
              <a:gd name="T42" fmla="*/ 85 w 843"/>
              <a:gd name="T43" fmla="*/ 2116 h 3172"/>
              <a:gd name="T44" fmla="*/ 170 w 843"/>
              <a:gd name="T45" fmla="*/ 2149 h 3172"/>
              <a:gd name="T46" fmla="*/ 226 w 843"/>
              <a:gd name="T47" fmla="*/ 2312 h 3172"/>
              <a:gd name="T48" fmla="*/ 251 w 843"/>
              <a:gd name="T49" fmla="*/ 2733 h 3172"/>
              <a:gd name="T50" fmla="*/ 231 w 843"/>
              <a:gd name="T51" fmla="*/ 2939 h 3172"/>
              <a:gd name="T52" fmla="*/ 244 w 843"/>
              <a:gd name="T53" fmla="*/ 3049 h 3172"/>
              <a:gd name="T54" fmla="*/ 245 w 843"/>
              <a:gd name="T55" fmla="*/ 3091 h 3172"/>
              <a:gd name="T56" fmla="*/ 299 w 843"/>
              <a:gd name="T57" fmla="*/ 3168 h 3172"/>
              <a:gd name="T58" fmla="*/ 405 w 843"/>
              <a:gd name="T59" fmla="*/ 3073 h 3172"/>
              <a:gd name="T60" fmla="*/ 523 w 843"/>
              <a:gd name="T61" fmla="*/ 2942 h 3172"/>
              <a:gd name="T62" fmla="*/ 559 w 843"/>
              <a:gd name="T63" fmla="*/ 3058 h 3172"/>
              <a:gd name="T64" fmla="*/ 588 w 843"/>
              <a:gd name="T65" fmla="*/ 2909 h 3172"/>
              <a:gd name="T66" fmla="*/ 551 w 843"/>
              <a:gd name="T67" fmla="*/ 2786 h 3172"/>
              <a:gd name="T68" fmla="*/ 523 w 843"/>
              <a:gd name="T69" fmla="*/ 2457 h 3172"/>
              <a:gd name="T70" fmla="*/ 550 w 843"/>
              <a:gd name="T71" fmla="*/ 2199 h 3172"/>
              <a:gd name="T72" fmla="*/ 603 w 843"/>
              <a:gd name="T73" fmla="*/ 2157 h 3172"/>
              <a:gd name="T74" fmla="*/ 563 w 843"/>
              <a:gd name="T75" fmla="*/ 1845 h 3172"/>
              <a:gd name="T76" fmla="*/ 605 w 843"/>
              <a:gd name="T77" fmla="*/ 1802 h 3172"/>
              <a:gd name="T78" fmla="*/ 654 w 843"/>
              <a:gd name="T79" fmla="*/ 1759 h 3172"/>
              <a:gd name="T80" fmla="*/ 683 w 843"/>
              <a:gd name="T81" fmla="*/ 1589 h 3172"/>
              <a:gd name="T82" fmla="*/ 716 w 843"/>
              <a:gd name="T83" fmla="*/ 1518 h 3172"/>
              <a:gd name="T84" fmla="*/ 755 w 843"/>
              <a:gd name="T85" fmla="*/ 1373 h 3172"/>
              <a:gd name="T86" fmla="*/ 805 w 843"/>
              <a:gd name="T87" fmla="*/ 1283 h 3172"/>
              <a:gd name="T88" fmla="*/ 816 w 843"/>
              <a:gd name="T89" fmla="*/ 1209 h 3172"/>
              <a:gd name="T90" fmla="*/ 384 w 843"/>
              <a:gd name="T91" fmla="*/ 2905 h 3172"/>
              <a:gd name="T92" fmla="*/ 345 w 843"/>
              <a:gd name="T93" fmla="*/ 2878 h 3172"/>
              <a:gd name="T94" fmla="*/ 380 w 843"/>
              <a:gd name="T95" fmla="*/ 2562 h 3172"/>
              <a:gd name="T96" fmla="*/ 654 w 843"/>
              <a:gd name="T97" fmla="*/ 1200 h 3172"/>
              <a:gd name="T98" fmla="*/ 629 w 843"/>
              <a:gd name="T99" fmla="*/ 1231 h 3172"/>
              <a:gd name="T100" fmla="*/ 600 w 843"/>
              <a:gd name="T101" fmla="*/ 1129 h 3172"/>
              <a:gd name="T102" fmla="*/ 657 w 843"/>
              <a:gd name="T103" fmla="*/ 1069 h 3172"/>
              <a:gd name="T104" fmla="*/ 659 w 843"/>
              <a:gd name="T105" fmla="*/ 1030 h 3172"/>
              <a:gd name="T106" fmla="*/ 665 w 843"/>
              <a:gd name="T107" fmla="*/ 1151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3" h="3172">
                <a:moveTo>
                  <a:pt x="837" y="1089"/>
                </a:moveTo>
                <a:cubicBezTo>
                  <a:pt x="834" y="1082"/>
                  <a:pt x="825" y="1066"/>
                  <a:pt x="823" y="1061"/>
                </a:cubicBezTo>
                <a:cubicBezTo>
                  <a:pt x="820" y="1057"/>
                  <a:pt x="821" y="1056"/>
                  <a:pt x="821" y="1051"/>
                </a:cubicBezTo>
                <a:cubicBezTo>
                  <a:pt x="822" y="1046"/>
                  <a:pt x="828" y="983"/>
                  <a:pt x="830" y="964"/>
                </a:cubicBezTo>
                <a:cubicBezTo>
                  <a:pt x="831" y="946"/>
                  <a:pt x="835" y="890"/>
                  <a:pt x="836" y="864"/>
                </a:cubicBezTo>
                <a:cubicBezTo>
                  <a:pt x="836" y="838"/>
                  <a:pt x="836" y="818"/>
                  <a:pt x="836" y="813"/>
                </a:cubicBezTo>
                <a:cubicBezTo>
                  <a:pt x="837" y="809"/>
                  <a:pt x="837" y="804"/>
                  <a:pt x="837" y="790"/>
                </a:cubicBezTo>
                <a:cubicBezTo>
                  <a:pt x="836" y="777"/>
                  <a:pt x="832" y="738"/>
                  <a:pt x="829" y="722"/>
                </a:cubicBezTo>
                <a:cubicBezTo>
                  <a:pt x="827" y="705"/>
                  <a:pt x="820" y="681"/>
                  <a:pt x="819" y="676"/>
                </a:cubicBezTo>
                <a:cubicBezTo>
                  <a:pt x="818" y="671"/>
                  <a:pt x="818" y="667"/>
                  <a:pt x="819" y="662"/>
                </a:cubicBezTo>
                <a:cubicBezTo>
                  <a:pt x="820" y="656"/>
                  <a:pt x="820" y="651"/>
                  <a:pt x="821" y="641"/>
                </a:cubicBezTo>
                <a:cubicBezTo>
                  <a:pt x="821" y="631"/>
                  <a:pt x="822" y="608"/>
                  <a:pt x="821" y="603"/>
                </a:cubicBezTo>
                <a:cubicBezTo>
                  <a:pt x="821" y="598"/>
                  <a:pt x="818" y="591"/>
                  <a:pt x="816" y="585"/>
                </a:cubicBezTo>
                <a:cubicBezTo>
                  <a:pt x="814" y="579"/>
                  <a:pt x="808" y="566"/>
                  <a:pt x="805" y="559"/>
                </a:cubicBezTo>
                <a:cubicBezTo>
                  <a:pt x="801" y="552"/>
                  <a:pt x="794" y="546"/>
                  <a:pt x="792" y="544"/>
                </a:cubicBezTo>
                <a:cubicBezTo>
                  <a:pt x="789" y="543"/>
                  <a:pt x="778" y="539"/>
                  <a:pt x="775" y="538"/>
                </a:cubicBezTo>
                <a:cubicBezTo>
                  <a:pt x="772" y="538"/>
                  <a:pt x="770" y="537"/>
                  <a:pt x="768" y="535"/>
                </a:cubicBezTo>
                <a:cubicBezTo>
                  <a:pt x="766" y="532"/>
                  <a:pt x="758" y="531"/>
                  <a:pt x="753" y="528"/>
                </a:cubicBezTo>
                <a:cubicBezTo>
                  <a:pt x="747" y="525"/>
                  <a:pt x="736" y="518"/>
                  <a:pt x="731" y="515"/>
                </a:cubicBezTo>
                <a:cubicBezTo>
                  <a:pt x="726" y="512"/>
                  <a:pt x="711" y="501"/>
                  <a:pt x="705" y="499"/>
                </a:cubicBezTo>
                <a:cubicBezTo>
                  <a:pt x="699" y="496"/>
                  <a:pt x="699" y="493"/>
                  <a:pt x="692" y="475"/>
                </a:cubicBezTo>
                <a:cubicBezTo>
                  <a:pt x="685" y="458"/>
                  <a:pt x="659" y="391"/>
                  <a:pt x="654" y="373"/>
                </a:cubicBezTo>
                <a:cubicBezTo>
                  <a:pt x="650" y="356"/>
                  <a:pt x="604" y="182"/>
                  <a:pt x="590" y="139"/>
                </a:cubicBezTo>
                <a:cubicBezTo>
                  <a:pt x="576" y="96"/>
                  <a:pt x="548" y="57"/>
                  <a:pt x="527" y="37"/>
                </a:cubicBezTo>
                <a:cubicBezTo>
                  <a:pt x="505" y="16"/>
                  <a:pt x="465" y="5"/>
                  <a:pt x="440" y="2"/>
                </a:cubicBezTo>
                <a:cubicBezTo>
                  <a:pt x="415" y="0"/>
                  <a:pt x="390" y="11"/>
                  <a:pt x="379" y="17"/>
                </a:cubicBezTo>
                <a:cubicBezTo>
                  <a:pt x="368" y="22"/>
                  <a:pt x="353" y="31"/>
                  <a:pt x="346" y="33"/>
                </a:cubicBezTo>
                <a:cubicBezTo>
                  <a:pt x="338" y="34"/>
                  <a:pt x="320" y="48"/>
                  <a:pt x="298" y="63"/>
                </a:cubicBezTo>
                <a:cubicBezTo>
                  <a:pt x="277" y="78"/>
                  <a:pt x="266" y="95"/>
                  <a:pt x="261" y="116"/>
                </a:cubicBezTo>
                <a:cubicBezTo>
                  <a:pt x="256" y="136"/>
                  <a:pt x="258" y="190"/>
                  <a:pt x="262" y="225"/>
                </a:cubicBezTo>
                <a:cubicBezTo>
                  <a:pt x="267" y="261"/>
                  <a:pt x="273" y="297"/>
                  <a:pt x="275" y="308"/>
                </a:cubicBezTo>
                <a:cubicBezTo>
                  <a:pt x="277" y="320"/>
                  <a:pt x="282" y="346"/>
                  <a:pt x="285" y="362"/>
                </a:cubicBezTo>
                <a:cubicBezTo>
                  <a:pt x="287" y="378"/>
                  <a:pt x="295" y="413"/>
                  <a:pt x="298" y="427"/>
                </a:cubicBezTo>
                <a:cubicBezTo>
                  <a:pt x="301" y="442"/>
                  <a:pt x="304" y="449"/>
                  <a:pt x="304" y="461"/>
                </a:cubicBezTo>
                <a:cubicBezTo>
                  <a:pt x="304" y="473"/>
                  <a:pt x="299" y="478"/>
                  <a:pt x="295" y="483"/>
                </a:cubicBezTo>
                <a:cubicBezTo>
                  <a:pt x="290" y="489"/>
                  <a:pt x="292" y="487"/>
                  <a:pt x="287" y="493"/>
                </a:cubicBezTo>
                <a:cubicBezTo>
                  <a:pt x="282" y="499"/>
                  <a:pt x="274" y="508"/>
                  <a:pt x="270" y="513"/>
                </a:cubicBezTo>
                <a:cubicBezTo>
                  <a:pt x="266" y="519"/>
                  <a:pt x="265" y="520"/>
                  <a:pt x="261" y="522"/>
                </a:cubicBezTo>
                <a:cubicBezTo>
                  <a:pt x="257" y="524"/>
                  <a:pt x="251" y="526"/>
                  <a:pt x="244" y="528"/>
                </a:cubicBezTo>
                <a:cubicBezTo>
                  <a:pt x="236" y="531"/>
                  <a:pt x="229" y="534"/>
                  <a:pt x="219" y="541"/>
                </a:cubicBezTo>
                <a:cubicBezTo>
                  <a:pt x="210" y="547"/>
                  <a:pt x="204" y="552"/>
                  <a:pt x="199" y="555"/>
                </a:cubicBezTo>
                <a:cubicBezTo>
                  <a:pt x="193" y="559"/>
                  <a:pt x="191" y="561"/>
                  <a:pt x="186" y="566"/>
                </a:cubicBezTo>
                <a:cubicBezTo>
                  <a:pt x="181" y="570"/>
                  <a:pt x="182" y="566"/>
                  <a:pt x="176" y="573"/>
                </a:cubicBezTo>
                <a:cubicBezTo>
                  <a:pt x="171" y="579"/>
                  <a:pt x="165" y="590"/>
                  <a:pt x="163" y="598"/>
                </a:cubicBezTo>
                <a:cubicBezTo>
                  <a:pt x="161" y="605"/>
                  <a:pt x="159" y="616"/>
                  <a:pt x="156" y="624"/>
                </a:cubicBezTo>
                <a:cubicBezTo>
                  <a:pt x="154" y="632"/>
                  <a:pt x="149" y="654"/>
                  <a:pt x="148" y="662"/>
                </a:cubicBezTo>
                <a:cubicBezTo>
                  <a:pt x="146" y="671"/>
                  <a:pt x="142" y="690"/>
                  <a:pt x="141" y="702"/>
                </a:cubicBezTo>
                <a:cubicBezTo>
                  <a:pt x="139" y="714"/>
                  <a:pt x="137" y="724"/>
                  <a:pt x="134" y="738"/>
                </a:cubicBezTo>
                <a:cubicBezTo>
                  <a:pt x="131" y="752"/>
                  <a:pt x="122" y="788"/>
                  <a:pt x="119" y="806"/>
                </a:cubicBezTo>
                <a:cubicBezTo>
                  <a:pt x="116" y="824"/>
                  <a:pt x="108" y="865"/>
                  <a:pt x="105" y="879"/>
                </a:cubicBezTo>
                <a:cubicBezTo>
                  <a:pt x="102" y="893"/>
                  <a:pt x="93" y="941"/>
                  <a:pt x="90" y="954"/>
                </a:cubicBezTo>
                <a:cubicBezTo>
                  <a:pt x="88" y="967"/>
                  <a:pt x="80" y="1002"/>
                  <a:pt x="79" y="1009"/>
                </a:cubicBezTo>
                <a:cubicBezTo>
                  <a:pt x="78" y="1015"/>
                  <a:pt x="75" y="1033"/>
                  <a:pt x="73" y="1045"/>
                </a:cubicBezTo>
                <a:cubicBezTo>
                  <a:pt x="71" y="1058"/>
                  <a:pt x="65" y="1076"/>
                  <a:pt x="63" y="1088"/>
                </a:cubicBezTo>
                <a:cubicBezTo>
                  <a:pt x="60" y="1099"/>
                  <a:pt x="57" y="1119"/>
                  <a:pt x="56" y="1131"/>
                </a:cubicBezTo>
                <a:cubicBezTo>
                  <a:pt x="55" y="1143"/>
                  <a:pt x="58" y="1153"/>
                  <a:pt x="59" y="1158"/>
                </a:cubicBezTo>
                <a:cubicBezTo>
                  <a:pt x="59" y="1163"/>
                  <a:pt x="62" y="1188"/>
                  <a:pt x="63" y="1191"/>
                </a:cubicBezTo>
                <a:cubicBezTo>
                  <a:pt x="63" y="1195"/>
                  <a:pt x="62" y="1198"/>
                  <a:pt x="61" y="1206"/>
                </a:cubicBezTo>
                <a:cubicBezTo>
                  <a:pt x="60" y="1214"/>
                  <a:pt x="56" y="1245"/>
                  <a:pt x="55" y="1253"/>
                </a:cubicBezTo>
                <a:cubicBezTo>
                  <a:pt x="54" y="1261"/>
                  <a:pt x="50" y="1314"/>
                  <a:pt x="49" y="1334"/>
                </a:cubicBezTo>
                <a:cubicBezTo>
                  <a:pt x="49" y="1354"/>
                  <a:pt x="49" y="1384"/>
                  <a:pt x="48" y="1417"/>
                </a:cubicBezTo>
                <a:cubicBezTo>
                  <a:pt x="46" y="1449"/>
                  <a:pt x="42" y="1488"/>
                  <a:pt x="41" y="1491"/>
                </a:cubicBezTo>
                <a:cubicBezTo>
                  <a:pt x="41" y="1494"/>
                  <a:pt x="41" y="1498"/>
                  <a:pt x="39" y="1504"/>
                </a:cubicBezTo>
                <a:cubicBezTo>
                  <a:pt x="38" y="1511"/>
                  <a:pt x="33" y="1539"/>
                  <a:pt x="30" y="1552"/>
                </a:cubicBezTo>
                <a:cubicBezTo>
                  <a:pt x="28" y="1565"/>
                  <a:pt x="24" y="1584"/>
                  <a:pt x="21" y="1601"/>
                </a:cubicBezTo>
                <a:cubicBezTo>
                  <a:pt x="19" y="1621"/>
                  <a:pt x="17" y="1629"/>
                  <a:pt x="16" y="1637"/>
                </a:cubicBezTo>
                <a:cubicBezTo>
                  <a:pt x="14" y="1645"/>
                  <a:pt x="14" y="1650"/>
                  <a:pt x="13" y="1658"/>
                </a:cubicBezTo>
                <a:cubicBezTo>
                  <a:pt x="13" y="1666"/>
                  <a:pt x="12" y="1672"/>
                  <a:pt x="9" y="1681"/>
                </a:cubicBezTo>
                <a:cubicBezTo>
                  <a:pt x="7" y="1689"/>
                  <a:pt x="3" y="1703"/>
                  <a:pt x="1" y="1706"/>
                </a:cubicBezTo>
                <a:cubicBezTo>
                  <a:pt x="0" y="1710"/>
                  <a:pt x="1" y="1712"/>
                  <a:pt x="3" y="1715"/>
                </a:cubicBezTo>
                <a:cubicBezTo>
                  <a:pt x="5" y="1717"/>
                  <a:pt x="9" y="1733"/>
                  <a:pt x="14" y="1745"/>
                </a:cubicBezTo>
                <a:cubicBezTo>
                  <a:pt x="19" y="1756"/>
                  <a:pt x="19" y="1759"/>
                  <a:pt x="21" y="1764"/>
                </a:cubicBezTo>
                <a:cubicBezTo>
                  <a:pt x="24" y="1770"/>
                  <a:pt x="27" y="1770"/>
                  <a:pt x="28" y="1772"/>
                </a:cubicBezTo>
                <a:cubicBezTo>
                  <a:pt x="30" y="1774"/>
                  <a:pt x="31" y="1776"/>
                  <a:pt x="37" y="1780"/>
                </a:cubicBezTo>
                <a:cubicBezTo>
                  <a:pt x="43" y="1783"/>
                  <a:pt x="48" y="1787"/>
                  <a:pt x="53" y="1792"/>
                </a:cubicBezTo>
                <a:cubicBezTo>
                  <a:pt x="58" y="1797"/>
                  <a:pt x="68" y="1804"/>
                  <a:pt x="70" y="1805"/>
                </a:cubicBezTo>
                <a:cubicBezTo>
                  <a:pt x="72" y="1807"/>
                  <a:pt x="75" y="1810"/>
                  <a:pt x="80" y="1813"/>
                </a:cubicBezTo>
                <a:cubicBezTo>
                  <a:pt x="84" y="1816"/>
                  <a:pt x="90" y="1819"/>
                  <a:pt x="93" y="1821"/>
                </a:cubicBezTo>
                <a:cubicBezTo>
                  <a:pt x="96" y="1824"/>
                  <a:pt x="102" y="1830"/>
                  <a:pt x="104" y="1831"/>
                </a:cubicBezTo>
                <a:cubicBezTo>
                  <a:pt x="106" y="1833"/>
                  <a:pt x="107" y="1833"/>
                  <a:pt x="109" y="1831"/>
                </a:cubicBezTo>
                <a:cubicBezTo>
                  <a:pt x="111" y="1829"/>
                  <a:pt x="113" y="1826"/>
                  <a:pt x="113" y="1823"/>
                </a:cubicBezTo>
                <a:cubicBezTo>
                  <a:pt x="113" y="1820"/>
                  <a:pt x="110" y="1812"/>
                  <a:pt x="109" y="1811"/>
                </a:cubicBezTo>
                <a:cubicBezTo>
                  <a:pt x="109" y="1810"/>
                  <a:pt x="112" y="1811"/>
                  <a:pt x="116" y="1808"/>
                </a:cubicBezTo>
                <a:cubicBezTo>
                  <a:pt x="119" y="1805"/>
                  <a:pt x="118" y="1801"/>
                  <a:pt x="116" y="1797"/>
                </a:cubicBezTo>
                <a:cubicBezTo>
                  <a:pt x="114" y="1792"/>
                  <a:pt x="108" y="1786"/>
                  <a:pt x="104" y="1785"/>
                </a:cubicBezTo>
                <a:cubicBezTo>
                  <a:pt x="100" y="1783"/>
                  <a:pt x="98" y="1782"/>
                  <a:pt x="95" y="1781"/>
                </a:cubicBezTo>
                <a:cubicBezTo>
                  <a:pt x="91" y="1779"/>
                  <a:pt x="92" y="1779"/>
                  <a:pt x="92" y="1776"/>
                </a:cubicBezTo>
                <a:cubicBezTo>
                  <a:pt x="91" y="1773"/>
                  <a:pt x="88" y="1768"/>
                  <a:pt x="86" y="1766"/>
                </a:cubicBezTo>
                <a:cubicBezTo>
                  <a:pt x="84" y="1763"/>
                  <a:pt x="72" y="1757"/>
                  <a:pt x="69" y="1755"/>
                </a:cubicBezTo>
                <a:cubicBezTo>
                  <a:pt x="65" y="1753"/>
                  <a:pt x="64" y="1753"/>
                  <a:pt x="62" y="1750"/>
                </a:cubicBezTo>
                <a:cubicBezTo>
                  <a:pt x="61" y="1747"/>
                  <a:pt x="60" y="1748"/>
                  <a:pt x="59" y="1742"/>
                </a:cubicBezTo>
                <a:cubicBezTo>
                  <a:pt x="59" y="1737"/>
                  <a:pt x="57" y="1732"/>
                  <a:pt x="56" y="1727"/>
                </a:cubicBezTo>
                <a:cubicBezTo>
                  <a:pt x="54" y="1722"/>
                  <a:pt x="51" y="1713"/>
                  <a:pt x="51" y="1712"/>
                </a:cubicBezTo>
                <a:cubicBezTo>
                  <a:pt x="50" y="1710"/>
                  <a:pt x="51" y="1708"/>
                  <a:pt x="51" y="1703"/>
                </a:cubicBezTo>
                <a:cubicBezTo>
                  <a:pt x="52" y="1698"/>
                  <a:pt x="51" y="1687"/>
                  <a:pt x="51" y="1685"/>
                </a:cubicBezTo>
                <a:cubicBezTo>
                  <a:pt x="51" y="1682"/>
                  <a:pt x="53" y="1682"/>
                  <a:pt x="55" y="1680"/>
                </a:cubicBezTo>
                <a:cubicBezTo>
                  <a:pt x="58" y="1679"/>
                  <a:pt x="60" y="1677"/>
                  <a:pt x="61" y="1674"/>
                </a:cubicBezTo>
                <a:cubicBezTo>
                  <a:pt x="62" y="1672"/>
                  <a:pt x="61" y="1673"/>
                  <a:pt x="65" y="1673"/>
                </a:cubicBezTo>
                <a:cubicBezTo>
                  <a:pt x="69" y="1674"/>
                  <a:pt x="70" y="1672"/>
                  <a:pt x="73" y="1672"/>
                </a:cubicBezTo>
                <a:cubicBezTo>
                  <a:pt x="75" y="1671"/>
                  <a:pt x="74" y="1670"/>
                  <a:pt x="76" y="1677"/>
                </a:cubicBezTo>
                <a:cubicBezTo>
                  <a:pt x="78" y="1683"/>
                  <a:pt x="77" y="1696"/>
                  <a:pt x="76" y="1701"/>
                </a:cubicBezTo>
                <a:cubicBezTo>
                  <a:pt x="75" y="1707"/>
                  <a:pt x="75" y="1716"/>
                  <a:pt x="77" y="1724"/>
                </a:cubicBezTo>
                <a:cubicBezTo>
                  <a:pt x="79" y="1733"/>
                  <a:pt x="87" y="1748"/>
                  <a:pt x="93" y="1753"/>
                </a:cubicBezTo>
                <a:cubicBezTo>
                  <a:pt x="98" y="1757"/>
                  <a:pt x="106" y="1757"/>
                  <a:pt x="110" y="1755"/>
                </a:cubicBezTo>
                <a:cubicBezTo>
                  <a:pt x="114" y="1753"/>
                  <a:pt x="114" y="1751"/>
                  <a:pt x="113" y="1747"/>
                </a:cubicBezTo>
                <a:cubicBezTo>
                  <a:pt x="111" y="1744"/>
                  <a:pt x="112" y="1735"/>
                  <a:pt x="111" y="1731"/>
                </a:cubicBezTo>
                <a:cubicBezTo>
                  <a:pt x="110" y="1726"/>
                  <a:pt x="110" y="1710"/>
                  <a:pt x="108" y="1699"/>
                </a:cubicBezTo>
                <a:cubicBezTo>
                  <a:pt x="106" y="1689"/>
                  <a:pt x="106" y="1679"/>
                  <a:pt x="106" y="1672"/>
                </a:cubicBezTo>
                <a:cubicBezTo>
                  <a:pt x="106" y="1665"/>
                  <a:pt x="108" y="1653"/>
                  <a:pt x="107" y="1648"/>
                </a:cubicBezTo>
                <a:cubicBezTo>
                  <a:pt x="106" y="1644"/>
                  <a:pt x="108" y="1634"/>
                  <a:pt x="109" y="1625"/>
                </a:cubicBezTo>
                <a:cubicBezTo>
                  <a:pt x="110" y="1616"/>
                  <a:pt x="109" y="1600"/>
                  <a:pt x="107" y="1590"/>
                </a:cubicBezTo>
                <a:cubicBezTo>
                  <a:pt x="105" y="1580"/>
                  <a:pt x="97" y="1565"/>
                  <a:pt x="95" y="1561"/>
                </a:cubicBezTo>
                <a:cubicBezTo>
                  <a:pt x="92" y="1557"/>
                  <a:pt x="90" y="1551"/>
                  <a:pt x="90" y="1545"/>
                </a:cubicBezTo>
                <a:cubicBezTo>
                  <a:pt x="90" y="1540"/>
                  <a:pt x="92" y="1530"/>
                  <a:pt x="92" y="1527"/>
                </a:cubicBezTo>
                <a:cubicBezTo>
                  <a:pt x="92" y="1524"/>
                  <a:pt x="92" y="1525"/>
                  <a:pt x="94" y="1525"/>
                </a:cubicBezTo>
                <a:cubicBezTo>
                  <a:pt x="95" y="1526"/>
                  <a:pt x="101" y="1527"/>
                  <a:pt x="107" y="1528"/>
                </a:cubicBezTo>
                <a:cubicBezTo>
                  <a:pt x="112" y="1529"/>
                  <a:pt x="111" y="1530"/>
                  <a:pt x="113" y="1528"/>
                </a:cubicBezTo>
                <a:cubicBezTo>
                  <a:pt x="115" y="1527"/>
                  <a:pt x="114" y="1528"/>
                  <a:pt x="114" y="1531"/>
                </a:cubicBezTo>
                <a:cubicBezTo>
                  <a:pt x="114" y="1535"/>
                  <a:pt x="115" y="1545"/>
                  <a:pt x="115" y="1561"/>
                </a:cubicBezTo>
                <a:cubicBezTo>
                  <a:pt x="116" y="1577"/>
                  <a:pt x="120" y="1603"/>
                  <a:pt x="121" y="1616"/>
                </a:cubicBezTo>
                <a:cubicBezTo>
                  <a:pt x="122" y="1629"/>
                  <a:pt x="126" y="1671"/>
                  <a:pt x="128" y="1689"/>
                </a:cubicBezTo>
                <a:cubicBezTo>
                  <a:pt x="129" y="1708"/>
                  <a:pt x="133" y="1762"/>
                  <a:pt x="133" y="1772"/>
                </a:cubicBezTo>
                <a:cubicBezTo>
                  <a:pt x="132" y="1782"/>
                  <a:pt x="133" y="1808"/>
                  <a:pt x="132" y="1816"/>
                </a:cubicBezTo>
                <a:cubicBezTo>
                  <a:pt x="132" y="1824"/>
                  <a:pt x="130" y="1841"/>
                  <a:pt x="130" y="1847"/>
                </a:cubicBezTo>
                <a:cubicBezTo>
                  <a:pt x="130" y="1852"/>
                  <a:pt x="130" y="1866"/>
                  <a:pt x="129" y="1870"/>
                </a:cubicBezTo>
                <a:cubicBezTo>
                  <a:pt x="128" y="1874"/>
                  <a:pt x="128" y="1887"/>
                  <a:pt x="129" y="1891"/>
                </a:cubicBezTo>
                <a:cubicBezTo>
                  <a:pt x="130" y="1895"/>
                  <a:pt x="129" y="1911"/>
                  <a:pt x="127" y="1924"/>
                </a:cubicBezTo>
                <a:cubicBezTo>
                  <a:pt x="125" y="1937"/>
                  <a:pt x="116" y="1983"/>
                  <a:pt x="114" y="1992"/>
                </a:cubicBezTo>
                <a:cubicBezTo>
                  <a:pt x="112" y="2001"/>
                  <a:pt x="106" y="2030"/>
                  <a:pt x="104" y="2037"/>
                </a:cubicBezTo>
                <a:cubicBezTo>
                  <a:pt x="103" y="2045"/>
                  <a:pt x="97" y="2066"/>
                  <a:pt x="94" y="2074"/>
                </a:cubicBezTo>
                <a:cubicBezTo>
                  <a:pt x="91" y="2082"/>
                  <a:pt x="84" y="2106"/>
                  <a:pt x="84" y="2110"/>
                </a:cubicBezTo>
                <a:cubicBezTo>
                  <a:pt x="83" y="2115"/>
                  <a:pt x="81" y="2115"/>
                  <a:pt x="85" y="2116"/>
                </a:cubicBezTo>
                <a:cubicBezTo>
                  <a:pt x="88" y="2117"/>
                  <a:pt x="108" y="2122"/>
                  <a:pt x="111" y="2122"/>
                </a:cubicBezTo>
                <a:cubicBezTo>
                  <a:pt x="113" y="2122"/>
                  <a:pt x="112" y="2124"/>
                  <a:pt x="111" y="2127"/>
                </a:cubicBezTo>
                <a:cubicBezTo>
                  <a:pt x="109" y="2129"/>
                  <a:pt x="110" y="2130"/>
                  <a:pt x="112" y="2132"/>
                </a:cubicBezTo>
                <a:cubicBezTo>
                  <a:pt x="115" y="2134"/>
                  <a:pt x="121" y="2136"/>
                  <a:pt x="129" y="2138"/>
                </a:cubicBezTo>
                <a:cubicBezTo>
                  <a:pt x="138" y="2139"/>
                  <a:pt x="165" y="2143"/>
                  <a:pt x="168" y="2144"/>
                </a:cubicBezTo>
                <a:cubicBezTo>
                  <a:pt x="171" y="2144"/>
                  <a:pt x="171" y="2146"/>
                  <a:pt x="170" y="2149"/>
                </a:cubicBezTo>
                <a:cubicBezTo>
                  <a:pt x="168" y="2151"/>
                  <a:pt x="175" y="2153"/>
                  <a:pt x="182" y="2155"/>
                </a:cubicBezTo>
                <a:cubicBezTo>
                  <a:pt x="190" y="2157"/>
                  <a:pt x="204" y="2160"/>
                  <a:pt x="208" y="2161"/>
                </a:cubicBezTo>
                <a:cubicBezTo>
                  <a:pt x="211" y="2161"/>
                  <a:pt x="210" y="2161"/>
                  <a:pt x="211" y="2165"/>
                </a:cubicBezTo>
                <a:cubicBezTo>
                  <a:pt x="211" y="2170"/>
                  <a:pt x="213" y="2180"/>
                  <a:pt x="215" y="2191"/>
                </a:cubicBezTo>
                <a:cubicBezTo>
                  <a:pt x="218" y="2202"/>
                  <a:pt x="225" y="2235"/>
                  <a:pt x="228" y="2252"/>
                </a:cubicBezTo>
                <a:cubicBezTo>
                  <a:pt x="231" y="2268"/>
                  <a:pt x="227" y="2298"/>
                  <a:pt x="226" y="2312"/>
                </a:cubicBezTo>
                <a:cubicBezTo>
                  <a:pt x="224" y="2326"/>
                  <a:pt x="221" y="2351"/>
                  <a:pt x="219" y="2373"/>
                </a:cubicBezTo>
                <a:cubicBezTo>
                  <a:pt x="217" y="2394"/>
                  <a:pt x="216" y="2406"/>
                  <a:pt x="217" y="2424"/>
                </a:cubicBezTo>
                <a:cubicBezTo>
                  <a:pt x="217" y="2442"/>
                  <a:pt x="223" y="2463"/>
                  <a:pt x="225" y="2476"/>
                </a:cubicBezTo>
                <a:cubicBezTo>
                  <a:pt x="228" y="2490"/>
                  <a:pt x="232" y="2535"/>
                  <a:pt x="234" y="2560"/>
                </a:cubicBezTo>
                <a:cubicBezTo>
                  <a:pt x="236" y="2585"/>
                  <a:pt x="241" y="2630"/>
                  <a:pt x="245" y="2659"/>
                </a:cubicBezTo>
                <a:cubicBezTo>
                  <a:pt x="250" y="2695"/>
                  <a:pt x="250" y="2705"/>
                  <a:pt x="251" y="2733"/>
                </a:cubicBezTo>
                <a:cubicBezTo>
                  <a:pt x="252" y="2781"/>
                  <a:pt x="247" y="2801"/>
                  <a:pt x="246" y="2807"/>
                </a:cubicBezTo>
                <a:cubicBezTo>
                  <a:pt x="244" y="2813"/>
                  <a:pt x="236" y="2833"/>
                  <a:pt x="231" y="2850"/>
                </a:cubicBezTo>
                <a:cubicBezTo>
                  <a:pt x="226" y="2867"/>
                  <a:pt x="231" y="2877"/>
                  <a:pt x="232" y="2885"/>
                </a:cubicBezTo>
                <a:cubicBezTo>
                  <a:pt x="234" y="2893"/>
                  <a:pt x="234" y="2897"/>
                  <a:pt x="233" y="2901"/>
                </a:cubicBezTo>
                <a:cubicBezTo>
                  <a:pt x="233" y="2905"/>
                  <a:pt x="231" y="2909"/>
                  <a:pt x="230" y="2915"/>
                </a:cubicBezTo>
                <a:cubicBezTo>
                  <a:pt x="230" y="2920"/>
                  <a:pt x="229" y="2930"/>
                  <a:pt x="231" y="2939"/>
                </a:cubicBezTo>
                <a:cubicBezTo>
                  <a:pt x="233" y="2948"/>
                  <a:pt x="233" y="2954"/>
                  <a:pt x="234" y="2962"/>
                </a:cubicBezTo>
                <a:cubicBezTo>
                  <a:pt x="235" y="2969"/>
                  <a:pt x="235" y="2975"/>
                  <a:pt x="237" y="2980"/>
                </a:cubicBezTo>
                <a:cubicBezTo>
                  <a:pt x="239" y="2985"/>
                  <a:pt x="239" y="2985"/>
                  <a:pt x="240" y="2990"/>
                </a:cubicBezTo>
                <a:cubicBezTo>
                  <a:pt x="241" y="2996"/>
                  <a:pt x="244" y="3014"/>
                  <a:pt x="246" y="3023"/>
                </a:cubicBezTo>
                <a:cubicBezTo>
                  <a:pt x="248" y="3032"/>
                  <a:pt x="249" y="3043"/>
                  <a:pt x="249" y="3046"/>
                </a:cubicBezTo>
                <a:cubicBezTo>
                  <a:pt x="250" y="3049"/>
                  <a:pt x="250" y="3049"/>
                  <a:pt x="244" y="3049"/>
                </a:cubicBezTo>
                <a:cubicBezTo>
                  <a:pt x="237" y="3050"/>
                  <a:pt x="232" y="3052"/>
                  <a:pt x="225" y="3054"/>
                </a:cubicBezTo>
                <a:cubicBezTo>
                  <a:pt x="218" y="3057"/>
                  <a:pt x="205" y="3057"/>
                  <a:pt x="202" y="3058"/>
                </a:cubicBezTo>
                <a:cubicBezTo>
                  <a:pt x="198" y="3062"/>
                  <a:pt x="196" y="3066"/>
                  <a:pt x="200" y="3070"/>
                </a:cubicBezTo>
                <a:cubicBezTo>
                  <a:pt x="204" y="3074"/>
                  <a:pt x="211" y="3078"/>
                  <a:pt x="220" y="3079"/>
                </a:cubicBezTo>
                <a:cubicBezTo>
                  <a:pt x="229" y="3081"/>
                  <a:pt x="238" y="3082"/>
                  <a:pt x="243" y="3084"/>
                </a:cubicBezTo>
                <a:cubicBezTo>
                  <a:pt x="248" y="3085"/>
                  <a:pt x="246" y="3085"/>
                  <a:pt x="245" y="3091"/>
                </a:cubicBezTo>
                <a:cubicBezTo>
                  <a:pt x="244" y="3098"/>
                  <a:pt x="244" y="3101"/>
                  <a:pt x="245" y="3114"/>
                </a:cubicBezTo>
                <a:cubicBezTo>
                  <a:pt x="246" y="3127"/>
                  <a:pt x="247" y="3129"/>
                  <a:pt x="248" y="3133"/>
                </a:cubicBezTo>
                <a:cubicBezTo>
                  <a:pt x="250" y="3137"/>
                  <a:pt x="250" y="3139"/>
                  <a:pt x="250" y="3142"/>
                </a:cubicBezTo>
                <a:cubicBezTo>
                  <a:pt x="250" y="3145"/>
                  <a:pt x="252" y="3147"/>
                  <a:pt x="259" y="3153"/>
                </a:cubicBezTo>
                <a:cubicBezTo>
                  <a:pt x="267" y="3159"/>
                  <a:pt x="272" y="3160"/>
                  <a:pt x="278" y="3163"/>
                </a:cubicBezTo>
                <a:cubicBezTo>
                  <a:pt x="284" y="3166"/>
                  <a:pt x="290" y="3167"/>
                  <a:pt x="299" y="3168"/>
                </a:cubicBezTo>
                <a:cubicBezTo>
                  <a:pt x="308" y="3170"/>
                  <a:pt x="322" y="3171"/>
                  <a:pt x="330" y="3172"/>
                </a:cubicBezTo>
                <a:cubicBezTo>
                  <a:pt x="338" y="3172"/>
                  <a:pt x="356" y="3171"/>
                  <a:pt x="363" y="3168"/>
                </a:cubicBezTo>
                <a:cubicBezTo>
                  <a:pt x="370" y="3164"/>
                  <a:pt x="387" y="3152"/>
                  <a:pt x="395" y="3142"/>
                </a:cubicBezTo>
                <a:cubicBezTo>
                  <a:pt x="404" y="3132"/>
                  <a:pt x="404" y="3123"/>
                  <a:pt x="404" y="3108"/>
                </a:cubicBezTo>
                <a:cubicBezTo>
                  <a:pt x="403" y="3093"/>
                  <a:pt x="401" y="3081"/>
                  <a:pt x="400" y="3079"/>
                </a:cubicBezTo>
                <a:cubicBezTo>
                  <a:pt x="399" y="3076"/>
                  <a:pt x="398" y="3076"/>
                  <a:pt x="405" y="3073"/>
                </a:cubicBezTo>
                <a:cubicBezTo>
                  <a:pt x="412" y="3070"/>
                  <a:pt x="428" y="3061"/>
                  <a:pt x="437" y="3055"/>
                </a:cubicBezTo>
                <a:cubicBezTo>
                  <a:pt x="446" y="3049"/>
                  <a:pt x="451" y="3041"/>
                  <a:pt x="454" y="3036"/>
                </a:cubicBezTo>
                <a:cubicBezTo>
                  <a:pt x="457" y="3030"/>
                  <a:pt x="464" y="3015"/>
                  <a:pt x="468" y="3007"/>
                </a:cubicBezTo>
                <a:cubicBezTo>
                  <a:pt x="472" y="2994"/>
                  <a:pt x="485" y="2978"/>
                  <a:pt x="489" y="2974"/>
                </a:cubicBezTo>
                <a:cubicBezTo>
                  <a:pt x="493" y="2970"/>
                  <a:pt x="509" y="2953"/>
                  <a:pt x="514" y="2948"/>
                </a:cubicBezTo>
                <a:cubicBezTo>
                  <a:pt x="519" y="2943"/>
                  <a:pt x="519" y="2944"/>
                  <a:pt x="523" y="2942"/>
                </a:cubicBezTo>
                <a:cubicBezTo>
                  <a:pt x="527" y="2940"/>
                  <a:pt x="529" y="2940"/>
                  <a:pt x="534" y="2938"/>
                </a:cubicBezTo>
                <a:cubicBezTo>
                  <a:pt x="538" y="2936"/>
                  <a:pt x="537" y="2936"/>
                  <a:pt x="542" y="2939"/>
                </a:cubicBezTo>
                <a:cubicBezTo>
                  <a:pt x="547" y="2942"/>
                  <a:pt x="548" y="2948"/>
                  <a:pt x="550" y="2956"/>
                </a:cubicBezTo>
                <a:cubicBezTo>
                  <a:pt x="552" y="2964"/>
                  <a:pt x="557" y="3020"/>
                  <a:pt x="557" y="3029"/>
                </a:cubicBezTo>
                <a:cubicBezTo>
                  <a:pt x="558" y="3037"/>
                  <a:pt x="558" y="3048"/>
                  <a:pt x="557" y="3052"/>
                </a:cubicBezTo>
                <a:cubicBezTo>
                  <a:pt x="556" y="3056"/>
                  <a:pt x="555" y="3057"/>
                  <a:pt x="559" y="3058"/>
                </a:cubicBezTo>
                <a:cubicBezTo>
                  <a:pt x="564" y="3059"/>
                  <a:pt x="569" y="3059"/>
                  <a:pt x="571" y="3058"/>
                </a:cubicBezTo>
                <a:cubicBezTo>
                  <a:pt x="573" y="3056"/>
                  <a:pt x="571" y="3056"/>
                  <a:pt x="574" y="3056"/>
                </a:cubicBezTo>
                <a:cubicBezTo>
                  <a:pt x="577" y="3056"/>
                  <a:pt x="577" y="3056"/>
                  <a:pt x="576" y="3052"/>
                </a:cubicBezTo>
                <a:cubicBezTo>
                  <a:pt x="576" y="3048"/>
                  <a:pt x="575" y="3035"/>
                  <a:pt x="573" y="3009"/>
                </a:cubicBezTo>
                <a:cubicBezTo>
                  <a:pt x="569" y="2981"/>
                  <a:pt x="571" y="2953"/>
                  <a:pt x="572" y="2941"/>
                </a:cubicBezTo>
                <a:cubicBezTo>
                  <a:pt x="573" y="2929"/>
                  <a:pt x="582" y="2917"/>
                  <a:pt x="588" y="2909"/>
                </a:cubicBezTo>
                <a:cubicBezTo>
                  <a:pt x="594" y="2901"/>
                  <a:pt x="599" y="2892"/>
                  <a:pt x="600" y="2890"/>
                </a:cubicBezTo>
                <a:cubicBezTo>
                  <a:pt x="602" y="2887"/>
                  <a:pt x="601" y="2885"/>
                  <a:pt x="604" y="2881"/>
                </a:cubicBezTo>
                <a:cubicBezTo>
                  <a:pt x="606" y="2878"/>
                  <a:pt x="606" y="2875"/>
                  <a:pt x="606" y="2871"/>
                </a:cubicBezTo>
                <a:cubicBezTo>
                  <a:pt x="605" y="2866"/>
                  <a:pt x="600" y="2844"/>
                  <a:pt x="594" y="2833"/>
                </a:cubicBezTo>
                <a:cubicBezTo>
                  <a:pt x="587" y="2822"/>
                  <a:pt x="573" y="2805"/>
                  <a:pt x="566" y="2797"/>
                </a:cubicBezTo>
                <a:cubicBezTo>
                  <a:pt x="558" y="2789"/>
                  <a:pt x="553" y="2787"/>
                  <a:pt x="551" y="2786"/>
                </a:cubicBezTo>
                <a:cubicBezTo>
                  <a:pt x="550" y="2785"/>
                  <a:pt x="550" y="2784"/>
                  <a:pt x="550" y="2782"/>
                </a:cubicBezTo>
                <a:cubicBezTo>
                  <a:pt x="549" y="2780"/>
                  <a:pt x="548" y="2776"/>
                  <a:pt x="544" y="2761"/>
                </a:cubicBezTo>
                <a:cubicBezTo>
                  <a:pt x="540" y="2746"/>
                  <a:pt x="536" y="2724"/>
                  <a:pt x="532" y="2703"/>
                </a:cubicBezTo>
                <a:cubicBezTo>
                  <a:pt x="529" y="2681"/>
                  <a:pt x="526" y="2648"/>
                  <a:pt x="525" y="2633"/>
                </a:cubicBezTo>
                <a:cubicBezTo>
                  <a:pt x="525" y="2618"/>
                  <a:pt x="525" y="2556"/>
                  <a:pt x="524" y="2543"/>
                </a:cubicBezTo>
                <a:cubicBezTo>
                  <a:pt x="524" y="2530"/>
                  <a:pt x="523" y="2473"/>
                  <a:pt x="523" y="2457"/>
                </a:cubicBezTo>
                <a:cubicBezTo>
                  <a:pt x="523" y="2440"/>
                  <a:pt x="525" y="2431"/>
                  <a:pt x="529" y="2418"/>
                </a:cubicBezTo>
                <a:cubicBezTo>
                  <a:pt x="532" y="2406"/>
                  <a:pt x="539" y="2386"/>
                  <a:pt x="539" y="2353"/>
                </a:cubicBezTo>
                <a:cubicBezTo>
                  <a:pt x="539" y="2320"/>
                  <a:pt x="529" y="2278"/>
                  <a:pt x="525" y="2255"/>
                </a:cubicBezTo>
                <a:cubicBezTo>
                  <a:pt x="520" y="2229"/>
                  <a:pt x="514" y="2212"/>
                  <a:pt x="513" y="2209"/>
                </a:cubicBezTo>
                <a:cubicBezTo>
                  <a:pt x="512" y="2205"/>
                  <a:pt x="512" y="2204"/>
                  <a:pt x="516" y="2205"/>
                </a:cubicBezTo>
                <a:cubicBezTo>
                  <a:pt x="521" y="2205"/>
                  <a:pt x="547" y="2200"/>
                  <a:pt x="550" y="2199"/>
                </a:cubicBezTo>
                <a:cubicBezTo>
                  <a:pt x="554" y="2198"/>
                  <a:pt x="554" y="2197"/>
                  <a:pt x="554" y="2194"/>
                </a:cubicBezTo>
                <a:cubicBezTo>
                  <a:pt x="554" y="2192"/>
                  <a:pt x="553" y="2181"/>
                  <a:pt x="552" y="2177"/>
                </a:cubicBezTo>
                <a:cubicBezTo>
                  <a:pt x="551" y="2173"/>
                  <a:pt x="550" y="2173"/>
                  <a:pt x="556" y="2173"/>
                </a:cubicBezTo>
                <a:cubicBezTo>
                  <a:pt x="562" y="2173"/>
                  <a:pt x="582" y="2169"/>
                  <a:pt x="588" y="2167"/>
                </a:cubicBezTo>
                <a:cubicBezTo>
                  <a:pt x="595" y="2165"/>
                  <a:pt x="602" y="2164"/>
                  <a:pt x="603" y="2162"/>
                </a:cubicBezTo>
                <a:cubicBezTo>
                  <a:pt x="605" y="2161"/>
                  <a:pt x="605" y="2160"/>
                  <a:pt x="603" y="2157"/>
                </a:cubicBezTo>
                <a:cubicBezTo>
                  <a:pt x="601" y="2154"/>
                  <a:pt x="601" y="2143"/>
                  <a:pt x="599" y="2138"/>
                </a:cubicBezTo>
                <a:cubicBezTo>
                  <a:pt x="598" y="2133"/>
                  <a:pt x="598" y="2128"/>
                  <a:pt x="596" y="2124"/>
                </a:cubicBezTo>
                <a:cubicBezTo>
                  <a:pt x="595" y="2120"/>
                  <a:pt x="592" y="2109"/>
                  <a:pt x="588" y="2092"/>
                </a:cubicBezTo>
                <a:cubicBezTo>
                  <a:pt x="585" y="2076"/>
                  <a:pt x="576" y="2035"/>
                  <a:pt x="571" y="2013"/>
                </a:cubicBezTo>
                <a:cubicBezTo>
                  <a:pt x="567" y="1991"/>
                  <a:pt x="562" y="1953"/>
                  <a:pt x="561" y="1926"/>
                </a:cubicBezTo>
                <a:cubicBezTo>
                  <a:pt x="559" y="1898"/>
                  <a:pt x="562" y="1851"/>
                  <a:pt x="563" y="1845"/>
                </a:cubicBezTo>
                <a:cubicBezTo>
                  <a:pt x="563" y="1838"/>
                  <a:pt x="564" y="1837"/>
                  <a:pt x="567" y="1834"/>
                </a:cubicBezTo>
                <a:cubicBezTo>
                  <a:pt x="569" y="1831"/>
                  <a:pt x="569" y="1831"/>
                  <a:pt x="570" y="1831"/>
                </a:cubicBezTo>
                <a:cubicBezTo>
                  <a:pt x="571" y="1831"/>
                  <a:pt x="573" y="1833"/>
                  <a:pt x="576" y="1833"/>
                </a:cubicBezTo>
                <a:cubicBezTo>
                  <a:pt x="578" y="1833"/>
                  <a:pt x="580" y="1829"/>
                  <a:pt x="584" y="1826"/>
                </a:cubicBezTo>
                <a:cubicBezTo>
                  <a:pt x="588" y="1823"/>
                  <a:pt x="595" y="1815"/>
                  <a:pt x="598" y="1812"/>
                </a:cubicBezTo>
                <a:cubicBezTo>
                  <a:pt x="601" y="1809"/>
                  <a:pt x="604" y="1804"/>
                  <a:pt x="605" y="1802"/>
                </a:cubicBezTo>
                <a:cubicBezTo>
                  <a:pt x="605" y="1801"/>
                  <a:pt x="607" y="1800"/>
                  <a:pt x="609" y="1804"/>
                </a:cubicBezTo>
                <a:cubicBezTo>
                  <a:pt x="613" y="1809"/>
                  <a:pt x="617" y="1807"/>
                  <a:pt x="618" y="1806"/>
                </a:cubicBezTo>
                <a:cubicBezTo>
                  <a:pt x="620" y="1805"/>
                  <a:pt x="621" y="1802"/>
                  <a:pt x="622" y="1802"/>
                </a:cubicBezTo>
                <a:cubicBezTo>
                  <a:pt x="624" y="1801"/>
                  <a:pt x="629" y="1796"/>
                  <a:pt x="633" y="1791"/>
                </a:cubicBezTo>
                <a:cubicBezTo>
                  <a:pt x="639" y="1785"/>
                  <a:pt x="640" y="1780"/>
                  <a:pt x="643" y="1775"/>
                </a:cubicBezTo>
                <a:cubicBezTo>
                  <a:pt x="646" y="1769"/>
                  <a:pt x="651" y="1762"/>
                  <a:pt x="654" y="1759"/>
                </a:cubicBezTo>
                <a:cubicBezTo>
                  <a:pt x="656" y="1756"/>
                  <a:pt x="658" y="1752"/>
                  <a:pt x="658" y="1746"/>
                </a:cubicBezTo>
                <a:cubicBezTo>
                  <a:pt x="658" y="1740"/>
                  <a:pt x="662" y="1728"/>
                  <a:pt x="664" y="1719"/>
                </a:cubicBezTo>
                <a:cubicBezTo>
                  <a:pt x="665" y="1710"/>
                  <a:pt x="670" y="1705"/>
                  <a:pt x="671" y="1699"/>
                </a:cubicBezTo>
                <a:cubicBezTo>
                  <a:pt x="673" y="1693"/>
                  <a:pt x="678" y="1673"/>
                  <a:pt x="678" y="1668"/>
                </a:cubicBezTo>
                <a:cubicBezTo>
                  <a:pt x="677" y="1662"/>
                  <a:pt x="682" y="1637"/>
                  <a:pt x="684" y="1628"/>
                </a:cubicBezTo>
                <a:cubicBezTo>
                  <a:pt x="686" y="1620"/>
                  <a:pt x="685" y="1603"/>
                  <a:pt x="683" y="1589"/>
                </a:cubicBezTo>
                <a:cubicBezTo>
                  <a:pt x="682" y="1576"/>
                  <a:pt x="688" y="1557"/>
                  <a:pt x="690" y="1552"/>
                </a:cubicBezTo>
                <a:cubicBezTo>
                  <a:pt x="692" y="1546"/>
                  <a:pt x="700" y="1536"/>
                  <a:pt x="702" y="1532"/>
                </a:cubicBezTo>
                <a:cubicBezTo>
                  <a:pt x="704" y="1528"/>
                  <a:pt x="706" y="1513"/>
                  <a:pt x="706" y="1510"/>
                </a:cubicBezTo>
                <a:cubicBezTo>
                  <a:pt x="707" y="1506"/>
                  <a:pt x="710" y="1506"/>
                  <a:pt x="713" y="1505"/>
                </a:cubicBezTo>
                <a:cubicBezTo>
                  <a:pt x="716" y="1504"/>
                  <a:pt x="715" y="1506"/>
                  <a:pt x="715" y="1508"/>
                </a:cubicBezTo>
                <a:cubicBezTo>
                  <a:pt x="715" y="1511"/>
                  <a:pt x="715" y="1514"/>
                  <a:pt x="716" y="1518"/>
                </a:cubicBezTo>
                <a:cubicBezTo>
                  <a:pt x="716" y="1522"/>
                  <a:pt x="718" y="1521"/>
                  <a:pt x="722" y="1512"/>
                </a:cubicBezTo>
                <a:cubicBezTo>
                  <a:pt x="726" y="1503"/>
                  <a:pt x="731" y="1480"/>
                  <a:pt x="734" y="1468"/>
                </a:cubicBezTo>
                <a:cubicBezTo>
                  <a:pt x="737" y="1456"/>
                  <a:pt x="744" y="1421"/>
                  <a:pt x="745" y="1415"/>
                </a:cubicBezTo>
                <a:cubicBezTo>
                  <a:pt x="746" y="1409"/>
                  <a:pt x="747" y="1402"/>
                  <a:pt x="748" y="1400"/>
                </a:cubicBezTo>
                <a:cubicBezTo>
                  <a:pt x="749" y="1396"/>
                  <a:pt x="752" y="1385"/>
                  <a:pt x="753" y="1379"/>
                </a:cubicBezTo>
                <a:cubicBezTo>
                  <a:pt x="754" y="1374"/>
                  <a:pt x="754" y="1374"/>
                  <a:pt x="755" y="1373"/>
                </a:cubicBezTo>
                <a:cubicBezTo>
                  <a:pt x="756" y="1372"/>
                  <a:pt x="757" y="1372"/>
                  <a:pt x="758" y="1370"/>
                </a:cubicBezTo>
                <a:cubicBezTo>
                  <a:pt x="759" y="1368"/>
                  <a:pt x="760" y="1365"/>
                  <a:pt x="762" y="1363"/>
                </a:cubicBezTo>
                <a:cubicBezTo>
                  <a:pt x="764" y="1361"/>
                  <a:pt x="768" y="1356"/>
                  <a:pt x="774" y="1347"/>
                </a:cubicBezTo>
                <a:cubicBezTo>
                  <a:pt x="780" y="1337"/>
                  <a:pt x="785" y="1327"/>
                  <a:pt x="788" y="1319"/>
                </a:cubicBezTo>
                <a:cubicBezTo>
                  <a:pt x="792" y="1312"/>
                  <a:pt x="795" y="1303"/>
                  <a:pt x="797" y="1299"/>
                </a:cubicBezTo>
                <a:cubicBezTo>
                  <a:pt x="799" y="1295"/>
                  <a:pt x="803" y="1286"/>
                  <a:pt x="805" y="1283"/>
                </a:cubicBezTo>
                <a:cubicBezTo>
                  <a:pt x="806" y="1281"/>
                  <a:pt x="807" y="1278"/>
                  <a:pt x="807" y="1275"/>
                </a:cubicBezTo>
                <a:cubicBezTo>
                  <a:pt x="806" y="1271"/>
                  <a:pt x="808" y="1262"/>
                  <a:pt x="808" y="1260"/>
                </a:cubicBezTo>
                <a:cubicBezTo>
                  <a:pt x="809" y="1257"/>
                  <a:pt x="810" y="1253"/>
                  <a:pt x="810" y="1249"/>
                </a:cubicBezTo>
                <a:cubicBezTo>
                  <a:pt x="810" y="1246"/>
                  <a:pt x="810" y="1237"/>
                  <a:pt x="811" y="1235"/>
                </a:cubicBezTo>
                <a:cubicBezTo>
                  <a:pt x="812" y="1233"/>
                  <a:pt x="813" y="1224"/>
                  <a:pt x="813" y="1220"/>
                </a:cubicBezTo>
                <a:cubicBezTo>
                  <a:pt x="813" y="1217"/>
                  <a:pt x="813" y="1215"/>
                  <a:pt x="816" y="1209"/>
                </a:cubicBezTo>
                <a:cubicBezTo>
                  <a:pt x="818" y="1204"/>
                  <a:pt x="826" y="1180"/>
                  <a:pt x="831" y="1166"/>
                </a:cubicBezTo>
                <a:cubicBezTo>
                  <a:pt x="836" y="1151"/>
                  <a:pt x="839" y="1128"/>
                  <a:pt x="841" y="1113"/>
                </a:cubicBezTo>
                <a:cubicBezTo>
                  <a:pt x="843" y="1099"/>
                  <a:pt x="840" y="1097"/>
                  <a:pt x="837" y="1089"/>
                </a:cubicBezTo>
                <a:close/>
                <a:moveTo>
                  <a:pt x="406" y="2806"/>
                </a:moveTo>
                <a:cubicBezTo>
                  <a:pt x="405" y="2826"/>
                  <a:pt x="404" y="2842"/>
                  <a:pt x="402" y="2853"/>
                </a:cubicBezTo>
                <a:cubicBezTo>
                  <a:pt x="399" y="2864"/>
                  <a:pt x="391" y="2888"/>
                  <a:pt x="384" y="2905"/>
                </a:cubicBezTo>
                <a:cubicBezTo>
                  <a:pt x="377" y="2921"/>
                  <a:pt x="370" y="2942"/>
                  <a:pt x="368" y="2948"/>
                </a:cubicBezTo>
                <a:cubicBezTo>
                  <a:pt x="365" y="2955"/>
                  <a:pt x="366" y="2959"/>
                  <a:pt x="364" y="2951"/>
                </a:cubicBezTo>
                <a:cubicBezTo>
                  <a:pt x="362" y="2942"/>
                  <a:pt x="357" y="2925"/>
                  <a:pt x="353" y="2916"/>
                </a:cubicBezTo>
                <a:cubicBezTo>
                  <a:pt x="348" y="2907"/>
                  <a:pt x="345" y="2903"/>
                  <a:pt x="343" y="2900"/>
                </a:cubicBezTo>
                <a:cubicBezTo>
                  <a:pt x="341" y="2897"/>
                  <a:pt x="341" y="2898"/>
                  <a:pt x="342" y="2893"/>
                </a:cubicBezTo>
                <a:cubicBezTo>
                  <a:pt x="343" y="2888"/>
                  <a:pt x="344" y="2882"/>
                  <a:pt x="345" y="2878"/>
                </a:cubicBezTo>
                <a:cubicBezTo>
                  <a:pt x="346" y="2874"/>
                  <a:pt x="345" y="2861"/>
                  <a:pt x="344" y="2857"/>
                </a:cubicBezTo>
                <a:cubicBezTo>
                  <a:pt x="343" y="2852"/>
                  <a:pt x="341" y="2842"/>
                  <a:pt x="340" y="2834"/>
                </a:cubicBezTo>
                <a:cubicBezTo>
                  <a:pt x="339" y="2825"/>
                  <a:pt x="342" y="2769"/>
                  <a:pt x="342" y="2770"/>
                </a:cubicBezTo>
                <a:cubicBezTo>
                  <a:pt x="346" y="2785"/>
                  <a:pt x="348" y="2731"/>
                  <a:pt x="355" y="2703"/>
                </a:cubicBezTo>
                <a:cubicBezTo>
                  <a:pt x="361" y="2675"/>
                  <a:pt x="366" y="2657"/>
                  <a:pt x="372" y="2611"/>
                </a:cubicBezTo>
                <a:cubicBezTo>
                  <a:pt x="376" y="2586"/>
                  <a:pt x="379" y="2569"/>
                  <a:pt x="380" y="2562"/>
                </a:cubicBezTo>
                <a:cubicBezTo>
                  <a:pt x="382" y="2555"/>
                  <a:pt x="382" y="2553"/>
                  <a:pt x="383" y="2559"/>
                </a:cubicBezTo>
                <a:cubicBezTo>
                  <a:pt x="384" y="2565"/>
                  <a:pt x="392" y="2589"/>
                  <a:pt x="395" y="2619"/>
                </a:cubicBezTo>
                <a:cubicBezTo>
                  <a:pt x="399" y="2650"/>
                  <a:pt x="407" y="2713"/>
                  <a:pt x="408" y="2743"/>
                </a:cubicBezTo>
                <a:cubicBezTo>
                  <a:pt x="409" y="2773"/>
                  <a:pt x="408" y="2786"/>
                  <a:pt x="406" y="2806"/>
                </a:cubicBezTo>
                <a:close/>
                <a:moveTo>
                  <a:pt x="667" y="1169"/>
                </a:moveTo>
                <a:cubicBezTo>
                  <a:pt x="666" y="1172"/>
                  <a:pt x="657" y="1186"/>
                  <a:pt x="654" y="1200"/>
                </a:cubicBezTo>
                <a:cubicBezTo>
                  <a:pt x="652" y="1212"/>
                  <a:pt x="649" y="1228"/>
                  <a:pt x="648" y="1244"/>
                </a:cubicBezTo>
                <a:cubicBezTo>
                  <a:pt x="648" y="1259"/>
                  <a:pt x="647" y="1285"/>
                  <a:pt x="647" y="1290"/>
                </a:cubicBezTo>
                <a:cubicBezTo>
                  <a:pt x="647" y="1295"/>
                  <a:pt x="646" y="1299"/>
                  <a:pt x="645" y="1305"/>
                </a:cubicBezTo>
                <a:cubicBezTo>
                  <a:pt x="643" y="1312"/>
                  <a:pt x="642" y="1321"/>
                  <a:pt x="642" y="1309"/>
                </a:cubicBezTo>
                <a:cubicBezTo>
                  <a:pt x="642" y="1297"/>
                  <a:pt x="641" y="1296"/>
                  <a:pt x="637" y="1276"/>
                </a:cubicBezTo>
                <a:cubicBezTo>
                  <a:pt x="633" y="1257"/>
                  <a:pt x="630" y="1242"/>
                  <a:pt x="629" y="1231"/>
                </a:cubicBezTo>
                <a:cubicBezTo>
                  <a:pt x="628" y="1221"/>
                  <a:pt x="628" y="1213"/>
                  <a:pt x="626" y="1205"/>
                </a:cubicBezTo>
                <a:cubicBezTo>
                  <a:pt x="624" y="1197"/>
                  <a:pt x="623" y="1182"/>
                  <a:pt x="617" y="1173"/>
                </a:cubicBezTo>
                <a:cubicBezTo>
                  <a:pt x="612" y="1165"/>
                  <a:pt x="611" y="1166"/>
                  <a:pt x="612" y="1164"/>
                </a:cubicBezTo>
                <a:cubicBezTo>
                  <a:pt x="614" y="1162"/>
                  <a:pt x="613" y="1157"/>
                  <a:pt x="612" y="1153"/>
                </a:cubicBezTo>
                <a:cubicBezTo>
                  <a:pt x="611" y="1148"/>
                  <a:pt x="607" y="1141"/>
                  <a:pt x="605" y="1138"/>
                </a:cubicBezTo>
                <a:cubicBezTo>
                  <a:pt x="602" y="1135"/>
                  <a:pt x="600" y="1130"/>
                  <a:pt x="600" y="1129"/>
                </a:cubicBezTo>
                <a:cubicBezTo>
                  <a:pt x="600" y="1127"/>
                  <a:pt x="601" y="1126"/>
                  <a:pt x="606" y="1126"/>
                </a:cubicBezTo>
                <a:cubicBezTo>
                  <a:pt x="610" y="1126"/>
                  <a:pt x="616" y="1126"/>
                  <a:pt x="622" y="1123"/>
                </a:cubicBezTo>
                <a:cubicBezTo>
                  <a:pt x="627" y="1121"/>
                  <a:pt x="629" y="1120"/>
                  <a:pt x="635" y="1118"/>
                </a:cubicBezTo>
                <a:cubicBezTo>
                  <a:pt x="640" y="1117"/>
                  <a:pt x="645" y="1116"/>
                  <a:pt x="645" y="1112"/>
                </a:cubicBezTo>
                <a:cubicBezTo>
                  <a:pt x="646" y="1107"/>
                  <a:pt x="647" y="1097"/>
                  <a:pt x="650" y="1090"/>
                </a:cubicBezTo>
                <a:cubicBezTo>
                  <a:pt x="654" y="1082"/>
                  <a:pt x="657" y="1075"/>
                  <a:pt x="657" y="1069"/>
                </a:cubicBezTo>
                <a:cubicBezTo>
                  <a:pt x="657" y="1063"/>
                  <a:pt x="657" y="1050"/>
                  <a:pt x="656" y="1044"/>
                </a:cubicBezTo>
                <a:cubicBezTo>
                  <a:pt x="656" y="1039"/>
                  <a:pt x="655" y="1034"/>
                  <a:pt x="651" y="1027"/>
                </a:cubicBezTo>
                <a:cubicBezTo>
                  <a:pt x="648" y="1021"/>
                  <a:pt x="647" y="1015"/>
                  <a:pt x="648" y="1013"/>
                </a:cubicBezTo>
                <a:cubicBezTo>
                  <a:pt x="650" y="1011"/>
                  <a:pt x="651" y="1007"/>
                  <a:pt x="653" y="1004"/>
                </a:cubicBezTo>
                <a:cubicBezTo>
                  <a:pt x="655" y="1001"/>
                  <a:pt x="656" y="1001"/>
                  <a:pt x="656" y="1003"/>
                </a:cubicBezTo>
                <a:cubicBezTo>
                  <a:pt x="656" y="1004"/>
                  <a:pt x="658" y="1021"/>
                  <a:pt x="659" y="1030"/>
                </a:cubicBezTo>
                <a:cubicBezTo>
                  <a:pt x="659" y="1038"/>
                  <a:pt x="665" y="1071"/>
                  <a:pt x="667" y="1074"/>
                </a:cubicBezTo>
                <a:cubicBezTo>
                  <a:pt x="669" y="1077"/>
                  <a:pt x="668" y="1080"/>
                  <a:pt x="666" y="1084"/>
                </a:cubicBezTo>
                <a:cubicBezTo>
                  <a:pt x="664" y="1088"/>
                  <a:pt x="663" y="1089"/>
                  <a:pt x="662" y="1094"/>
                </a:cubicBezTo>
                <a:cubicBezTo>
                  <a:pt x="661" y="1099"/>
                  <a:pt x="657" y="1107"/>
                  <a:pt x="657" y="1113"/>
                </a:cubicBezTo>
                <a:cubicBezTo>
                  <a:pt x="658" y="1120"/>
                  <a:pt x="660" y="1127"/>
                  <a:pt x="662" y="1132"/>
                </a:cubicBezTo>
                <a:cubicBezTo>
                  <a:pt x="664" y="1137"/>
                  <a:pt x="664" y="1147"/>
                  <a:pt x="665" y="1151"/>
                </a:cubicBezTo>
                <a:cubicBezTo>
                  <a:pt x="666" y="1155"/>
                  <a:pt x="668" y="1161"/>
                  <a:pt x="669" y="1163"/>
                </a:cubicBezTo>
                <a:cubicBezTo>
                  <a:pt x="669" y="1165"/>
                  <a:pt x="669" y="1166"/>
                  <a:pt x="667" y="1169"/>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 name="Rectangle 7"/>
          <p:cNvSpPr>
            <a:spLocks noChangeArrowheads="1"/>
          </p:cNvSpPr>
          <p:nvPr/>
        </p:nvSpPr>
        <p:spPr bwMode="auto">
          <a:xfrm>
            <a:off x="3249811" y="1144191"/>
            <a:ext cx="1284685" cy="1781889"/>
          </a:xfrm>
          <a:prstGeom prst="rect">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0" name="Rectangle 8"/>
          <p:cNvSpPr>
            <a:spLocks noChangeArrowheads="1"/>
          </p:cNvSpPr>
          <p:nvPr/>
        </p:nvSpPr>
        <p:spPr bwMode="auto">
          <a:xfrm>
            <a:off x="4683324" y="977503"/>
            <a:ext cx="1284685" cy="2253377"/>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useBgFill="1">
        <p:nvSpPr>
          <p:cNvPr id="11" name="Freeform 9"/>
          <p:cNvSpPr>
            <a:spLocks noEditPoints="1"/>
          </p:cNvSpPr>
          <p:nvPr/>
        </p:nvSpPr>
        <p:spPr bwMode="auto">
          <a:xfrm>
            <a:off x="4595217" y="884635"/>
            <a:ext cx="1404938" cy="4043363"/>
          </a:xfrm>
          <a:custGeom>
            <a:avLst/>
            <a:gdLst>
              <a:gd name="T0" fmla="*/ 0 w 1216"/>
              <a:gd name="T1" fmla="*/ 0 h 3501"/>
              <a:gd name="T2" fmla="*/ 1039 w 1216"/>
              <a:gd name="T3" fmla="*/ 1538 h 3501"/>
              <a:gd name="T4" fmla="*/ 1025 w 1216"/>
              <a:gd name="T5" fmla="*/ 1698 h 3501"/>
              <a:gd name="T6" fmla="*/ 1002 w 1216"/>
              <a:gd name="T7" fmla="*/ 1799 h 3501"/>
              <a:gd name="T8" fmla="*/ 961 w 1216"/>
              <a:gd name="T9" fmla="*/ 2325 h 3501"/>
              <a:gd name="T10" fmla="*/ 885 w 1216"/>
              <a:gd name="T11" fmla="*/ 2783 h 3501"/>
              <a:gd name="T12" fmla="*/ 875 w 1216"/>
              <a:gd name="T13" fmla="*/ 3101 h 3501"/>
              <a:gd name="T14" fmla="*/ 857 w 1216"/>
              <a:gd name="T15" fmla="*/ 3164 h 3501"/>
              <a:gd name="T16" fmla="*/ 870 w 1216"/>
              <a:gd name="T17" fmla="*/ 3232 h 3501"/>
              <a:gd name="T18" fmla="*/ 889 w 1216"/>
              <a:gd name="T19" fmla="*/ 3269 h 3501"/>
              <a:gd name="T20" fmla="*/ 984 w 1216"/>
              <a:gd name="T21" fmla="*/ 3299 h 3501"/>
              <a:gd name="T22" fmla="*/ 1024 w 1216"/>
              <a:gd name="T23" fmla="*/ 3342 h 3501"/>
              <a:gd name="T24" fmla="*/ 946 w 1216"/>
              <a:gd name="T25" fmla="*/ 3379 h 3501"/>
              <a:gd name="T26" fmla="*/ 765 w 1216"/>
              <a:gd name="T27" fmla="*/ 3368 h 3501"/>
              <a:gd name="T28" fmla="*/ 658 w 1216"/>
              <a:gd name="T29" fmla="*/ 3354 h 3501"/>
              <a:gd name="T30" fmla="*/ 605 w 1216"/>
              <a:gd name="T31" fmla="*/ 3268 h 3501"/>
              <a:gd name="T32" fmla="*/ 603 w 1216"/>
              <a:gd name="T33" fmla="*/ 3225 h 3501"/>
              <a:gd name="T34" fmla="*/ 607 w 1216"/>
              <a:gd name="T35" fmla="*/ 3046 h 3501"/>
              <a:gd name="T36" fmla="*/ 610 w 1216"/>
              <a:gd name="T37" fmla="*/ 2889 h 3501"/>
              <a:gd name="T38" fmla="*/ 604 w 1216"/>
              <a:gd name="T39" fmla="*/ 2694 h 3501"/>
              <a:gd name="T40" fmla="*/ 602 w 1216"/>
              <a:gd name="T41" fmla="*/ 2542 h 3501"/>
              <a:gd name="T42" fmla="*/ 593 w 1216"/>
              <a:gd name="T43" fmla="*/ 2395 h 3501"/>
              <a:gd name="T44" fmla="*/ 574 w 1216"/>
              <a:gd name="T45" fmla="*/ 2331 h 3501"/>
              <a:gd name="T46" fmla="*/ 548 w 1216"/>
              <a:gd name="T47" fmla="*/ 2434 h 3501"/>
              <a:gd name="T48" fmla="*/ 506 w 1216"/>
              <a:gd name="T49" fmla="*/ 2728 h 3501"/>
              <a:gd name="T50" fmla="*/ 479 w 1216"/>
              <a:gd name="T51" fmla="*/ 3122 h 3501"/>
              <a:gd name="T52" fmla="*/ 449 w 1216"/>
              <a:gd name="T53" fmla="*/ 3250 h 3501"/>
              <a:gd name="T54" fmla="*/ 415 w 1216"/>
              <a:gd name="T55" fmla="*/ 3296 h 3501"/>
              <a:gd name="T56" fmla="*/ 440 w 1216"/>
              <a:gd name="T57" fmla="*/ 3398 h 3501"/>
              <a:gd name="T58" fmla="*/ 413 w 1216"/>
              <a:gd name="T59" fmla="*/ 3448 h 3501"/>
              <a:gd name="T60" fmla="*/ 233 w 1216"/>
              <a:gd name="T61" fmla="*/ 3442 h 3501"/>
              <a:gd name="T62" fmla="*/ 234 w 1216"/>
              <a:gd name="T63" fmla="*/ 3385 h 3501"/>
              <a:gd name="T64" fmla="*/ 248 w 1216"/>
              <a:gd name="T65" fmla="*/ 3298 h 3501"/>
              <a:gd name="T66" fmla="*/ 222 w 1216"/>
              <a:gd name="T67" fmla="*/ 3227 h 3501"/>
              <a:gd name="T68" fmla="*/ 208 w 1216"/>
              <a:gd name="T69" fmla="*/ 3093 h 3501"/>
              <a:gd name="T70" fmla="*/ 221 w 1216"/>
              <a:gd name="T71" fmla="*/ 2929 h 3501"/>
              <a:gd name="T72" fmla="*/ 235 w 1216"/>
              <a:gd name="T73" fmla="*/ 2567 h 3501"/>
              <a:gd name="T74" fmla="*/ 236 w 1216"/>
              <a:gd name="T75" fmla="*/ 2288 h 3501"/>
              <a:gd name="T76" fmla="*/ 251 w 1216"/>
              <a:gd name="T77" fmla="*/ 1902 h 3501"/>
              <a:gd name="T78" fmla="*/ 225 w 1216"/>
              <a:gd name="T79" fmla="*/ 1664 h 3501"/>
              <a:gd name="T80" fmla="*/ 158 w 1216"/>
              <a:gd name="T81" fmla="*/ 1654 h 3501"/>
              <a:gd name="T82" fmla="*/ 122 w 1216"/>
              <a:gd name="T83" fmla="*/ 1490 h 3501"/>
              <a:gd name="T84" fmla="*/ 111 w 1216"/>
              <a:gd name="T85" fmla="*/ 1336 h 3501"/>
              <a:gd name="T86" fmla="*/ 72 w 1216"/>
              <a:gd name="T87" fmla="*/ 1158 h 3501"/>
              <a:gd name="T88" fmla="*/ 116 w 1216"/>
              <a:gd name="T89" fmla="*/ 893 h 3501"/>
              <a:gd name="T90" fmla="*/ 138 w 1216"/>
              <a:gd name="T91" fmla="*/ 744 h 3501"/>
              <a:gd name="T92" fmla="*/ 205 w 1216"/>
              <a:gd name="T93" fmla="*/ 647 h 3501"/>
              <a:gd name="T94" fmla="*/ 382 w 1216"/>
              <a:gd name="T95" fmla="*/ 526 h 3501"/>
              <a:gd name="T96" fmla="*/ 458 w 1216"/>
              <a:gd name="T97" fmla="*/ 473 h 3501"/>
              <a:gd name="T98" fmla="*/ 486 w 1216"/>
              <a:gd name="T99" fmla="*/ 366 h 3501"/>
              <a:gd name="T100" fmla="*/ 469 w 1216"/>
              <a:gd name="T101" fmla="*/ 244 h 3501"/>
              <a:gd name="T102" fmla="*/ 632 w 1216"/>
              <a:gd name="T103" fmla="*/ 72 h 3501"/>
              <a:gd name="T104" fmla="*/ 784 w 1216"/>
              <a:gd name="T105" fmla="*/ 286 h 3501"/>
              <a:gd name="T106" fmla="*/ 743 w 1216"/>
              <a:gd name="T107" fmla="*/ 385 h 3501"/>
              <a:gd name="T108" fmla="*/ 709 w 1216"/>
              <a:gd name="T109" fmla="*/ 482 h 3501"/>
              <a:gd name="T110" fmla="*/ 759 w 1216"/>
              <a:gd name="T111" fmla="*/ 561 h 3501"/>
              <a:gd name="T112" fmla="*/ 837 w 1216"/>
              <a:gd name="T113" fmla="*/ 614 h 3501"/>
              <a:gd name="T114" fmla="*/ 935 w 1216"/>
              <a:gd name="T115" fmla="*/ 685 h 3501"/>
              <a:gd name="T116" fmla="*/ 1044 w 1216"/>
              <a:gd name="T117" fmla="*/ 1126 h 3501"/>
              <a:gd name="T118" fmla="*/ 1044 w 1216"/>
              <a:gd name="T119" fmla="*/ 1330 h 3501"/>
              <a:gd name="T120" fmla="*/ 1061 w 1216"/>
              <a:gd name="T121" fmla="*/ 1411 h 3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16" h="3501">
                <a:moveTo>
                  <a:pt x="0" y="0"/>
                </a:moveTo>
                <a:cubicBezTo>
                  <a:pt x="0" y="3501"/>
                  <a:pt x="0" y="3501"/>
                  <a:pt x="0" y="3501"/>
                </a:cubicBezTo>
                <a:cubicBezTo>
                  <a:pt x="1216" y="3501"/>
                  <a:pt x="1216" y="3501"/>
                  <a:pt x="1216" y="3501"/>
                </a:cubicBezTo>
                <a:cubicBezTo>
                  <a:pt x="1216" y="0"/>
                  <a:pt x="1216" y="0"/>
                  <a:pt x="1216" y="0"/>
                </a:cubicBezTo>
                <a:lnTo>
                  <a:pt x="0" y="0"/>
                </a:lnTo>
                <a:close/>
                <a:moveTo>
                  <a:pt x="1061" y="1411"/>
                </a:moveTo>
                <a:cubicBezTo>
                  <a:pt x="1057" y="1423"/>
                  <a:pt x="1054" y="1440"/>
                  <a:pt x="1046" y="1455"/>
                </a:cubicBezTo>
                <a:cubicBezTo>
                  <a:pt x="1043" y="1461"/>
                  <a:pt x="1041" y="1464"/>
                  <a:pt x="1039" y="1469"/>
                </a:cubicBezTo>
                <a:cubicBezTo>
                  <a:pt x="1038" y="1475"/>
                  <a:pt x="1034" y="1482"/>
                  <a:pt x="1034" y="1502"/>
                </a:cubicBezTo>
                <a:cubicBezTo>
                  <a:pt x="1034" y="1518"/>
                  <a:pt x="1035" y="1526"/>
                  <a:pt x="1039" y="1538"/>
                </a:cubicBezTo>
                <a:cubicBezTo>
                  <a:pt x="1044" y="1551"/>
                  <a:pt x="1048" y="1559"/>
                  <a:pt x="1046" y="1567"/>
                </a:cubicBezTo>
                <a:cubicBezTo>
                  <a:pt x="1045" y="1575"/>
                  <a:pt x="1042" y="1585"/>
                  <a:pt x="1038" y="1592"/>
                </a:cubicBezTo>
                <a:cubicBezTo>
                  <a:pt x="1035" y="1598"/>
                  <a:pt x="1033" y="1602"/>
                  <a:pt x="1032" y="1604"/>
                </a:cubicBezTo>
                <a:cubicBezTo>
                  <a:pt x="1030" y="1606"/>
                  <a:pt x="1031" y="1616"/>
                  <a:pt x="1030" y="1622"/>
                </a:cubicBezTo>
                <a:cubicBezTo>
                  <a:pt x="1030" y="1627"/>
                  <a:pt x="1027" y="1683"/>
                  <a:pt x="1025" y="1698"/>
                </a:cubicBezTo>
                <a:cubicBezTo>
                  <a:pt x="1024" y="1713"/>
                  <a:pt x="1022" y="1725"/>
                  <a:pt x="1022" y="1727"/>
                </a:cubicBezTo>
                <a:cubicBezTo>
                  <a:pt x="1022" y="1729"/>
                  <a:pt x="1019" y="1732"/>
                  <a:pt x="1017" y="1733"/>
                </a:cubicBezTo>
                <a:cubicBezTo>
                  <a:pt x="1014" y="1734"/>
                  <a:pt x="1012" y="1736"/>
                  <a:pt x="1010" y="1737"/>
                </a:cubicBezTo>
                <a:cubicBezTo>
                  <a:pt x="1008" y="1737"/>
                  <a:pt x="1008" y="1739"/>
                  <a:pt x="1007" y="1742"/>
                </a:cubicBezTo>
                <a:cubicBezTo>
                  <a:pt x="1007" y="1746"/>
                  <a:pt x="1002" y="1779"/>
                  <a:pt x="1002" y="1799"/>
                </a:cubicBezTo>
                <a:cubicBezTo>
                  <a:pt x="1001" y="1809"/>
                  <a:pt x="997" y="1834"/>
                  <a:pt x="995" y="1850"/>
                </a:cubicBezTo>
                <a:cubicBezTo>
                  <a:pt x="994" y="1867"/>
                  <a:pt x="989" y="1908"/>
                  <a:pt x="988" y="1956"/>
                </a:cubicBezTo>
                <a:cubicBezTo>
                  <a:pt x="987" y="1981"/>
                  <a:pt x="984" y="2082"/>
                  <a:pt x="984" y="2090"/>
                </a:cubicBezTo>
                <a:cubicBezTo>
                  <a:pt x="984" y="2099"/>
                  <a:pt x="978" y="2171"/>
                  <a:pt x="977" y="2182"/>
                </a:cubicBezTo>
                <a:cubicBezTo>
                  <a:pt x="977" y="2193"/>
                  <a:pt x="969" y="2275"/>
                  <a:pt x="961" y="2325"/>
                </a:cubicBezTo>
                <a:cubicBezTo>
                  <a:pt x="959" y="2346"/>
                  <a:pt x="944" y="2440"/>
                  <a:pt x="934" y="2491"/>
                </a:cubicBezTo>
                <a:cubicBezTo>
                  <a:pt x="930" y="2510"/>
                  <a:pt x="917" y="2579"/>
                  <a:pt x="905" y="2618"/>
                </a:cubicBezTo>
                <a:cubicBezTo>
                  <a:pt x="901" y="2632"/>
                  <a:pt x="887" y="2672"/>
                  <a:pt x="886" y="2676"/>
                </a:cubicBezTo>
                <a:cubicBezTo>
                  <a:pt x="885" y="2680"/>
                  <a:pt x="885" y="2694"/>
                  <a:pt x="886" y="2711"/>
                </a:cubicBezTo>
                <a:cubicBezTo>
                  <a:pt x="886" y="2729"/>
                  <a:pt x="885" y="2769"/>
                  <a:pt x="885" y="2783"/>
                </a:cubicBezTo>
                <a:cubicBezTo>
                  <a:pt x="884" y="2796"/>
                  <a:pt x="883" y="2864"/>
                  <a:pt x="884" y="2879"/>
                </a:cubicBezTo>
                <a:cubicBezTo>
                  <a:pt x="885" y="2894"/>
                  <a:pt x="888" y="2910"/>
                  <a:pt x="887" y="2930"/>
                </a:cubicBezTo>
                <a:cubicBezTo>
                  <a:pt x="886" y="2950"/>
                  <a:pt x="888" y="2979"/>
                  <a:pt x="890" y="2998"/>
                </a:cubicBezTo>
                <a:cubicBezTo>
                  <a:pt x="892" y="3016"/>
                  <a:pt x="896" y="3039"/>
                  <a:pt x="890" y="3060"/>
                </a:cubicBezTo>
                <a:cubicBezTo>
                  <a:pt x="886" y="3079"/>
                  <a:pt x="879" y="3095"/>
                  <a:pt x="875" y="3101"/>
                </a:cubicBezTo>
                <a:cubicBezTo>
                  <a:pt x="871" y="3107"/>
                  <a:pt x="867" y="3116"/>
                  <a:pt x="864" y="3123"/>
                </a:cubicBezTo>
                <a:cubicBezTo>
                  <a:pt x="861" y="3130"/>
                  <a:pt x="861" y="3134"/>
                  <a:pt x="858" y="3137"/>
                </a:cubicBezTo>
                <a:cubicBezTo>
                  <a:pt x="856" y="3141"/>
                  <a:pt x="856" y="3142"/>
                  <a:pt x="857" y="3145"/>
                </a:cubicBezTo>
                <a:cubicBezTo>
                  <a:pt x="858" y="3149"/>
                  <a:pt x="856" y="3153"/>
                  <a:pt x="856" y="3158"/>
                </a:cubicBezTo>
                <a:cubicBezTo>
                  <a:pt x="855" y="3162"/>
                  <a:pt x="855" y="3163"/>
                  <a:pt x="857" y="3164"/>
                </a:cubicBezTo>
                <a:cubicBezTo>
                  <a:pt x="859" y="3165"/>
                  <a:pt x="859" y="3166"/>
                  <a:pt x="860" y="3170"/>
                </a:cubicBezTo>
                <a:cubicBezTo>
                  <a:pt x="860" y="3174"/>
                  <a:pt x="862" y="3185"/>
                  <a:pt x="862" y="3195"/>
                </a:cubicBezTo>
                <a:cubicBezTo>
                  <a:pt x="862" y="3204"/>
                  <a:pt x="861" y="3212"/>
                  <a:pt x="861" y="3216"/>
                </a:cubicBezTo>
                <a:cubicBezTo>
                  <a:pt x="860" y="3219"/>
                  <a:pt x="858" y="3221"/>
                  <a:pt x="859" y="3222"/>
                </a:cubicBezTo>
                <a:cubicBezTo>
                  <a:pt x="860" y="3222"/>
                  <a:pt x="866" y="3228"/>
                  <a:pt x="870" y="3232"/>
                </a:cubicBezTo>
                <a:cubicBezTo>
                  <a:pt x="874" y="3236"/>
                  <a:pt x="878" y="3239"/>
                  <a:pt x="878" y="3241"/>
                </a:cubicBezTo>
                <a:cubicBezTo>
                  <a:pt x="878" y="3243"/>
                  <a:pt x="879" y="3245"/>
                  <a:pt x="876" y="3246"/>
                </a:cubicBezTo>
                <a:cubicBezTo>
                  <a:pt x="873" y="3246"/>
                  <a:pt x="872" y="3245"/>
                  <a:pt x="874" y="3249"/>
                </a:cubicBezTo>
                <a:cubicBezTo>
                  <a:pt x="876" y="3252"/>
                  <a:pt x="880" y="3258"/>
                  <a:pt x="883" y="3261"/>
                </a:cubicBezTo>
                <a:cubicBezTo>
                  <a:pt x="885" y="3265"/>
                  <a:pt x="886" y="3266"/>
                  <a:pt x="889" y="3269"/>
                </a:cubicBezTo>
                <a:cubicBezTo>
                  <a:pt x="892" y="3273"/>
                  <a:pt x="900" y="3279"/>
                  <a:pt x="906" y="3280"/>
                </a:cubicBezTo>
                <a:cubicBezTo>
                  <a:pt x="911" y="3282"/>
                  <a:pt x="917" y="3283"/>
                  <a:pt x="923" y="3283"/>
                </a:cubicBezTo>
                <a:cubicBezTo>
                  <a:pt x="930" y="3283"/>
                  <a:pt x="933" y="3283"/>
                  <a:pt x="941" y="3287"/>
                </a:cubicBezTo>
                <a:cubicBezTo>
                  <a:pt x="950" y="3291"/>
                  <a:pt x="951" y="3291"/>
                  <a:pt x="957" y="3293"/>
                </a:cubicBezTo>
                <a:cubicBezTo>
                  <a:pt x="962" y="3294"/>
                  <a:pt x="975" y="3296"/>
                  <a:pt x="984" y="3299"/>
                </a:cubicBezTo>
                <a:cubicBezTo>
                  <a:pt x="994" y="3301"/>
                  <a:pt x="1000" y="3304"/>
                  <a:pt x="1006" y="3312"/>
                </a:cubicBezTo>
                <a:cubicBezTo>
                  <a:pt x="1012" y="3319"/>
                  <a:pt x="1014" y="3327"/>
                  <a:pt x="1014" y="3333"/>
                </a:cubicBezTo>
                <a:cubicBezTo>
                  <a:pt x="1015" y="3338"/>
                  <a:pt x="1014" y="3339"/>
                  <a:pt x="1016" y="3339"/>
                </a:cubicBezTo>
                <a:cubicBezTo>
                  <a:pt x="1018" y="3340"/>
                  <a:pt x="1022" y="3339"/>
                  <a:pt x="1022" y="3340"/>
                </a:cubicBezTo>
                <a:cubicBezTo>
                  <a:pt x="1022" y="3342"/>
                  <a:pt x="1021" y="3341"/>
                  <a:pt x="1024" y="3342"/>
                </a:cubicBezTo>
                <a:cubicBezTo>
                  <a:pt x="1028" y="3342"/>
                  <a:pt x="1031" y="3340"/>
                  <a:pt x="1032" y="3344"/>
                </a:cubicBezTo>
                <a:cubicBezTo>
                  <a:pt x="1033" y="3347"/>
                  <a:pt x="1033" y="3353"/>
                  <a:pt x="1033" y="3357"/>
                </a:cubicBezTo>
                <a:cubicBezTo>
                  <a:pt x="1032" y="3361"/>
                  <a:pt x="1030" y="3362"/>
                  <a:pt x="1027" y="3363"/>
                </a:cubicBezTo>
                <a:cubicBezTo>
                  <a:pt x="1024" y="3363"/>
                  <a:pt x="1003" y="3368"/>
                  <a:pt x="995" y="3369"/>
                </a:cubicBezTo>
                <a:cubicBezTo>
                  <a:pt x="987" y="3370"/>
                  <a:pt x="964" y="3374"/>
                  <a:pt x="946" y="3379"/>
                </a:cubicBezTo>
                <a:cubicBezTo>
                  <a:pt x="929" y="3383"/>
                  <a:pt x="894" y="3386"/>
                  <a:pt x="878" y="3387"/>
                </a:cubicBezTo>
                <a:cubicBezTo>
                  <a:pt x="862" y="3388"/>
                  <a:pt x="818" y="3387"/>
                  <a:pt x="809" y="3386"/>
                </a:cubicBezTo>
                <a:cubicBezTo>
                  <a:pt x="800" y="3385"/>
                  <a:pt x="783" y="3382"/>
                  <a:pt x="779" y="3381"/>
                </a:cubicBezTo>
                <a:cubicBezTo>
                  <a:pt x="776" y="3381"/>
                  <a:pt x="774" y="3381"/>
                  <a:pt x="772" y="3378"/>
                </a:cubicBezTo>
                <a:cubicBezTo>
                  <a:pt x="769" y="3376"/>
                  <a:pt x="767" y="3372"/>
                  <a:pt x="765" y="3368"/>
                </a:cubicBezTo>
                <a:cubicBezTo>
                  <a:pt x="762" y="3364"/>
                  <a:pt x="759" y="3357"/>
                  <a:pt x="756" y="3355"/>
                </a:cubicBezTo>
                <a:cubicBezTo>
                  <a:pt x="753" y="3354"/>
                  <a:pt x="743" y="3351"/>
                  <a:pt x="735" y="3354"/>
                </a:cubicBezTo>
                <a:cubicBezTo>
                  <a:pt x="727" y="3356"/>
                  <a:pt x="715" y="3359"/>
                  <a:pt x="712" y="3360"/>
                </a:cubicBezTo>
                <a:cubicBezTo>
                  <a:pt x="708" y="3360"/>
                  <a:pt x="710" y="3361"/>
                  <a:pt x="699" y="3360"/>
                </a:cubicBezTo>
                <a:cubicBezTo>
                  <a:pt x="689" y="3359"/>
                  <a:pt x="671" y="3356"/>
                  <a:pt x="658" y="3354"/>
                </a:cubicBezTo>
                <a:cubicBezTo>
                  <a:pt x="646" y="3352"/>
                  <a:pt x="633" y="3347"/>
                  <a:pt x="622" y="3343"/>
                </a:cubicBezTo>
                <a:cubicBezTo>
                  <a:pt x="611" y="3338"/>
                  <a:pt x="603" y="3335"/>
                  <a:pt x="599" y="3327"/>
                </a:cubicBezTo>
                <a:cubicBezTo>
                  <a:pt x="597" y="3322"/>
                  <a:pt x="600" y="3317"/>
                  <a:pt x="600" y="3313"/>
                </a:cubicBezTo>
                <a:cubicBezTo>
                  <a:pt x="601" y="3309"/>
                  <a:pt x="602" y="3292"/>
                  <a:pt x="603" y="3285"/>
                </a:cubicBezTo>
                <a:cubicBezTo>
                  <a:pt x="603" y="3277"/>
                  <a:pt x="603" y="3270"/>
                  <a:pt x="605" y="3268"/>
                </a:cubicBezTo>
                <a:cubicBezTo>
                  <a:pt x="608" y="3266"/>
                  <a:pt x="611" y="3264"/>
                  <a:pt x="613" y="3264"/>
                </a:cubicBezTo>
                <a:cubicBezTo>
                  <a:pt x="615" y="3264"/>
                  <a:pt x="616" y="3264"/>
                  <a:pt x="615" y="3261"/>
                </a:cubicBezTo>
                <a:cubicBezTo>
                  <a:pt x="614" y="3258"/>
                  <a:pt x="611" y="3250"/>
                  <a:pt x="612" y="3247"/>
                </a:cubicBezTo>
                <a:cubicBezTo>
                  <a:pt x="612" y="3243"/>
                  <a:pt x="612" y="3242"/>
                  <a:pt x="609" y="3241"/>
                </a:cubicBezTo>
                <a:cubicBezTo>
                  <a:pt x="605" y="3239"/>
                  <a:pt x="603" y="3236"/>
                  <a:pt x="603" y="3225"/>
                </a:cubicBezTo>
                <a:cubicBezTo>
                  <a:pt x="602" y="3213"/>
                  <a:pt x="604" y="3197"/>
                  <a:pt x="604" y="3191"/>
                </a:cubicBezTo>
                <a:cubicBezTo>
                  <a:pt x="604" y="3184"/>
                  <a:pt x="605" y="3184"/>
                  <a:pt x="606" y="3181"/>
                </a:cubicBezTo>
                <a:cubicBezTo>
                  <a:pt x="606" y="3177"/>
                  <a:pt x="605" y="3162"/>
                  <a:pt x="604" y="3151"/>
                </a:cubicBezTo>
                <a:cubicBezTo>
                  <a:pt x="604" y="3140"/>
                  <a:pt x="604" y="3119"/>
                  <a:pt x="604" y="3107"/>
                </a:cubicBezTo>
                <a:cubicBezTo>
                  <a:pt x="605" y="3096"/>
                  <a:pt x="607" y="3064"/>
                  <a:pt x="607" y="3046"/>
                </a:cubicBezTo>
                <a:cubicBezTo>
                  <a:pt x="607" y="3029"/>
                  <a:pt x="608" y="3017"/>
                  <a:pt x="610" y="3007"/>
                </a:cubicBezTo>
                <a:cubicBezTo>
                  <a:pt x="611" y="2998"/>
                  <a:pt x="612" y="2997"/>
                  <a:pt x="611" y="2992"/>
                </a:cubicBezTo>
                <a:cubicBezTo>
                  <a:pt x="610" y="2987"/>
                  <a:pt x="610" y="2976"/>
                  <a:pt x="610" y="2961"/>
                </a:cubicBezTo>
                <a:cubicBezTo>
                  <a:pt x="610" y="2946"/>
                  <a:pt x="611" y="2911"/>
                  <a:pt x="611" y="2904"/>
                </a:cubicBezTo>
                <a:cubicBezTo>
                  <a:pt x="611" y="2898"/>
                  <a:pt x="610" y="2895"/>
                  <a:pt x="610" y="2889"/>
                </a:cubicBezTo>
                <a:cubicBezTo>
                  <a:pt x="610" y="2883"/>
                  <a:pt x="610" y="2870"/>
                  <a:pt x="610" y="2861"/>
                </a:cubicBezTo>
                <a:cubicBezTo>
                  <a:pt x="609" y="2851"/>
                  <a:pt x="608" y="2839"/>
                  <a:pt x="608" y="2831"/>
                </a:cubicBezTo>
                <a:cubicBezTo>
                  <a:pt x="608" y="2824"/>
                  <a:pt x="607" y="2818"/>
                  <a:pt x="606" y="2802"/>
                </a:cubicBezTo>
                <a:cubicBezTo>
                  <a:pt x="606" y="2786"/>
                  <a:pt x="605" y="2769"/>
                  <a:pt x="605" y="2756"/>
                </a:cubicBezTo>
                <a:cubicBezTo>
                  <a:pt x="605" y="2743"/>
                  <a:pt x="604" y="2712"/>
                  <a:pt x="604" y="2694"/>
                </a:cubicBezTo>
                <a:cubicBezTo>
                  <a:pt x="603" y="2676"/>
                  <a:pt x="604" y="2650"/>
                  <a:pt x="604" y="2638"/>
                </a:cubicBezTo>
                <a:cubicBezTo>
                  <a:pt x="603" y="2626"/>
                  <a:pt x="602" y="2619"/>
                  <a:pt x="602" y="2612"/>
                </a:cubicBezTo>
                <a:cubicBezTo>
                  <a:pt x="602" y="2605"/>
                  <a:pt x="604" y="2596"/>
                  <a:pt x="603" y="2587"/>
                </a:cubicBezTo>
                <a:cubicBezTo>
                  <a:pt x="602" y="2579"/>
                  <a:pt x="601" y="2571"/>
                  <a:pt x="601" y="2562"/>
                </a:cubicBezTo>
                <a:cubicBezTo>
                  <a:pt x="601" y="2554"/>
                  <a:pt x="601" y="2547"/>
                  <a:pt x="602" y="2542"/>
                </a:cubicBezTo>
                <a:cubicBezTo>
                  <a:pt x="602" y="2541"/>
                  <a:pt x="604" y="2536"/>
                  <a:pt x="601" y="2528"/>
                </a:cubicBezTo>
                <a:cubicBezTo>
                  <a:pt x="598" y="2520"/>
                  <a:pt x="593" y="2505"/>
                  <a:pt x="592" y="2496"/>
                </a:cubicBezTo>
                <a:cubicBezTo>
                  <a:pt x="592" y="2486"/>
                  <a:pt x="594" y="2475"/>
                  <a:pt x="594" y="2461"/>
                </a:cubicBezTo>
                <a:cubicBezTo>
                  <a:pt x="594" y="2448"/>
                  <a:pt x="593" y="2433"/>
                  <a:pt x="593" y="2421"/>
                </a:cubicBezTo>
                <a:cubicBezTo>
                  <a:pt x="593" y="2408"/>
                  <a:pt x="595" y="2407"/>
                  <a:pt x="593" y="2395"/>
                </a:cubicBezTo>
                <a:cubicBezTo>
                  <a:pt x="592" y="2384"/>
                  <a:pt x="589" y="2360"/>
                  <a:pt x="587" y="2345"/>
                </a:cubicBezTo>
                <a:cubicBezTo>
                  <a:pt x="585" y="2331"/>
                  <a:pt x="584" y="2316"/>
                  <a:pt x="583" y="2309"/>
                </a:cubicBezTo>
                <a:cubicBezTo>
                  <a:pt x="583" y="2303"/>
                  <a:pt x="582" y="2300"/>
                  <a:pt x="581" y="2304"/>
                </a:cubicBezTo>
                <a:cubicBezTo>
                  <a:pt x="579" y="2307"/>
                  <a:pt x="578" y="2319"/>
                  <a:pt x="577" y="2321"/>
                </a:cubicBezTo>
                <a:cubicBezTo>
                  <a:pt x="576" y="2323"/>
                  <a:pt x="575" y="2328"/>
                  <a:pt x="574" y="2331"/>
                </a:cubicBezTo>
                <a:cubicBezTo>
                  <a:pt x="574" y="2334"/>
                  <a:pt x="574" y="2339"/>
                  <a:pt x="572" y="2343"/>
                </a:cubicBezTo>
                <a:cubicBezTo>
                  <a:pt x="570" y="2347"/>
                  <a:pt x="568" y="2359"/>
                  <a:pt x="567" y="2365"/>
                </a:cubicBezTo>
                <a:cubicBezTo>
                  <a:pt x="566" y="2374"/>
                  <a:pt x="563" y="2380"/>
                  <a:pt x="561" y="2385"/>
                </a:cubicBezTo>
                <a:cubicBezTo>
                  <a:pt x="559" y="2390"/>
                  <a:pt x="556" y="2397"/>
                  <a:pt x="555" y="2403"/>
                </a:cubicBezTo>
                <a:cubicBezTo>
                  <a:pt x="555" y="2408"/>
                  <a:pt x="553" y="2419"/>
                  <a:pt x="548" y="2434"/>
                </a:cubicBezTo>
                <a:cubicBezTo>
                  <a:pt x="543" y="2449"/>
                  <a:pt x="543" y="2448"/>
                  <a:pt x="541" y="2458"/>
                </a:cubicBezTo>
                <a:cubicBezTo>
                  <a:pt x="540" y="2468"/>
                  <a:pt x="535" y="2508"/>
                  <a:pt x="533" y="2521"/>
                </a:cubicBezTo>
                <a:cubicBezTo>
                  <a:pt x="530" y="2535"/>
                  <a:pt x="525" y="2577"/>
                  <a:pt x="523" y="2591"/>
                </a:cubicBezTo>
                <a:cubicBezTo>
                  <a:pt x="521" y="2605"/>
                  <a:pt x="516" y="2654"/>
                  <a:pt x="515" y="2666"/>
                </a:cubicBezTo>
                <a:cubicBezTo>
                  <a:pt x="513" y="2679"/>
                  <a:pt x="507" y="2717"/>
                  <a:pt x="506" y="2728"/>
                </a:cubicBezTo>
                <a:cubicBezTo>
                  <a:pt x="505" y="2740"/>
                  <a:pt x="502" y="2764"/>
                  <a:pt x="501" y="2779"/>
                </a:cubicBezTo>
                <a:cubicBezTo>
                  <a:pt x="500" y="2795"/>
                  <a:pt x="498" y="2834"/>
                  <a:pt x="496" y="2849"/>
                </a:cubicBezTo>
                <a:cubicBezTo>
                  <a:pt x="494" y="2863"/>
                  <a:pt x="488" y="2927"/>
                  <a:pt x="487" y="2946"/>
                </a:cubicBezTo>
                <a:cubicBezTo>
                  <a:pt x="485" y="2966"/>
                  <a:pt x="481" y="3001"/>
                  <a:pt x="479" y="3037"/>
                </a:cubicBezTo>
                <a:cubicBezTo>
                  <a:pt x="479" y="3053"/>
                  <a:pt x="479" y="3102"/>
                  <a:pt x="479" y="3122"/>
                </a:cubicBezTo>
                <a:cubicBezTo>
                  <a:pt x="479" y="3141"/>
                  <a:pt x="477" y="3152"/>
                  <a:pt x="476" y="3167"/>
                </a:cubicBezTo>
                <a:cubicBezTo>
                  <a:pt x="475" y="3182"/>
                  <a:pt x="472" y="3191"/>
                  <a:pt x="469" y="3200"/>
                </a:cubicBezTo>
                <a:cubicBezTo>
                  <a:pt x="465" y="3209"/>
                  <a:pt x="458" y="3223"/>
                  <a:pt x="452" y="3237"/>
                </a:cubicBezTo>
                <a:cubicBezTo>
                  <a:pt x="450" y="3242"/>
                  <a:pt x="447" y="3244"/>
                  <a:pt x="449" y="3245"/>
                </a:cubicBezTo>
                <a:cubicBezTo>
                  <a:pt x="451" y="3247"/>
                  <a:pt x="451" y="3247"/>
                  <a:pt x="449" y="3250"/>
                </a:cubicBezTo>
                <a:cubicBezTo>
                  <a:pt x="447" y="3254"/>
                  <a:pt x="444" y="3261"/>
                  <a:pt x="440" y="3267"/>
                </a:cubicBezTo>
                <a:cubicBezTo>
                  <a:pt x="437" y="3274"/>
                  <a:pt x="434" y="3280"/>
                  <a:pt x="431" y="3284"/>
                </a:cubicBezTo>
                <a:cubicBezTo>
                  <a:pt x="428" y="3288"/>
                  <a:pt x="427" y="3291"/>
                  <a:pt x="425" y="3293"/>
                </a:cubicBezTo>
                <a:cubicBezTo>
                  <a:pt x="423" y="3296"/>
                  <a:pt x="422" y="3296"/>
                  <a:pt x="419" y="3295"/>
                </a:cubicBezTo>
                <a:cubicBezTo>
                  <a:pt x="417" y="3294"/>
                  <a:pt x="415" y="3292"/>
                  <a:pt x="415" y="3296"/>
                </a:cubicBezTo>
                <a:cubicBezTo>
                  <a:pt x="415" y="3300"/>
                  <a:pt x="417" y="3309"/>
                  <a:pt x="417" y="3315"/>
                </a:cubicBezTo>
                <a:cubicBezTo>
                  <a:pt x="417" y="3322"/>
                  <a:pt x="417" y="3326"/>
                  <a:pt x="419" y="3330"/>
                </a:cubicBezTo>
                <a:cubicBezTo>
                  <a:pt x="420" y="3334"/>
                  <a:pt x="423" y="3335"/>
                  <a:pt x="430" y="3350"/>
                </a:cubicBezTo>
                <a:cubicBezTo>
                  <a:pt x="437" y="3365"/>
                  <a:pt x="439" y="3368"/>
                  <a:pt x="439" y="3387"/>
                </a:cubicBezTo>
                <a:cubicBezTo>
                  <a:pt x="438" y="3395"/>
                  <a:pt x="437" y="3397"/>
                  <a:pt x="440" y="3398"/>
                </a:cubicBezTo>
                <a:cubicBezTo>
                  <a:pt x="443" y="3399"/>
                  <a:pt x="449" y="3404"/>
                  <a:pt x="450" y="3407"/>
                </a:cubicBezTo>
                <a:cubicBezTo>
                  <a:pt x="451" y="3409"/>
                  <a:pt x="453" y="3417"/>
                  <a:pt x="453" y="3422"/>
                </a:cubicBezTo>
                <a:cubicBezTo>
                  <a:pt x="453" y="3427"/>
                  <a:pt x="454" y="3433"/>
                  <a:pt x="451" y="3437"/>
                </a:cubicBezTo>
                <a:cubicBezTo>
                  <a:pt x="449" y="3441"/>
                  <a:pt x="449" y="3441"/>
                  <a:pt x="443" y="3443"/>
                </a:cubicBezTo>
                <a:cubicBezTo>
                  <a:pt x="436" y="3444"/>
                  <a:pt x="424" y="3446"/>
                  <a:pt x="413" y="3448"/>
                </a:cubicBezTo>
                <a:cubicBezTo>
                  <a:pt x="402" y="3449"/>
                  <a:pt x="387" y="3451"/>
                  <a:pt x="377" y="3453"/>
                </a:cubicBezTo>
                <a:cubicBezTo>
                  <a:pt x="367" y="3455"/>
                  <a:pt x="313" y="3461"/>
                  <a:pt x="302" y="3462"/>
                </a:cubicBezTo>
                <a:cubicBezTo>
                  <a:pt x="292" y="3463"/>
                  <a:pt x="274" y="3464"/>
                  <a:pt x="267" y="3464"/>
                </a:cubicBezTo>
                <a:cubicBezTo>
                  <a:pt x="260" y="3464"/>
                  <a:pt x="254" y="3463"/>
                  <a:pt x="251" y="3461"/>
                </a:cubicBezTo>
                <a:cubicBezTo>
                  <a:pt x="248" y="3459"/>
                  <a:pt x="237" y="3450"/>
                  <a:pt x="233" y="3442"/>
                </a:cubicBezTo>
                <a:cubicBezTo>
                  <a:pt x="229" y="3434"/>
                  <a:pt x="227" y="3432"/>
                  <a:pt x="228" y="3425"/>
                </a:cubicBezTo>
                <a:cubicBezTo>
                  <a:pt x="229" y="3417"/>
                  <a:pt x="229" y="3416"/>
                  <a:pt x="229" y="3414"/>
                </a:cubicBezTo>
                <a:cubicBezTo>
                  <a:pt x="229" y="3413"/>
                  <a:pt x="230" y="3409"/>
                  <a:pt x="233" y="3407"/>
                </a:cubicBezTo>
                <a:cubicBezTo>
                  <a:pt x="235" y="3405"/>
                  <a:pt x="236" y="3407"/>
                  <a:pt x="234" y="3402"/>
                </a:cubicBezTo>
                <a:cubicBezTo>
                  <a:pt x="231" y="3397"/>
                  <a:pt x="228" y="3391"/>
                  <a:pt x="234" y="3385"/>
                </a:cubicBezTo>
                <a:cubicBezTo>
                  <a:pt x="239" y="3379"/>
                  <a:pt x="240" y="3377"/>
                  <a:pt x="241" y="3369"/>
                </a:cubicBezTo>
                <a:cubicBezTo>
                  <a:pt x="242" y="3361"/>
                  <a:pt x="246" y="3351"/>
                  <a:pt x="247" y="3350"/>
                </a:cubicBezTo>
                <a:cubicBezTo>
                  <a:pt x="248" y="3348"/>
                  <a:pt x="249" y="3345"/>
                  <a:pt x="248" y="3343"/>
                </a:cubicBezTo>
                <a:cubicBezTo>
                  <a:pt x="247" y="3342"/>
                  <a:pt x="245" y="3341"/>
                  <a:pt x="246" y="3334"/>
                </a:cubicBezTo>
                <a:cubicBezTo>
                  <a:pt x="247" y="3327"/>
                  <a:pt x="249" y="3304"/>
                  <a:pt x="248" y="3298"/>
                </a:cubicBezTo>
                <a:cubicBezTo>
                  <a:pt x="248" y="3292"/>
                  <a:pt x="251" y="3292"/>
                  <a:pt x="245" y="3292"/>
                </a:cubicBezTo>
                <a:cubicBezTo>
                  <a:pt x="239" y="3292"/>
                  <a:pt x="239" y="3294"/>
                  <a:pt x="236" y="3286"/>
                </a:cubicBezTo>
                <a:cubicBezTo>
                  <a:pt x="232" y="3278"/>
                  <a:pt x="226" y="3265"/>
                  <a:pt x="224" y="3253"/>
                </a:cubicBezTo>
                <a:cubicBezTo>
                  <a:pt x="221" y="3242"/>
                  <a:pt x="222" y="3236"/>
                  <a:pt x="223" y="3235"/>
                </a:cubicBezTo>
                <a:cubicBezTo>
                  <a:pt x="225" y="3233"/>
                  <a:pt x="227" y="3234"/>
                  <a:pt x="222" y="3227"/>
                </a:cubicBezTo>
                <a:cubicBezTo>
                  <a:pt x="218" y="3221"/>
                  <a:pt x="217" y="3215"/>
                  <a:pt x="215" y="3210"/>
                </a:cubicBezTo>
                <a:cubicBezTo>
                  <a:pt x="213" y="3206"/>
                  <a:pt x="212" y="3205"/>
                  <a:pt x="208" y="3202"/>
                </a:cubicBezTo>
                <a:cubicBezTo>
                  <a:pt x="205" y="3198"/>
                  <a:pt x="194" y="3188"/>
                  <a:pt x="192" y="3173"/>
                </a:cubicBezTo>
                <a:cubicBezTo>
                  <a:pt x="191" y="3165"/>
                  <a:pt x="193" y="3154"/>
                  <a:pt x="196" y="3143"/>
                </a:cubicBezTo>
                <a:cubicBezTo>
                  <a:pt x="199" y="3132"/>
                  <a:pt x="206" y="3105"/>
                  <a:pt x="208" y="3093"/>
                </a:cubicBezTo>
                <a:cubicBezTo>
                  <a:pt x="210" y="3082"/>
                  <a:pt x="211" y="3075"/>
                  <a:pt x="213" y="3064"/>
                </a:cubicBezTo>
                <a:cubicBezTo>
                  <a:pt x="215" y="3053"/>
                  <a:pt x="215" y="3050"/>
                  <a:pt x="217" y="3045"/>
                </a:cubicBezTo>
                <a:cubicBezTo>
                  <a:pt x="218" y="3040"/>
                  <a:pt x="217" y="3035"/>
                  <a:pt x="218" y="3024"/>
                </a:cubicBezTo>
                <a:cubicBezTo>
                  <a:pt x="220" y="3014"/>
                  <a:pt x="220" y="2999"/>
                  <a:pt x="220" y="2990"/>
                </a:cubicBezTo>
                <a:cubicBezTo>
                  <a:pt x="219" y="2981"/>
                  <a:pt x="221" y="2939"/>
                  <a:pt x="221" y="2929"/>
                </a:cubicBezTo>
                <a:cubicBezTo>
                  <a:pt x="221" y="2918"/>
                  <a:pt x="220" y="2879"/>
                  <a:pt x="221" y="2862"/>
                </a:cubicBezTo>
                <a:cubicBezTo>
                  <a:pt x="222" y="2845"/>
                  <a:pt x="224" y="2818"/>
                  <a:pt x="226" y="2805"/>
                </a:cubicBezTo>
                <a:cubicBezTo>
                  <a:pt x="228" y="2792"/>
                  <a:pt x="229" y="2755"/>
                  <a:pt x="230" y="2737"/>
                </a:cubicBezTo>
                <a:cubicBezTo>
                  <a:pt x="231" y="2719"/>
                  <a:pt x="231" y="2682"/>
                  <a:pt x="232" y="2663"/>
                </a:cubicBezTo>
                <a:cubicBezTo>
                  <a:pt x="234" y="2644"/>
                  <a:pt x="235" y="2583"/>
                  <a:pt x="235" y="2567"/>
                </a:cubicBezTo>
                <a:cubicBezTo>
                  <a:pt x="236" y="2551"/>
                  <a:pt x="237" y="2528"/>
                  <a:pt x="236" y="2518"/>
                </a:cubicBezTo>
                <a:cubicBezTo>
                  <a:pt x="235" y="2508"/>
                  <a:pt x="234" y="2497"/>
                  <a:pt x="234" y="2481"/>
                </a:cubicBezTo>
                <a:cubicBezTo>
                  <a:pt x="234" y="2466"/>
                  <a:pt x="235" y="2436"/>
                  <a:pt x="235" y="2421"/>
                </a:cubicBezTo>
                <a:cubicBezTo>
                  <a:pt x="234" y="2405"/>
                  <a:pt x="234" y="2366"/>
                  <a:pt x="235" y="2352"/>
                </a:cubicBezTo>
                <a:cubicBezTo>
                  <a:pt x="235" y="2339"/>
                  <a:pt x="235" y="2305"/>
                  <a:pt x="236" y="2288"/>
                </a:cubicBezTo>
                <a:cubicBezTo>
                  <a:pt x="237" y="2271"/>
                  <a:pt x="239" y="2220"/>
                  <a:pt x="240" y="2198"/>
                </a:cubicBezTo>
                <a:cubicBezTo>
                  <a:pt x="241" y="2176"/>
                  <a:pt x="241" y="2161"/>
                  <a:pt x="243" y="2145"/>
                </a:cubicBezTo>
                <a:cubicBezTo>
                  <a:pt x="245" y="2130"/>
                  <a:pt x="247" y="2100"/>
                  <a:pt x="248" y="2085"/>
                </a:cubicBezTo>
                <a:cubicBezTo>
                  <a:pt x="249" y="2070"/>
                  <a:pt x="253" y="2021"/>
                  <a:pt x="252" y="1994"/>
                </a:cubicBezTo>
                <a:cubicBezTo>
                  <a:pt x="252" y="1975"/>
                  <a:pt x="251" y="1925"/>
                  <a:pt x="251" y="1902"/>
                </a:cubicBezTo>
                <a:cubicBezTo>
                  <a:pt x="250" y="1878"/>
                  <a:pt x="248" y="1834"/>
                  <a:pt x="248" y="1811"/>
                </a:cubicBezTo>
                <a:cubicBezTo>
                  <a:pt x="248" y="1788"/>
                  <a:pt x="248" y="1771"/>
                  <a:pt x="248" y="1765"/>
                </a:cubicBezTo>
                <a:cubicBezTo>
                  <a:pt x="248" y="1759"/>
                  <a:pt x="245" y="1742"/>
                  <a:pt x="242" y="1732"/>
                </a:cubicBezTo>
                <a:cubicBezTo>
                  <a:pt x="239" y="1722"/>
                  <a:pt x="234" y="1701"/>
                  <a:pt x="230" y="1687"/>
                </a:cubicBezTo>
                <a:cubicBezTo>
                  <a:pt x="226" y="1672"/>
                  <a:pt x="226" y="1666"/>
                  <a:pt x="225" y="1664"/>
                </a:cubicBezTo>
                <a:cubicBezTo>
                  <a:pt x="225" y="1662"/>
                  <a:pt x="224" y="1663"/>
                  <a:pt x="221" y="1664"/>
                </a:cubicBezTo>
                <a:cubicBezTo>
                  <a:pt x="218" y="1666"/>
                  <a:pt x="214" y="1669"/>
                  <a:pt x="205" y="1669"/>
                </a:cubicBezTo>
                <a:cubicBezTo>
                  <a:pt x="197" y="1669"/>
                  <a:pt x="189" y="1669"/>
                  <a:pt x="183" y="1667"/>
                </a:cubicBezTo>
                <a:cubicBezTo>
                  <a:pt x="177" y="1664"/>
                  <a:pt x="170" y="1665"/>
                  <a:pt x="165" y="1663"/>
                </a:cubicBezTo>
                <a:cubicBezTo>
                  <a:pt x="161" y="1660"/>
                  <a:pt x="158" y="1659"/>
                  <a:pt x="158" y="1654"/>
                </a:cubicBezTo>
                <a:cubicBezTo>
                  <a:pt x="158" y="1650"/>
                  <a:pt x="155" y="1643"/>
                  <a:pt x="154" y="1636"/>
                </a:cubicBezTo>
                <a:cubicBezTo>
                  <a:pt x="153" y="1629"/>
                  <a:pt x="148" y="1615"/>
                  <a:pt x="147" y="1597"/>
                </a:cubicBezTo>
                <a:cubicBezTo>
                  <a:pt x="145" y="1580"/>
                  <a:pt x="143" y="1579"/>
                  <a:pt x="141" y="1569"/>
                </a:cubicBezTo>
                <a:cubicBezTo>
                  <a:pt x="138" y="1560"/>
                  <a:pt x="132" y="1543"/>
                  <a:pt x="130" y="1529"/>
                </a:cubicBezTo>
                <a:cubicBezTo>
                  <a:pt x="128" y="1515"/>
                  <a:pt x="124" y="1503"/>
                  <a:pt x="122" y="1490"/>
                </a:cubicBezTo>
                <a:cubicBezTo>
                  <a:pt x="121" y="1477"/>
                  <a:pt x="117" y="1453"/>
                  <a:pt x="117" y="1450"/>
                </a:cubicBezTo>
                <a:cubicBezTo>
                  <a:pt x="118" y="1447"/>
                  <a:pt x="119" y="1444"/>
                  <a:pt x="120" y="1439"/>
                </a:cubicBezTo>
                <a:cubicBezTo>
                  <a:pt x="121" y="1433"/>
                  <a:pt x="123" y="1423"/>
                  <a:pt x="124" y="1412"/>
                </a:cubicBezTo>
                <a:cubicBezTo>
                  <a:pt x="125" y="1401"/>
                  <a:pt x="126" y="1398"/>
                  <a:pt x="125" y="1393"/>
                </a:cubicBezTo>
                <a:cubicBezTo>
                  <a:pt x="123" y="1388"/>
                  <a:pt x="113" y="1347"/>
                  <a:pt x="111" y="1336"/>
                </a:cubicBezTo>
                <a:cubicBezTo>
                  <a:pt x="109" y="1325"/>
                  <a:pt x="107" y="1319"/>
                  <a:pt x="105" y="1316"/>
                </a:cubicBezTo>
                <a:cubicBezTo>
                  <a:pt x="104" y="1314"/>
                  <a:pt x="92" y="1296"/>
                  <a:pt x="87" y="1285"/>
                </a:cubicBezTo>
                <a:cubicBezTo>
                  <a:pt x="81" y="1273"/>
                  <a:pt x="75" y="1256"/>
                  <a:pt x="73" y="1238"/>
                </a:cubicBezTo>
                <a:cubicBezTo>
                  <a:pt x="71" y="1220"/>
                  <a:pt x="66" y="1199"/>
                  <a:pt x="69" y="1189"/>
                </a:cubicBezTo>
                <a:cubicBezTo>
                  <a:pt x="72" y="1179"/>
                  <a:pt x="70" y="1172"/>
                  <a:pt x="72" y="1158"/>
                </a:cubicBezTo>
                <a:cubicBezTo>
                  <a:pt x="74" y="1143"/>
                  <a:pt x="79" y="1110"/>
                  <a:pt x="81" y="1094"/>
                </a:cubicBezTo>
                <a:cubicBezTo>
                  <a:pt x="83" y="1078"/>
                  <a:pt x="88" y="1045"/>
                  <a:pt x="89" y="1038"/>
                </a:cubicBezTo>
                <a:cubicBezTo>
                  <a:pt x="91" y="1031"/>
                  <a:pt x="94" y="998"/>
                  <a:pt x="96" y="988"/>
                </a:cubicBezTo>
                <a:cubicBezTo>
                  <a:pt x="97" y="978"/>
                  <a:pt x="100" y="965"/>
                  <a:pt x="102" y="956"/>
                </a:cubicBezTo>
                <a:cubicBezTo>
                  <a:pt x="104" y="947"/>
                  <a:pt x="113" y="906"/>
                  <a:pt x="116" y="893"/>
                </a:cubicBezTo>
                <a:cubicBezTo>
                  <a:pt x="118" y="879"/>
                  <a:pt x="129" y="834"/>
                  <a:pt x="131" y="824"/>
                </a:cubicBezTo>
                <a:cubicBezTo>
                  <a:pt x="134" y="814"/>
                  <a:pt x="138" y="801"/>
                  <a:pt x="138" y="797"/>
                </a:cubicBezTo>
                <a:cubicBezTo>
                  <a:pt x="139" y="794"/>
                  <a:pt x="137" y="792"/>
                  <a:pt x="138" y="789"/>
                </a:cubicBezTo>
                <a:cubicBezTo>
                  <a:pt x="138" y="787"/>
                  <a:pt x="138" y="782"/>
                  <a:pt x="137" y="776"/>
                </a:cubicBezTo>
                <a:cubicBezTo>
                  <a:pt x="137" y="770"/>
                  <a:pt x="136" y="754"/>
                  <a:pt x="138" y="744"/>
                </a:cubicBezTo>
                <a:cubicBezTo>
                  <a:pt x="141" y="734"/>
                  <a:pt x="142" y="730"/>
                  <a:pt x="147" y="718"/>
                </a:cubicBezTo>
                <a:cubicBezTo>
                  <a:pt x="151" y="706"/>
                  <a:pt x="162" y="689"/>
                  <a:pt x="168" y="683"/>
                </a:cubicBezTo>
                <a:cubicBezTo>
                  <a:pt x="174" y="676"/>
                  <a:pt x="185" y="663"/>
                  <a:pt x="189" y="661"/>
                </a:cubicBezTo>
                <a:cubicBezTo>
                  <a:pt x="192" y="659"/>
                  <a:pt x="194" y="658"/>
                  <a:pt x="196" y="656"/>
                </a:cubicBezTo>
                <a:cubicBezTo>
                  <a:pt x="198" y="653"/>
                  <a:pt x="202" y="649"/>
                  <a:pt x="205" y="647"/>
                </a:cubicBezTo>
                <a:cubicBezTo>
                  <a:pt x="208" y="644"/>
                  <a:pt x="231" y="625"/>
                  <a:pt x="238" y="621"/>
                </a:cubicBezTo>
                <a:cubicBezTo>
                  <a:pt x="244" y="617"/>
                  <a:pt x="255" y="610"/>
                  <a:pt x="260" y="606"/>
                </a:cubicBezTo>
                <a:cubicBezTo>
                  <a:pt x="264" y="603"/>
                  <a:pt x="291" y="583"/>
                  <a:pt x="304" y="573"/>
                </a:cubicBezTo>
                <a:cubicBezTo>
                  <a:pt x="317" y="564"/>
                  <a:pt x="334" y="550"/>
                  <a:pt x="341" y="546"/>
                </a:cubicBezTo>
                <a:cubicBezTo>
                  <a:pt x="349" y="543"/>
                  <a:pt x="368" y="533"/>
                  <a:pt x="382" y="526"/>
                </a:cubicBezTo>
                <a:cubicBezTo>
                  <a:pt x="396" y="519"/>
                  <a:pt x="419" y="509"/>
                  <a:pt x="426" y="506"/>
                </a:cubicBezTo>
                <a:cubicBezTo>
                  <a:pt x="433" y="503"/>
                  <a:pt x="435" y="502"/>
                  <a:pt x="439" y="502"/>
                </a:cubicBezTo>
                <a:cubicBezTo>
                  <a:pt x="440" y="502"/>
                  <a:pt x="441" y="501"/>
                  <a:pt x="442" y="499"/>
                </a:cubicBezTo>
                <a:cubicBezTo>
                  <a:pt x="443" y="497"/>
                  <a:pt x="445" y="492"/>
                  <a:pt x="448" y="487"/>
                </a:cubicBezTo>
                <a:cubicBezTo>
                  <a:pt x="452" y="483"/>
                  <a:pt x="456" y="477"/>
                  <a:pt x="458" y="473"/>
                </a:cubicBezTo>
                <a:cubicBezTo>
                  <a:pt x="460" y="469"/>
                  <a:pt x="470" y="448"/>
                  <a:pt x="473" y="442"/>
                </a:cubicBezTo>
                <a:cubicBezTo>
                  <a:pt x="476" y="437"/>
                  <a:pt x="478" y="435"/>
                  <a:pt x="480" y="433"/>
                </a:cubicBezTo>
                <a:cubicBezTo>
                  <a:pt x="482" y="431"/>
                  <a:pt x="483" y="433"/>
                  <a:pt x="484" y="427"/>
                </a:cubicBezTo>
                <a:cubicBezTo>
                  <a:pt x="484" y="422"/>
                  <a:pt x="484" y="397"/>
                  <a:pt x="485" y="386"/>
                </a:cubicBezTo>
                <a:cubicBezTo>
                  <a:pt x="485" y="376"/>
                  <a:pt x="486" y="370"/>
                  <a:pt x="486" y="366"/>
                </a:cubicBezTo>
                <a:cubicBezTo>
                  <a:pt x="486" y="363"/>
                  <a:pt x="487" y="363"/>
                  <a:pt x="482" y="360"/>
                </a:cubicBezTo>
                <a:cubicBezTo>
                  <a:pt x="477" y="357"/>
                  <a:pt x="472" y="354"/>
                  <a:pt x="467" y="347"/>
                </a:cubicBezTo>
                <a:cubicBezTo>
                  <a:pt x="461" y="339"/>
                  <a:pt x="455" y="323"/>
                  <a:pt x="454" y="307"/>
                </a:cubicBezTo>
                <a:cubicBezTo>
                  <a:pt x="453" y="291"/>
                  <a:pt x="453" y="274"/>
                  <a:pt x="455" y="263"/>
                </a:cubicBezTo>
                <a:cubicBezTo>
                  <a:pt x="457" y="252"/>
                  <a:pt x="462" y="244"/>
                  <a:pt x="469" y="244"/>
                </a:cubicBezTo>
                <a:cubicBezTo>
                  <a:pt x="475" y="244"/>
                  <a:pt x="476" y="246"/>
                  <a:pt x="475" y="238"/>
                </a:cubicBezTo>
                <a:cubicBezTo>
                  <a:pt x="475" y="230"/>
                  <a:pt x="472" y="193"/>
                  <a:pt x="478" y="180"/>
                </a:cubicBezTo>
                <a:cubicBezTo>
                  <a:pt x="485" y="167"/>
                  <a:pt x="485" y="165"/>
                  <a:pt x="483" y="158"/>
                </a:cubicBezTo>
                <a:cubicBezTo>
                  <a:pt x="482" y="150"/>
                  <a:pt x="482" y="134"/>
                  <a:pt x="498" y="123"/>
                </a:cubicBezTo>
                <a:cubicBezTo>
                  <a:pt x="514" y="111"/>
                  <a:pt x="558" y="73"/>
                  <a:pt x="632" y="72"/>
                </a:cubicBezTo>
                <a:cubicBezTo>
                  <a:pt x="682" y="68"/>
                  <a:pt x="735" y="135"/>
                  <a:pt x="751" y="142"/>
                </a:cubicBezTo>
                <a:cubicBezTo>
                  <a:pt x="767" y="149"/>
                  <a:pt x="771" y="191"/>
                  <a:pt x="770" y="216"/>
                </a:cubicBezTo>
                <a:cubicBezTo>
                  <a:pt x="769" y="242"/>
                  <a:pt x="766" y="268"/>
                  <a:pt x="765" y="273"/>
                </a:cubicBezTo>
                <a:cubicBezTo>
                  <a:pt x="765" y="277"/>
                  <a:pt x="763" y="276"/>
                  <a:pt x="772" y="274"/>
                </a:cubicBezTo>
                <a:cubicBezTo>
                  <a:pt x="781" y="273"/>
                  <a:pt x="783" y="282"/>
                  <a:pt x="784" y="286"/>
                </a:cubicBezTo>
                <a:cubicBezTo>
                  <a:pt x="784" y="290"/>
                  <a:pt x="785" y="300"/>
                  <a:pt x="785" y="304"/>
                </a:cubicBezTo>
                <a:cubicBezTo>
                  <a:pt x="785" y="308"/>
                  <a:pt x="785" y="314"/>
                  <a:pt x="781" y="322"/>
                </a:cubicBezTo>
                <a:cubicBezTo>
                  <a:pt x="778" y="330"/>
                  <a:pt x="776" y="342"/>
                  <a:pt x="770" y="352"/>
                </a:cubicBezTo>
                <a:cubicBezTo>
                  <a:pt x="765" y="363"/>
                  <a:pt x="762" y="371"/>
                  <a:pt x="759" y="375"/>
                </a:cubicBezTo>
                <a:cubicBezTo>
                  <a:pt x="756" y="379"/>
                  <a:pt x="749" y="385"/>
                  <a:pt x="743" y="385"/>
                </a:cubicBezTo>
                <a:cubicBezTo>
                  <a:pt x="741" y="385"/>
                  <a:pt x="741" y="384"/>
                  <a:pt x="739" y="392"/>
                </a:cubicBezTo>
                <a:cubicBezTo>
                  <a:pt x="737" y="400"/>
                  <a:pt x="731" y="430"/>
                  <a:pt x="728" y="434"/>
                </a:cubicBezTo>
                <a:cubicBezTo>
                  <a:pt x="724" y="440"/>
                  <a:pt x="718" y="450"/>
                  <a:pt x="715" y="453"/>
                </a:cubicBezTo>
                <a:cubicBezTo>
                  <a:pt x="713" y="456"/>
                  <a:pt x="712" y="466"/>
                  <a:pt x="710" y="471"/>
                </a:cubicBezTo>
                <a:cubicBezTo>
                  <a:pt x="708" y="477"/>
                  <a:pt x="708" y="478"/>
                  <a:pt x="709" y="482"/>
                </a:cubicBezTo>
                <a:cubicBezTo>
                  <a:pt x="711" y="486"/>
                  <a:pt x="709" y="481"/>
                  <a:pt x="712" y="493"/>
                </a:cubicBezTo>
                <a:cubicBezTo>
                  <a:pt x="715" y="505"/>
                  <a:pt x="721" y="530"/>
                  <a:pt x="722" y="535"/>
                </a:cubicBezTo>
                <a:cubicBezTo>
                  <a:pt x="723" y="539"/>
                  <a:pt x="723" y="540"/>
                  <a:pt x="726" y="542"/>
                </a:cubicBezTo>
                <a:cubicBezTo>
                  <a:pt x="728" y="543"/>
                  <a:pt x="741" y="550"/>
                  <a:pt x="746" y="552"/>
                </a:cubicBezTo>
                <a:cubicBezTo>
                  <a:pt x="750" y="554"/>
                  <a:pt x="756" y="558"/>
                  <a:pt x="759" y="561"/>
                </a:cubicBezTo>
                <a:cubicBezTo>
                  <a:pt x="763" y="565"/>
                  <a:pt x="768" y="566"/>
                  <a:pt x="773" y="570"/>
                </a:cubicBezTo>
                <a:cubicBezTo>
                  <a:pt x="778" y="574"/>
                  <a:pt x="795" y="584"/>
                  <a:pt x="802" y="589"/>
                </a:cubicBezTo>
                <a:cubicBezTo>
                  <a:pt x="809" y="595"/>
                  <a:pt x="812" y="596"/>
                  <a:pt x="817" y="599"/>
                </a:cubicBezTo>
                <a:cubicBezTo>
                  <a:pt x="822" y="602"/>
                  <a:pt x="824" y="604"/>
                  <a:pt x="828" y="607"/>
                </a:cubicBezTo>
                <a:cubicBezTo>
                  <a:pt x="831" y="609"/>
                  <a:pt x="835" y="612"/>
                  <a:pt x="837" y="614"/>
                </a:cubicBezTo>
                <a:cubicBezTo>
                  <a:pt x="839" y="616"/>
                  <a:pt x="843" y="618"/>
                  <a:pt x="847" y="620"/>
                </a:cubicBezTo>
                <a:cubicBezTo>
                  <a:pt x="852" y="623"/>
                  <a:pt x="851" y="623"/>
                  <a:pt x="856" y="627"/>
                </a:cubicBezTo>
                <a:cubicBezTo>
                  <a:pt x="861" y="630"/>
                  <a:pt x="869" y="635"/>
                  <a:pt x="875" y="638"/>
                </a:cubicBezTo>
                <a:cubicBezTo>
                  <a:pt x="881" y="641"/>
                  <a:pt x="897" y="654"/>
                  <a:pt x="903" y="658"/>
                </a:cubicBezTo>
                <a:cubicBezTo>
                  <a:pt x="910" y="662"/>
                  <a:pt x="926" y="675"/>
                  <a:pt x="935" y="685"/>
                </a:cubicBezTo>
                <a:cubicBezTo>
                  <a:pt x="944" y="696"/>
                  <a:pt x="952" y="705"/>
                  <a:pt x="970" y="737"/>
                </a:cubicBezTo>
                <a:cubicBezTo>
                  <a:pt x="978" y="755"/>
                  <a:pt x="991" y="776"/>
                  <a:pt x="1002" y="812"/>
                </a:cubicBezTo>
                <a:cubicBezTo>
                  <a:pt x="1007" y="828"/>
                  <a:pt x="1022" y="877"/>
                  <a:pt x="1025" y="908"/>
                </a:cubicBezTo>
                <a:cubicBezTo>
                  <a:pt x="1027" y="936"/>
                  <a:pt x="1033" y="990"/>
                  <a:pt x="1035" y="1016"/>
                </a:cubicBezTo>
                <a:cubicBezTo>
                  <a:pt x="1037" y="1043"/>
                  <a:pt x="1044" y="1113"/>
                  <a:pt x="1044" y="1126"/>
                </a:cubicBezTo>
                <a:cubicBezTo>
                  <a:pt x="1044" y="1136"/>
                  <a:pt x="1048" y="1157"/>
                  <a:pt x="1048" y="1166"/>
                </a:cubicBezTo>
                <a:cubicBezTo>
                  <a:pt x="1049" y="1175"/>
                  <a:pt x="1052" y="1215"/>
                  <a:pt x="1052" y="1223"/>
                </a:cubicBezTo>
                <a:cubicBezTo>
                  <a:pt x="1052" y="1231"/>
                  <a:pt x="1051" y="1268"/>
                  <a:pt x="1051" y="1276"/>
                </a:cubicBezTo>
                <a:cubicBezTo>
                  <a:pt x="1051" y="1284"/>
                  <a:pt x="1049" y="1297"/>
                  <a:pt x="1048" y="1305"/>
                </a:cubicBezTo>
                <a:cubicBezTo>
                  <a:pt x="1046" y="1312"/>
                  <a:pt x="1045" y="1317"/>
                  <a:pt x="1044" y="1330"/>
                </a:cubicBezTo>
                <a:cubicBezTo>
                  <a:pt x="1043" y="1343"/>
                  <a:pt x="1042" y="1353"/>
                  <a:pt x="1042" y="1359"/>
                </a:cubicBezTo>
                <a:cubicBezTo>
                  <a:pt x="1042" y="1363"/>
                  <a:pt x="1041" y="1363"/>
                  <a:pt x="1043" y="1366"/>
                </a:cubicBezTo>
                <a:cubicBezTo>
                  <a:pt x="1044" y="1369"/>
                  <a:pt x="1046" y="1372"/>
                  <a:pt x="1050" y="1377"/>
                </a:cubicBezTo>
                <a:cubicBezTo>
                  <a:pt x="1054" y="1382"/>
                  <a:pt x="1062" y="1391"/>
                  <a:pt x="1063" y="1394"/>
                </a:cubicBezTo>
                <a:cubicBezTo>
                  <a:pt x="1064" y="1397"/>
                  <a:pt x="1064" y="1402"/>
                  <a:pt x="1061" y="1411"/>
                </a:cubicBezTo>
                <a:close/>
              </a:path>
            </a:pathLst>
          </a:custGeom>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7" name="Group 16"/>
          <p:cNvGrpSpPr/>
          <p:nvPr/>
        </p:nvGrpSpPr>
        <p:grpSpPr>
          <a:xfrm>
            <a:off x="3143845" y="1014413"/>
            <a:ext cx="1404938" cy="3931444"/>
            <a:chOff x="4191794" y="1352550"/>
            <a:chExt cx="1873250" cy="5241925"/>
          </a:xfrm>
        </p:grpSpPr>
        <p:sp useBgFill="1">
          <p:nvSpPr>
            <p:cNvPr id="12" name="Freeform 10"/>
            <p:cNvSpPr>
              <a:spLocks/>
            </p:cNvSpPr>
            <p:nvPr/>
          </p:nvSpPr>
          <p:spPr bwMode="auto">
            <a:xfrm>
              <a:off x="5466556" y="3135313"/>
              <a:ext cx="106363" cy="493713"/>
            </a:xfrm>
            <a:custGeom>
              <a:avLst/>
              <a:gdLst>
                <a:gd name="T0" fmla="*/ 65 w 69"/>
                <a:gd name="T1" fmla="*/ 150 h 320"/>
                <a:gd name="T2" fmla="*/ 62 w 69"/>
                <a:gd name="T3" fmla="*/ 131 h 320"/>
                <a:gd name="T4" fmla="*/ 57 w 69"/>
                <a:gd name="T5" fmla="*/ 112 h 320"/>
                <a:gd name="T6" fmla="*/ 62 w 69"/>
                <a:gd name="T7" fmla="*/ 93 h 320"/>
                <a:gd name="T8" fmla="*/ 66 w 69"/>
                <a:gd name="T9" fmla="*/ 83 h 320"/>
                <a:gd name="T10" fmla="*/ 67 w 69"/>
                <a:gd name="T11" fmla="*/ 73 h 320"/>
                <a:gd name="T12" fmla="*/ 59 w 69"/>
                <a:gd name="T13" fmla="*/ 29 h 320"/>
                <a:gd name="T14" fmla="*/ 56 w 69"/>
                <a:gd name="T15" fmla="*/ 2 h 320"/>
                <a:gd name="T16" fmla="*/ 53 w 69"/>
                <a:gd name="T17" fmla="*/ 3 h 320"/>
                <a:gd name="T18" fmla="*/ 48 w 69"/>
                <a:gd name="T19" fmla="*/ 12 h 320"/>
                <a:gd name="T20" fmla="*/ 51 w 69"/>
                <a:gd name="T21" fmla="*/ 26 h 320"/>
                <a:gd name="T22" fmla="*/ 56 w 69"/>
                <a:gd name="T23" fmla="*/ 43 h 320"/>
                <a:gd name="T24" fmla="*/ 57 w 69"/>
                <a:gd name="T25" fmla="*/ 68 h 320"/>
                <a:gd name="T26" fmla="*/ 50 w 69"/>
                <a:gd name="T27" fmla="*/ 89 h 320"/>
                <a:gd name="T28" fmla="*/ 45 w 69"/>
                <a:gd name="T29" fmla="*/ 111 h 320"/>
                <a:gd name="T30" fmla="*/ 35 w 69"/>
                <a:gd name="T31" fmla="*/ 117 h 320"/>
                <a:gd name="T32" fmla="*/ 22 w 69"/>
                <a:gd name="T33" fmla="*/ 122 h 320"/>
                <a:gd name="T34" fmla="*/ 6 w 69"/>
                <a:gd name="T35" fmla="*/ 125 h 320"/>
                <a:gd name="T36" fmla="*/ 0 w 69"/>
                <a:gd name="T37" fmla="*/ 128 h 320"/>
                <a:gd name="T38" fmla="*/ 5 w 69"/>
                <a:gd name="T39" fmla="*/ 137 h 320"/>
                <a:gd name="T40" fmla="*/ 12 w 69"/>
                <a:gd name="T41" fmla="*/ 152 h 320"/>
                <a:gd name="T42" fmla="*/ 12 w 69"/>
                <a:gd name="T43" fmla="*/ 163 h 320"/>
                <a:gd name="T44" fmla="*/ 17 w 69"/>
                <a:gd name="T45" fmla="*/ 172 h 320"/>
                <a:gd name="T46" fmla="*/ 26 w 69"/>
                <a:gd name="T47" fmla="*/ 204 h 320"/>
                <a:gd name="T48" fmla="*/ 29 w 69"/>
                <a:gd name="T49" fmla="*/ 230 h 320"/>
                <a:gd name="T50" fmla="*/ 37 w 69"/>
                <a:gd name="T51" fmla="*/ 275 h 320"/>
                <a:gd name="T52" fmla="*/ 42 w 69"/>
                <a:gd name="T53" fmla="*/ 308 h 320"/>
                <a:gd name="T54" fmla="*/ 45 w 69"/>
                <a:gd name="T55" fmla="*/ 304 h 320"/>
                <a:gd name="T56" fmla="*/ 47 w 69"/>
                <a:gd name="T57" fmla="*/ 289 h 320"/>
                <a:gd name="T58" fmla="*/ 48 w 69"/>
                <a:gd name="T59" fmla="*/ 243 h 320"/>
                <a:gd name="T60" fmla="*/ 54 w 69"/>
                <a:gd name="T61" fmla="*/ 199 h 320"/>
                <a:gd name="T62" fmla="*/ 67 w 69"/>
                <a:gd name="T63" fmla="*/ 168 h 320"/>
                <a:gd name="T64" fmla="*/ 69 w 69"/>
                <a:gd name="T65" fmla="*/ 162 h 320"/>
                <a:gd name="T66" fmla="*/ 65 w 69"/>
                <a:gd name="T67" fmla="*/ 1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320">
                  <a:moveTo>
                    <a:pt x="65" y="150"/>
                  </a:moveTo>
                  <a:cubicBezTo>
                    <a:pt x="64" y="146"/>
                    <a:pt x="64" y="136"/>
                    <a:pt x="62" y="131"/>
                  </a:cubicBezTo>
                  <a:cubicBezTo>
                    <a:pt x="60" y="126"/>
                    <a:pt x="58" y="119"/>
                    <a:pt x="57" y="112"/>
                  </a:cubicBezTo>
                  <a:cubicBezTo>
                    <a:pt x="57" y="106"/>
                    <a:pt x="61" y="98"/>
                    <a:pt x="62" y="93"/>
                  </a:cubicBezTo>
                  <a:cubicBezTo>
                    <a:pt x="63" y="88"/>
                    <a:pt x="64" y="87"/>
                    <a:pt x="66" y="83"/>
                  </a:cubicBezTo>
                  <a:cubicBezTo>
                    <a:pt x="68" y="79"/>
                    <a:pt x="69" y="76"/>
                    <a:pt x="67" y="73"/>
                  </a:cubicBezTo>
                  <a:cubicBezTo>
                    <a:pt x="65" y="70"/>
                    <a:pt x="59" y="37"/>
                    <a:pt x="59" y="29"/>
                  </a:cubicBezTo>
                  <a:cubicBezTo>
                    <a:pt x="58" y="20"/>
                    <a:pt x="56" y="3"/>
                    <a:pt x="56" y="2"/>
                  </a:cubicBezTo>
                  <a:cubicBezTo>
                    <a:pt x="56" y="0"/>
                    <a:pt x="55" y="0"/>
                    <a:pt x="53" y="3"/>
                  </a:cubicBezTo>
                  <a:cubicBezTo>
                    <a:pt x="51" y="6"/>
                    <a:pt x="50" y="10"/>
                    <a:pt x="48" y="12"/>
                  </a:cubicBezTo>
                  <a:cubicBezTo>
                    <a:pt x="47" y="14"/>
                    <a:pt x="48" y="20"/>
                    <a:pt x="51" y="26"/>
                  </a:cubicBezTo>
                  <a:cubicBezTo>
                    <a:pt x="55" y="33"/>
                    <a:pt x="56" y="38"/>
                    <a:pt x="56" y="43"/>
                  </a:cubicBezTo>
                  <a:cubicBezTo>
                    <a:pt x="57" y="49"/>
                    <a:pt x="57" y="62"/>
                    <a:pt x="57" y="68"/>
                  </a:cubicBezTo>
                  <a:cubicBezTo>
                    <a:pt x="57" y="74"/>
                    <a:pt x="54" y="81"/>
                    <a:pt x="50" y="89"/>
                  </a:cubicBezTo>
                  <a:cubicBezTo>
                    <a:pt x="47" y="96"/>
                    <a:pt x="46" y="106"/>
                    <a:pt x="45" y="111"/>
                  </a:cubicBezTo>
                  <a:cubicBezTo>
                    <a:pt x="45" y="115"/>
                    <a:pt x="40" y="116"/>
                    <a:pt x="35" y="117"/>
                  </a:cubicBezTo>
                  <a:cubicBezTo>
                    <a:pt x="29" y="119"/>
                    <a:pt x="27" y="120"/>
                    <a:pt x="22" y="122"/>
                  </a:cubicBezTo>
                  <a:cubicBezTo>
                    <a:pt x="16" y="125"/>
                    <a:pt x="10" y="125"/>
                    <a:pt x="6" y="125"/>
                  </a:cubicBezTo>
                  <a:cubicBezTo>
                    <a:pt x="1" y="125"/>
                    <a:pt x="0" y="126"/>
                    <a:pt x="0" y="128"/>
                  </a:cubicBezTo>
                  <a:cubicBezTo>
                    <a:pt x="0" y="129"/>
                    <a:pt x="2" y="134"/>
                    <a:pt x="5" y="137"/>
                  </a:cubicBezTo>
                  <a:cubicBezTo>
                    <a:pt x="7" y="140"/>
                    <a:pt x="11" y="147"/>
                    <a:pt x="12" y="152"/>
                  </a:cubicBezTo>
                  <a:cubicBezTo>
                    <a:pt x="13" y="156"/>
                    <a:pt x="14" y="161"/>
                    <a:pt x="12" y="163"/>
                  </a:cubicBezTo>
                  <a:cubicBezTo>
                    <a:pt x="11" y="165"/>
                    <a:pt x="12" y="164"/>
                    <a:pt x="17" y="172"/>
                  </a:cubicBezTo>
                  <a:cubicBezTo>
                    <a:pt x="23" y="181"/>
                    <a:pt x="24" y="196"/>
                    <a:pt x="26" y="204"/>
                  </a:cubicBezTo>
                  <a:cubicBezTo>
                    <a:pt x="28" y="212"/>
                    <a:pt x="28" y="220"/>
                    <a:pt x="29" y="230"/>
                  </a:cubicBezTo>
                  <a:cubicBezTo>
                    <a:pt x="30" y="241"/>
                    <a:pt x="33" y="256"/>
                    <a:pt x="37" y="275"/>
                  </a:cubicBezTo>
                  <a:cubicBezTo>
                    <a:pt x="41" y="295"/>
                    <a:pt x="42" y="296"/>
                    <a:pt x="42" y="308"/>
                  </a:cubicBezTo>
                  <a:cubicBezTo>
                    <a:pt x="42" y="320"/>
                    <a:pt x="43" y="311"/>
                    <a:pt x="45" y="304"/>
                  </a:cubicBezTo>
                  <a:cubicBezTo>
                    <a:pt x="46" y="298"/>
                    <a:pt x="47" y="294"/>
                    <a:pt x="47" y="289"/>
                  </a:cubicBezTo>
                  <a:cubicBezTo>
                    <a:pt x="47" y="284"/>
                    <a:pt x="48" y="258"/>
                    <a:pt x="48" y="243"/>
                  </a:cubicBezTo>
                  <a:cubicBezTo>
                    <a:pt x="49" y="227"/>
                    <a:pt x="52" y="211"/>
                    <a:pt x="54" y="199"/>
                  </a:cubicBezTo>
                  <a:cubicBezTo>
                    <a:pt x="57" y="185"/>
                    <a:pt x="66" y="171"/>
                    <a:pt x="67" y="168"/>
                  </a:cubicBezTo>
                  <a:cubicBezTo>
                    <a:pt x="69" y="165"/>
                    <a:pt x="69" y="164"/>
                    <a:pt x="69" y="162"/>
                  </a:cubicBezTo>
                  <a:cubicBezTo>
                    <a:pt x="68" y="160"/>
                    <a:pt x="66" y="154"/>
                    <a:pt x="65" y="15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useBgFill="1">
          <p:nvSpPr>
            <p:cNvPr id="13" name="Freeform 11"/>
            <p:cNvSpPr>
              <a:spLocks/>
            </p:cNvSpPr>
            <p:nvPr/>
          </p:nvSpPr>
          <p:spPr bwMode="auto">
            <a:xfrm>
              <a:off x="5063331" y="5526088"/>
              <a:ext cx="107950" cy="625475"/>
            </a:xfrm>
            <a:custGeom>
              <a:avLst/>
              <a:gdLst>
                <a:gd name="T0" fmla="*/ 56 w 70"/>
                <a:gd name="T1" fmla="*/ 66 h 406"/>
                <a:gd name="T2" fmla="*/ 44 w 70"/>
                <a:gd name="T3" fmla="*/ 6 h 406"/>
                <a:gd name="T4" fmla="*/ 41 w 70"/>
                <a:gd name="T5" fmla="*/ 9 h 406"/>
                <a:gd name="T6" fmla="*/ 33 w 70"/>
                <a:gd name="T7" fmla="*/ 58 h 406"/>
                <a:gd name="T8" fmla="*/ 16 w 70"/>
                <a:gd name="T9" fmla="*/ 150 h 406"/>
                <a:gd name="T10" fmla="*/ 3 w 70"/>
                <a:gd name="T11" fmla="*/ 217 h 406"/>
                <a:gd name="T12" fmla="*/ 1 w 70"/>
                <a:gd name="T13" fmla="*/ 281 h 406"/>
                <a:gd name="T14" fmla="*/ 5 w 70"/>
                <a:gd name="T15" fmla="*/ 304 h 406"/>
                <a:gd name="T16" fmla="*/ 6 w 70"/>
                <a:gd name="T17" fmla="*/ 325 h 406"/>
                <a:gd name="T18" fmla="*/ 3 w 70"/>
                <a:gd name="T19" fmla="*/ 340 h 406"/>
                <a:gd name="T20" fmla="*/ 4 w 70"/>
                <a:gd name="T21" fmla="*/ 347 h 406"/>
                <a:gd name="T22" fmla="*/ 14 w 70"/>
                <a:gd name="T23" fmla="*/ 363 h 406"/>
                <a:gd name="T24" fmla="*/ 25 w 70"/>
                <a:gd name="T25" fmla="*/ 398 h 406"/>
                <a:gd name="T26" fmla="*/ 29 w 70"/>
                <a:gd name="T27" fmla="*/ 395 h 406"/>
                <a:gd name="T28" fmla="*/ 45 w 70"/>
                <a:gd name="T29" fmla="*/ 352 h 406"/>
                <a:gd name="T30" fmla="*/ 63 w 70"/>
                <a:gd name="T31" fmla="*/ 300 h 406"/>
                <a:gd name="T32" fmla="*/ 67 w 70"/>
                <a:gd name="T33" fmla="*/ 253 h 406"/>
                <a:gd name="T34" fmla="*/ 69 w 70"/>
                <a:gd name="T35" fmla="*/ 190 h 406"/>
                <a:gd name="T36" fmla="*/ 56 w 70"/>
                <a:gd name="T37" fmla="*/ 6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406">
                  <a:moveTo>
                    <a:pt x="56" y="66"/>
                  </a:moveTo>
                  <a:cubicBezTo>
                    <a:pt x="53" y="36"/>
                    <a:pt x="45" y="12"/>
                    <a:pt x="44" y="6"/>
                  </a:cubicBezTo>
                  <a:cubicBezTo>
                    <a:pt x="43" y="0"/>
                    <a:pt x="43" y="2"/>
                    <a:pt x="41" y="9"/>
                  </a:cubicBezTo>
                  <a:cubicBezTo>
                    <a:pt x="40" y="16"/>
                    <a:pt x="37" y="33"/>
                    <a:pt x="33" y="58"/>
                  </a:cubicBezTo>
                  <a:cubicBezTo>
                    <a:pt x="27" y="104"/>
                    <a:pt x="22" y="122"/>
                    <a:pt x="16" y="150"/>
                  </a:cubicBezTo>
                  <a:cubicBezTo>
                    <a:pt x="9" y="178"/>
                    <a:pt x="7" y="232"/>
                    <a:pt x="3" y="217"/>
                  </a:cubicBezTo>
                  <a:cubicBezTo>
                    <a:pt x="3" y="216"/>
                    <a:pt x="0" y="272"/>
                    <a:pt x="1" y="281"/>
                  </a:cubicBezTo>
                  <a:cubicBezTo>
                    <a:pt x="2" y="289"/>
                    <a:pt x="4" y="299"/>
                    <a:pt x="5" y="304"/>
                  </a:cubicBezTo>
                  <a:cubicBezTo>
                    <a:pt x="6" y="308"/>
                    <a:pt x="7" y="321"/>
                    <a:pt x="6" y="325"/>
                  </a:cubicBezTo>
                  <a:cubicBezTo>
                    <a:pt x="5" y="329"/>
                    <a:pt x="4" y="335"/>
                    <a:pt x="3" y="340"/>
                  </a:cubicBezTo>
                  <a:cubicBezTo>
                    <a:pt x="2" y="345"/>
                    <a:pt x="2" y="344"/>
                    <a:pt x="4" y="347"/>
                  </a:cubicBezTo>
                  <a:cubicBezTo>
                    <a:pt x="6" y="350"/>
                    <a:pt x="9" y="354"/>
                    <a:pt x="14" y="363"/>
                  </a:cubicBezTo>
                  <a:cubicBezTo>
                    <a:pt x="18" y="372"/>
                    <a:pt x="23" y="389"/>
                    <a:pt x="25" y="398"/>
                  </a:cubicBezTo>
                  <a:cubicBezTo>
                    <a:pt x="27" y="406"/>
                    <a:pt x="26" y="402"/>
                    <a:pt x="29" y="395"/>
                  </a:cubicBezTo>
                  <a:cubicBezTo>
                    <a:pt x="31" y="389"/>
                    <a:pt x="38" y="368"/>
                    <a:pt x="45" y="352"/>
                  </a:cubicBezTo>
                  <a:cubicBezTo>
                    <a:pt x="52" y="335"/>
                    <a:pt x="60" y="311"/>
                    <a:pt x="63" y="300"/>
                  </a:cubicBezTo>
                  <a:cubicBezTo>
                    <a:pt x="65" y="289"/>
                    <a:pt x="66" y="273"/>
                    <a:pt x="67" y="253"/>
                  </a:cubicBezTo>
                  <a:cubicBezTo>
                    <a:pt x="69" y="233"/>
                    <a:pt x="70" y="220"/>
                    <a:pt x="69" y="190"/>
                  </a:cubicBezTo>
                  <a:cubicBezTo>
                    <a:pt x="68" y="160"/>
                    <a:pt x="60" y="97"/>
                    <a:pt x="56" y="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useBgFill="1">
          <p:nvSpPr>
            <p:cNvPr id="14" name="Freeform 12"/>
            <p:cNvSpPr>
              <a:spLocks noEditPoints="1"/>
            </p:cNvSpPr>
            <p:nvPr/>
          </p:nvSpPr>
          <p:spPr bwMode="auto">
            <a:xfrm>
              <a:off x="4191794" y="1352550"/>
              <a:ext cx="1873250" cy="5241925"/>
            </a:xfrm>
            <a:custGeom>
              <a:avLst/>
              <a:gdLst>
                <a:gd name="T0" fmla="*/ 0 w 1216"/>
                <a:gd name="T1" fmla="*/ 0 h 3404"/>
                <a:gd name="T2" fmla="*/ 1038 w 1216"/>
                <a:gd name="T3" fmla="*/ 1392 h 3404"/>
                <a:gd name="T4" fmla="*/ 1024 w 1216"/>
                <a:gd name="T5" fmla="*/ 1456 h 3404"/>
                <a:gd name="T6" fmla="*/ 982 w 1216"/>
                <a:gd name="T7" fmla="*/ 1530 h 3404"/>
                <a:gd name="T8" fmla="*/ 949 w 1216"/>
                <a:gd name="T9" fmla="*/ 1669 h 3404"/>
                <a:gd name="T10" fmla="*/ 929 w 1216"/>
                <a:gd name="T11" fmla="*/ 1689 h 3404"/>
                <a:gd name="T12" fmla="*/ 898 w 1216"/>
                <a:gd name="T13" fmla="*/ 1856 h 3404"/>
                <a:gd name="T14" fmla="*/ 860 w 1216"/>
                <a:gd name="T15" fmla="*/ 1948 h 3404"/>
                <a:gd name="T16" fmla="*/ 825 w 1216"/>
                <a:gd name="T17" fmla="*/ 1969 h 3404"/>
                <a:gd name="T18" fmla="*/ 790 w 1216"/>
                <a:gd name="T19" fmla="*/ 2002 h 3404"/>
                <a:gd name="T20" fmla="*/ 826 w 1216"/>
                <a:gd name="T21" fmla="*/ 2295 h 3404"/>
                <a:gd name="T22" fmla="*/ 779 w 1216"/>
                <a:gd name="T23" fmla="*/ 2334 h 3404"/>
                <a:gd name="T24" fmla="*/ 752 w 1216"/>
                <a:gd name="T25" fmla="*/ 2412 h 3404"/>
                <a:gd name="T26" fmla="*/ 752 w 1216"/>
                <a:gd name="T27" fmla="*/ 2790 h 3404"/>
                <a:gd name="T28" fmla="*/ 793 w 1216"/>
                <a:gd name="T29" fmla="*/ 2954 h 3404"/>
                <a:gd name="T30" fmla="*/ 815 w 1216"/>
                <a:gd name="T31" fmla="*/ 3066 h 3404"/>
                <a:gd name="T32" fmla="*/ 798 w 1216"/>
                <a:gd name="T33" fmla="*/ 3215 h 3404"/>
                <a:gd name="T34" fmla="*/ 769 w 1216"/>
                <a:gd name="T35" fmla="*/ 3096 h 3404"/>
                <a:gd name="T36" fmla="*/ 695 w 1216"/>
                <a:gd name="T37" fmla="*/ 3164 h 3404"/>
                <a:gd name="T38" fmla="*/ 631 w 1216"/>
                <a:gd name="T39" fmla="*/ 3265 h 3404"/>
                <a:gd name="T40" fmla="*/ 505 w 1216"/>
                <a:gd name="T41" fmla="*/ 3320 h 3404"/>
                <a:gd name="T42" fmla="*/ 472 w 1216"/>
                <a:gd name="T43" fmla="*/ 3248 h 3404"/>
                <a:gd name="T44" fmla="*/ 452 w 1216"/>
                <a:gd name="T45" fmla="*/ 3211 h 3404"/>
                <a:gd name="T46" fmla="*/ 464 w 1216"/>
                <a:gd name="T47" fmla="*/ 3137 h 3404"/>
                <a:gd name="T48" fmla="*/ 459 w 1216"/>
                <a:gd name="T49" fmla="*/ 3042 h 3404"/>
                <a:gd name="T50" fmla="*/ 461 w 1216"/>
                <a:gd name="T51" fmla="*/ 2717 h 3404"/>
                <a:gd name="T52" fmla="*/ 455 w 1216"/>
                <a:gd name="T53" fmla="*/ 2409 h 3404"/>
                <a:gd name="T54" fmla="*/ 397 w 1216"/>
                <a:gd name="T55" fmla="*/ 2306 h 3404"/>
                <a:gd name="T56" fmla="*/ 338 w 1216"/>
                <a:gd name="T57" fmla="*/ 2279 h 3404"/>
                <a:gd name="T58" fmla="*/ 341 w 1216"/>
                <a:gd name="T59" fmla="*/ 2149 h 3404"/>
                <a:gd name="T60" fmla="*/ 359 w 1216"/>
                <a:gd name="T61" fmla="*/ 1973 h 3404"/>
                <a:gd name="T62" fmla="*/ 341 w 1216"/>
                <a:gd name="T63" fmla="*/ 1688 h 3404"/>
                <a:gd name="T64" fmla="*/ 317 w 1216"/>
                <a:gd name="T65" fmla="*/ 1702 h 3404"/>
                <a:gd name="T66" fmla="*/ 333 w 1216"/>
                <a:gd name="T67" fmla="*/ 1829 h 3404"/>
                <a:gd name="T68" fmla="*/ 320 w 1216"/>
                <a:gd name="T69" fmla="*/ 1910 h 3404"/>
                <a:gd name="T70" fmla="*/ 292 w 1216"/>
                <a:gd name="T71" fmla="*/ 1830 h 3404"/>
                <a:gd name="T72" fmla="*/ 278 w 1216"/>
                <a:gd name="T73" fmla="*/ 1869 h 3404"/>
                <a:gd name="T74" fmla="*/ 313 w 1216"/>
                <a:gd name="T75" fmla="*/ 1923 h 3404"/>
                <a:gd name="T76" fmla="*/ 343 w 1216"/>
                <a:gd name="T77" fmla="*/ 1965 h 3404"/>
                <a:gd name="T78" fmla="*/ 320 w 1216"/>
                <a:gd name="T79" fmla="*/ 1978 h 3404"/>
                <a:gd name="T80" fmla="*/ 255 w 1216"/>
                <a:gd name="T81" fmla="*/ 1929 h 3404"/>
                <a:gd name="T82" fmla="*/ 236 w 1216"/>
                <a:gd name="T83" fmla="*/ 1838 h 3404"/>
                <a:gd name="T84" fmla="*/ 266 w 1216"/>
                <a:gd name="T85" fmla="*/ 1661 h 3404"/>
                <a:gd name="T86" fmla="*/ 288 w 1216"/>
                <a:gd name="T87" fmla="*/ 1363 h 3404"/>
                <a:gd name="T88" fmla="*/ 300 w 1216"/>
                <a:gd name="T89" fmla="*/ 1202 h 3404"/>
                <a:gd name="T90" fmla="*/ 361 w 1216"/>
                <a:gd name="T91" fmla="*/ 895 h 3404"/>
                <a:gd name="T92" fmla="*/ 403 w 1216"/>
                <a:gd name="T93" fmla="*/ 730 h 3404"/>
                <a:gd name="T94" fmla="*/ 488 w 1216"/>
                <a:gd name="T95" fmla="*/ 679 h 3404"/>
                <a:gd name="T96" fmla="*/ 525 w 1216"/>
                <a:gd name="T97" fmla="*/ 584 h 3404"/>
                <a:gd name="T98" fmla="*/ 525 w 1216"/>
                <a:gd name="T99" fmla="*/ 220 h 3404"/>
                <a:gd name="T100" fmla="*/ 817 w 1216"/>
                <a:gd name="T101" fmla="*/ 296 h 3404"/>
                <a:gd name="T102" fmla="*/ 980 w 1216"/>
                <a:gd name="T103" fmla="*/ 685 h 3404"/>
                <a:gd name="T104" fmla="*/ 1043 w 1216"/>
                <a:gd name="T105" fmla="*/ 742 h 3404"/>
                <a:gd name="T106" fmla="*/ 1056 w 1216"/>
                <a:gd name="T107" fmla="*/ 879 h 3404"/>
                <a:gd name="T108" fmla="*/ 1048 w 1216"/>
                <a:gd name="T109" fmla="*/ 1208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6" h="3404">
                  <a:moveTo>
                    <a:pt x="0" y="0"/>
                  </a:moveTo>
                  <a:cubicBezTo>
                    <a:pt x="0" y="3404"/>
                    <a:pt x="0" y="3404"/>
                    <a:pt x="0" y="3404"/>
                  </a:cubicBezTo>
                  <a:cubicBezTo>
                    <a:pt x="1216" y="3404"/>
                    <a:pt x="1216" y="3404"/>
                    <a:pt x="1216" y="3404"/>
                  </a:cubicBezTo>
                  <a:cubicBezTo>
                    <a:pt x="1216" y="0"/>
                    <a:pt x="1216" y="0"/>
                    <a:pt x="1216" y="0"/>
                  </a:cubicBezTo>
                  <a:lnTo>
                    <a:pt x="0" y="0"/>
                  </a:lnTo>
                  <a:close/>
                  <a:moveTo>
                    <a:pt x="1068" y="1270"/>
                  </a:moveTo>
                  <a:cubicBezTo>
                    <a:pt x="1066" y="1285"/>
                    <a:pt x="1063" y="1308"/>
                    <a:pt x="1058" y="1323"/>
                  </a:cubicBezTo>
                  <a:cubicBezTo>
                    <a:pt x="1053" y="1337"/>
                    <a:pt x="1045" y="1361"/>
                    <a:pt x="1043" y="1366"/>
                  </a:cubicBezTo>
                  <a:cubicBezTo>
                    <a:pt x="1040" y="1372"/>
                    <a:pt x="1040" y="1374"/>
                    <a:pt x="1040" y="1377"/>
                  </a:cubicBezTo>
                  <a:cubicBezTo>
                    <a:pt x="1040" y="1381"/>
                    <a:pt x="1039" y="1390"/>
                    <a:pt x="1038" y="1392"/>
                  </a:cubicBezTo>
                  <a:cubicBezTo>
                    <a:pt x="1037" y="1394"/>
                    <a:pt x="1037" y="1403"/>
                    <a:pt x="1037" y="1406"/>
                  </a:cubicBezTo>
                  <a:cubicBezTo>
                    <a:pt x="1037" y="1410"/>
                    <a:pt x="1036" y="1414"/>
                    <a:pt x="1035" y="1417"/>
                  </a:cubicBezTo>
                  <a:cubicBezTo>
                    <a:pt x="1035" y="1419"/>
                    <a:pt x="1033" y="1428"/>
                    <a:pt x="1034" y="1432"/>
                  </a:cubicBezTo>
                  <a:cubicBezTo>
                    <a:pt x="1034" y="1435"/>
                    <a:pt x="1033" y="1438"/>
                    <a:pt x="1032" y="1440"/>
                  </a:cubicBezTo>
                  <a:cubicBezTo>
                    <a:pt x="1030" y="1443"/>
                    <a:pt x="1026" y="1452"/>
                    <a:pt x="1024" y="1456"/>
                  </a:cubicBezTo>
                  <a:cubicBezTo>
                    <a:pt x="1022" y="1460"/>
                    <a:pt x="1019" y="1469"/>
                    <a:pt x="1015" y="1476"/>
                  </a:cubicBezTo>
                  <a:cubicBezTo>
                    <a:pt x="1012" y="1484"/>
                    <a:pt x="1007" y="1494"/>
                    <a:pt x="1001" y="1504"/>
                  </a:cubicBezTo>
                  <a:cubicBezTo>
                    <a:pt x="995" y="1513"/>
                    <a:pt x="991" y="1518"/>
                    <a:pt x="989" y="1520"/>
                  </a:cubicBezTo>
                  <a:cubicBezTo>
                    <a:pt x="987" y="1522"/>
                    <a:pt x="986" y="1525"/>
                    <a:pt x="985" y="1527"/>
                  </a:cubicBezTo>
                  <a:cubicBezTo>
                    <a:pt x="984" y="1529"/>
                    <a:pt x="983" y="1529"/>
                    <a:pt x="982" y="1530"/>
                  </a:cubicBezTo>
                  <a:cubicBezTo>
                    <a:pt x="981" y="1531"/>
                    <a:pt x="981" y="1531"/>
                    <a:pt x="980" y="1536"/>
                  </a:cubicBezTo>
                  <a:cubicBezTo>
                    <a:pt x="979" y="1542"/>
                    <a:pt x="976" y="1553"/>
                    <a:pt x="975" y="1557"/>
                  </a:cubicBezTo>
                  <a:cubicBezTo>
                    <a:pt x="974" y="1559"/>
                    <a:pt x="973" y="1566"/>
                    <a:pt x="972" y="1572"/>
                  </a:cubicBezTo>
                  <a:cubicBezTo>
                    <a:pt x="971" y="1578"/>
                    <a:pt x="964" y="1613"/>
                    <a:pt x="961" y="1625"/>
                  </a:cubicBezTo>
                  <a:cubicBezTo>
                    <a:pt x="958" y="1637"/>
                    <a:pt x="953" y="1660"/>
                    <a:pt x="949" y="1669"/>
                  </a:cubicBezTo>
                  <a:cubicBezTo>
                    <a:pt x="945" y="1678"/>
                    <a:pt x="943" y="1679"/>
                    <a:pt x="943" y="1675"/>
                  </a:cubicBezTo>
                  <a:cubicBezTo>
                    <a:pt x="942" y="1671"/>
                    <a:pt x="942" y="1668"/>
                    <a:pt x="942" y="1665"/>
                  </a:cubicBezTo>
                  <a:cubicBezTo>
                    <a:pt x="942" y="1663"/>
                    <a:pt x="943" y="1661"/>
                    <a:pt x="940" y="1662"/>
                  </a:cubicBezTo>
                  <a:cubicBezTo>
                    <a:pt x="937" y="1663"/>
                    <a:pt x="934" y="1663"/>
                    <a:pt x="933" y="1667"/>
                  </a:cubicBezTo>
                  <a:cubicBezTo>
                    <a:pt x="933" y="1670"/>
                    <a:pt x="931" y="1685"/>
                    <a:pt x="929" y="1689"/>
                  </a:cubicBezTo>
                  <a:cubicBezTo>
                    <a:pt x="927" y="1693"/>
                    <a:pt x="919" y="1703"/>
                    <a:pt x="917" y="1709"/>
                  </a:cubicBezTo>
                  <a:cubicBezTo>
                    <a:pt x="915" y="1714"/>
                    <a:pt x="909" y="1733"/>
                    <a:pt x="910" y="1746"/>
                  </a:cubicBezTo>
                  <a:cubicBezTo>
                    <a:pt x="912" y="1760"/>
                    <a:pt x="913" y="1777"/>
                    <a:pt x="911" y="1785"/>
                  </a:cubicBezTo>
                  <a:cubicBezTo>
                    <a:pt x="909" y="1794"/>
                    <a:pt x="904" y="1819"/>
                    <a:pt x="905" y="1825"/>
                  </a:cubicBezTo>
                  <a:cubicBezTo>
                    <a:pt x="905" y="1830"/>
                    <a:pt x="900" y="1850"/>
                    <a:pt x="898" y="1856"/>
                  </a:cubicBezTo>
                  <a:cubicBezTo>
                    <a:pt x="897" y="1862"/>
                    <a:pt x="892" y="1867"/>
                    <a:pt x="891" y="1876"/>
                  </a:cubicBezTo>
                  <a:cubicBezTo>
                    <a:pt x="889" y="1885"/>
                    <a:pt x="885" y="1897"/>
                    <a:pt x="885" y="1903"/>
                  </a:cubicBezTo>
                  <a:cubicBezTo>
                    <a:pt x="885" y="1909"/>
                    <a:pt x="883" y="1913"/>
                    <a:pt x="881" y="1916"/>
                  </a:cubicBezTo>
                  <a:cubicBezTo>
                    <a:pt x="878" y="1919"/>
                    <a:pt x="873" y="1926"/>
                    <a:pt x="870" y="1932"/>
                  </a:cubicBezTo>
                  <a:cubicBezTo>
                    <a:pt x="867" y="1937"/>
                    <a:pt x="866" y="1942"/>
                    <a:pt x="860" y="1948"/>
                  </a:cubicBezTo>
                  <a:cubicBezTo>
                    <a:pt x="856" y="1953"/>
                    <a:pt x="851" y="1958"/>
                    <a:pt x="849" y="1959"/>
                  </a:cubicBezTo>
                  <a:cubicBezTo>
                    <a:pt x="848" y="1959"/>
                    <a:pt x="847" y="1962"/>
                    <a:pt x="845" y="1963"/>
                  </a:cubicBezTo>
                  <a:cubicBezTo>
                    <a:pt x="844" y="1964"/>
                    <a:pt x="840" y="1966"/>
                    <a:pt x="836" y="1961"/>
                  </a:cubicBezTo>
                  <a:cubicBezTo>
                    <a:pt x="834" y="1957"/>
                    <a:pt x="832" y="1958"/>
                    <a:pt x="832" y="1959"/>
                  </a:cubicBezTo>
                  <a:cubicBezTo>
                    <a:pt x="831" y="1961"/>
                    <a:pt x="828" y="1966"/>
                    <a:pt x="825" y="1969"/>
                  </a:cubicBezTo>
                  <a:cubicBezTo>
                    <a:pt x="822" y="1972"/>
                    <a:pt x="815" y="1980"/>
                    <a:pt x="811" y="1983"/>
                  </a:cubicBezTo>
                  <a:cubicBezTo>
                    <a:pt x="807" y="1986"/>
                    <a:pt x="805" y="1990"/>
                    <a:pt x="803" y="1990"/>
                  </a:cubicBezTo>
                  <a:cubicBezTo>
                    <a:pt x="800" y="1990"/>
                    <a:pt x="798" y="1988"/>
                    <a:pt x="797" y="1988"/>
                  </a:cubicBezTo>
                  <a:cubicBezTo>
                    <a:pt x="796" y="1988"/>
                    <a:pt x="796" y="1988"/>
                    <a:pt x="794" y="1991"/>
                  </a:cubicBezTo>
                  <a:cubicBezTo>
                    <a:pt x="791" y="1994"/>
                    <a:pt x="790" y="1995"/>
                    <a:pt x="790" y="2002"/>
                  </a:cubicBezTo>
                  <a:cubicBezTo>
                    <a:pt x="789" y="2008"/>
                    <a:pt x="786" y="2055"/>
                    <a:pt x="788" y="2083"/>
                  </a:cubicBezTo>
                  <a:cubicBezTo>
                    <a:pt x="789" y="2110"/>
                    <a:pt x="794" y="2148"/>
                    <a:pt x="798" y="2170"/>
                  </a:cubicBezTo>
                  <a:cubicBezTo>
                    <a:pt x="803" y="2192"/>
                    <a:pt x="812" y="2233"/>
                    <a:pt x="815" y="2249"/>
                  </a:cubicBezTo>
                  <a:cubicBezTo>
                    <a:pt x="819" y="2266"/>
                    <a:pt x="822" y="2277"/>
                    <a:pt x="823" y="2281"/>
                  </a:cubicBezTo>
                  <a:cubicBezTo>
                    <a:pt x="825" y="2285"/>
                    <a:pt x="825" y="2290"/>
                    <a:pt x="826" y="2295"/>
                  </a:cubicBezTo>
                  <a:cubicBezTo>
                    <a:pt x="828" y="2300"/>
                    <a:pt x="828" y="2311"/>
                    <a:pt x="830" y="2314"/>
                  </a:cubicBezTo>
                  <a:cubicBezTo>
                    <a:pt x="832" y="2317"/>
                    <a:pt x="832" y="2318"/>
                    <a:pt x="830" y="2319"/>
                  </a:cubicBezTo>
                  <a:cubicBezTo>
                    <a:pt x="829" y="2321"/>
                    <a:pt x="822" y="2322"/>
                    <a:pt x="815" y="2324"/>
                  </a:cubicBezTo>
                  <a:cubicBezTo>
                    <a:pt x="809" y="2326"/>
                    <a:pt x="789" y="2330"/>
                    <a:pt x="783" y="2330"/>
                  </a:cubicBezTo>
                  <a:cubicBezTo>
                    <a:pt x="777" y="2330"/>
                    <a:pt x="778" y="2330"/>
                    <a:pt x="779" y="2334"/>
                  </a:cubicBezTo>
                  <a:cubicBezTo>
                    <a:pt x="780" y="2338"/>
                    <a:pt x="781" y="2349"/>
                    <a:pt x="781" y="2351"/>
                  </a:cubicBezTo>
                  <a:cubicBezTo>
                    <a:pt x="781" y="2354"/>
                    <a:pt x="781" y="2355"/>
                    <a:pt x="777" y="2356"/>
                  </a:cubicBezTo>
                  <a:cubicBezTo>
                    <a:pt x="774" y="2357"/>
                    <a:pt x="748" y="2362"/>
                    <a:pt x="743" y="2362"/>
                  </a:cubicBezTo>
                  <a:cubicBezTo>
                    <a:pt x="739" y="2361"/>
                    <a:pt x="739" y="2362"/>
                    <a:pt x="740" y="2366"/>
                  </a:cubicBezTo>
                  <a:cubicBezTo>
                    <a:pt x="741" y="2369"/>
                    <a:pt x="747" y="2386"/>
                    <a:pt x="752" y="2412"/>
                  </a:cubicBezTo>
                  <a:cubicBezTo>
                    <a:pt x="756" y="2435"/>
                    <a:pt x="766" y="2477"/>
                    <a:pt x="766" y="2510"/>
                  </a:cubicBezTo>
                  <a:cubicBezTo>
                    <a:pt x="766" y="2543"/>
                    <a:pt x="759" y="2563"/>
                    <a:pt x="756" y="2575"/>
                  </a:cubicBezTo>
                  <a:cubicBezTo>
                    <a:pt x="752" y="2588"/>
                    <a:pt x="750" y="2597"/>
                    <a:pt x="750" y="2614"/>
                  </a:cubicBezTo>
                  <a:cubicBezTo>
                    <a:pt x="750" y="2630"/>
                    <a:pt x="751" y="2687"/>
                    <a:pt x="751" y="2700"/>
                  </a:cubicBezTo>
                  <a:cubicBezTo>
                    <a:pt x="752" y="2713"/>
                    <a:pt x="752" y="2775"/>
                    <a:pt x="752" y="2790"/>
                  </a:cubicBezTo>
                  <a:cubicBezTo>
                    <a:pt x="753" y="2805"/>
                    <a:pt x="756" y="2838"/>
                    <a:pt x="759" y="2860"/>
                  </a:cubicBezTo>
                  <a:cubicBezTo>
                    <a:pt x="763" y="2881"/>
                    <a:pt x="767" y="2903"/>
                    <a:pt x="771" y="2918"/>
                  </a:cubicBezTo>
                  <a:cubicBezTo>
                    <a:pt x="775" y="2933"/>
                    <a:pt x="776" y="2937"/>
                    <a:pt x="777" y="2939"/>
                  </a:cubicBezTo>
                  <a:cubicBezTo>
                    <a:pt x="777" y="2941"/>
                    <a:pt x="777" y="2942"/>
                    <a:pt x="778" y="2943"/>
                  </a:cubicBezTo>
                  <a:cubicBezTo>
                    <a:pt x="780" y="2944"/>
                    <a:pt x="785" y="2946"/>
                    <a:pt x="793" y="2954"/>
                  </a:cubicBezTo>
                  <a:cubicBezTo>
                    <a:pt x="800" y="2962"/>
                    <a:pt x="814" y="2979"/>
                    <a:pt x="821" y="2990"/>
                  </a:cubicBezTo>
                  <a:cubicBezTo>
                    <a:pt x="827" y="3001"/>
                    <a:pt x="832" y="3023"/>
                    <a:pt x="833" y="3028"/>
                  </a:cubicBezTo>
                  <a:cubicBezTo>
                    <a:pt x="833" y="3032"/>
                    <a:pt x="833" y="3035"/>
                    <a:pt x="831" y="3038"/>
                  </a:cubicBezTo>
                  <a:cubicBezTo>
                    <a:pt x="828" y="3042"/>
                    <a:pt x="829" y="3044"/>
                    <a:pt x="827" y="3047"/>
                  </a:cubicBezTo>
                  <a:cubicBezTo>
                    <a:pt x="826" y="3049"/>
                    <a:pt x="821" y="3058"/>
                    <a:pt x="815" y="3066"/>
                  </a:cubicBezTo>
                  <a:cubicBezTo>
                    <a:pt x="809" y="3074"/>
                    <a:pt x="800" y="3086"/>
                    <a:pt x="799" y="3098"/>
                  </a:cubicBezTo>
                  <a:cubicBezTo>
                    <a:pt x="798" y="3110"/>
                    <a:pt x="796" y="3138"/>
                    <a:pt x="800" y="3166"/>
                  </a:cubicBezTo>
                  <a:cubicBezTo>
                    <a:pt x="802" y="3192"/>
                    <a:pt x="803" y="3205"/>
                    <a:pt x="803" y="3209"/>
                  </a:cubicBezTo>
                  <a:cubicBezTo>
                    <a:pt x="804" y="3213"/>
                    <a:pt x="804" y="3213"/>
                    <a:pt x="801" y="3213"/>
                  </a:cubicBezTo>
                  <a:cubicBezTo>
                    <a:pt x="798" y="3213"/>
                    <a:pt x="800" y="3213"/>
                    <a:pt x="798" y="3215"/>
                  </a:cubicBezTo>
                  <a:cubicBezTo>
                    <a:pt x="796" y="3216"/>
                    <a:pt x="791" y="3216"/>
                    <a:pt x="786" y="3215"/>
                  </a:cubicBezTo>
                  <a:cubicBezTo>
                    <a:pt x="782" y="3214"/>
                    <a:pt x="783" y="3213"/>
                    <a:pt x="784" y="3209"/>
                  </a:cubicBezTo>
                  <a:cubicBezTo>
                    <a:pt x="785" y="3205"/>
                    <a:pt x="785" y="3194"/>
                    <a:pt x="784" y="3186"/>
                  </a:cubicBezTo>
                  <a:cubicBezTo>
                    <a:pt x="784" y="3177"/>
                    <a:pt x="779" y="3121"/>
                    <a:pt x="777" y="3113"/>
                  </a:cubicBezTo>
                  <a:cubicBezTo>
                    <a:pt x="775" y="3105"/>
                    <a:pt x="774" y="3099"/>
                    <a:pt x="769" y="3096"/>
                  </a:cubicBezTo>
                  <a:cubicBezTo>
                    <a:pt x="764" y="3093"/>
                    <a:pt x="765" y="3093"/>
                    <a:pt x="761" y="3095"/>
                  </a:cubicBezTo>
                  <a:cubicBezTo>
                    <a:pt x="756" y="3097"/>
                    <a:pt x="754" y="3097"/>
                    <a:pt x="750" y="3099"/>
                  </a:cubicBezTo>
                  <a:cubicBezTo>
                    <a:pt x="746" y="3101"/>
                    <a:pt x="746" y="3100"/>
                    <a:pt x="741" y="3105"/>
                  </a:cubicBezTo>
                  <a:cubicBezTo>
                    <a:pt x="736" y="3110"/>
                    <a:pt x="720" y="3127"/>
                    <a:pt x="716" y="3131"/>
                  </a:cubicBezTo>
                  <a:cubicBezTo>
                    <a:pt x="712" y="3135"/>
                    <a:pt x="699" y="3151"/>
                    <a:pt x="695" y="3164"/>
                  </a:cubicBezTo>
                  <a:cubicBezTo>
                    <a:pt x="691" y="3172"/>
                    <a:pt x="684" y="3187"/>
                    <a:pt x="681" y="3193"/>
                  </a:cubicBezTo>
                  <a:cubicBezTo>
                    <a:pt x="678" y="3198"/>
                    <a:pt x="673" y="3206"/>
                    <a:pt x="664" y="3212"/>
                  </a:cubicBezTo>
                  <a:cubicBezTo>
                    <a:pt x="655" y="3218"/>
                    <a:pt x="639" y="3227"/>
                    <a:pt x="632" y="3230"/>
                  </a:cubicBezTo>
                  <a:cubicBezTo>
                    <a:pt x="625" y="3233"/>
                    <a:pt x="626" y="3233"/>
                    <a:pt x="627" y="3236"/>
                  </a:cubicBezTo>
                  <a:cubicBezTo>
                    <a:pt x="628" y="3238"/>
                    <a:pt x="630" y="3250"/>
                    <a:pt x="631" y="3265"/>
                  </a:cubicBezTo>
                  <a:cubicBezTo>
                    <a:pt x="631" y="3280"/>
                    <a:pt x="631" y="3289"/>
                    <a:pt x="622" y="3299"/>
                  </a:cubicBezTo>
                  <a:cubicBezTo>
                    <a:pt x="614" y="3309"/>
                    <a:pt x="597" y="3321"/>
                    <a:pt x="590" y="3325"/>
                  </a:cubicBezTo>
                  <a:cubicBezTo>
                    <a:pt x="583" y="3328"/>
                    <a:pt x="565" y="3329"/>
                    <a:pt x="557" y="3329"/>
                  </a:cubicBezTo>
                  <a:cubicBezTo>
                    <a:pt x="549" y="3328"/>
                    <a:pt x="535" y="3327"/>
                    <a:pt x="526" y="3325"/>
                  </a:cubicBezTo>
                  <a:cubicBezTo>
                    <a:pt x="517" y="3324"/>
                    <a:pt x="511" y="3323"/>
                    <a:pt x="505" y="3320"/>
                  </a:cubicBezTo>
                  <a:cubicBezTo>
                    <a:pt x="499" y="3317"/>
                    <a:pt x="494" y="3316"/>
                    <a:pt x="486" y="3310"/>
                  </a:cubicBezTo>
                  <a:cubicBezTo>
                    <a:pt x="479" y="3304"/>
                    <a:pt x="477" y="3302"/>
                    <a:pt x="477" y="3299"/>
                  </a:cubicBezTo>
                  <a:cubicBezTo>
                    <a:pt x="477" y="3296"/>
                    <a:pt x="477" y="3294"/>
                    <a:pt x="475" y="3290"/>
                  </a:cubicBezTo>
                  <a:cubicBezTo>
                    <a:pt x="474" y="3286"/>
                    <a:pt x="473" y="3284"/>
                    <a:pt x="472" y="3271"/>
                  </a:cubicBezTo>
                  <a:cubicBezTo>
                    <a:pt x="471" y="3258"/>
                    <a:pt x="471" y="3255"/>
                    <a:pt x="472" y="3248"/>
                  </a:cubicBezTo>
                  <a:cubicBezTo>
                    <a:pt x="473" y="3242"/>
                    <a:pt x="475" y="3242"/>
                    <a:pt x="470" y="3241"/>
                  </a:cubicBezTo>
                  <a:cubicBezTo>
                    <a:pt x="465" y="3239"/>
                    <a:pt x="456" y="3238"/>
                    <a:pt x="447" y="3236"/>
                  </a:cubicBezTo>
                  <a:cubicBezTo>
                    <a:pt x="438" y="3235"/>
                    <a:pt x="431" y="3231"/>
                    <a:pt x="427" y="3227"/>
                  </a:cubicBezTo>
                  <a:cubicBezTo>
                    <a:pt x="423" y="3223"/>
                    <a:pt x="425" y="3219"/>
                    <a:pt x="429" y="3215"/>
                  </a:cubicBezTo>
                  <a:cubicBezTo>
                    <a:pt x="432" y="3214"/>
                    <a:pt x="445" y="3214"/>
                    <a:pt x="452" y="3211"/>
                  </a:cubicBezTo>
                  <a:cubicBezTo>
                    <a:pt x="459" y="3209"/>
                    <a:pt x="464" y="3207"/>
                    <a:pt x="471" y="3206"/>
                  </a:cubicBezTo>
                  <a:cubicBezTo>
                    <a:pt x="477" y="3206"/>
                    <a:pt x="477" y="3206"/>
                    <a:pt x="476" y="3203"/>
                  </a:cubicBezTo>
                  <a:cubicBezTo>
                    <a:pt x="476" y="3200"/>
                    <a:pt x="475" y="3189"/>
                    <a:pt x="473" y="3180"/>
                  </a:cubicBezTo>
                  <a:cubicBezTo>
                    <a:pt x="471" y="3171"/>
                    <a:pt x="468" y="3153"/>
                    <a:pt x="467" y="3147"/>
                  </a:cubicBezTo>
                  <a:cubicBezTo>
                    <a:pt x="466" y="3142"/>
                    <a:pt x="466" y="3142"/>
                    <a:pt x="464" y="3137"/>
                  </a:cubicBezTo>
                  <a:cubicBezTo>
                    <a:pt x="462" y="3132"/>
                    <a:pt x="462" y="3126"/>
                    <a:pt x="461" y="3119"/>
                  </a:cubicBezTo>
                  <a:cubicBezTo>
                    <a:pt x="460" y="3111"/>
                    <a:pt x="460" y="3105"/>
                    <a:pt x="458" y="3096"/>
                  </a:cubicBezTo>
                  <a:cubicBezTo>
                    <a:pt x="456" y="3087"/>
                    <a:pt x="457" y="3077"/>
                    <a:pt x="457" y="3072"/>
                  </a:cubicBezTo>
                  <a:cubicBezTo>
                    <a:pt x="458" y="3066"/>
                    <a:pt x="460" y="3062"/>
                    <a:pt x="460" y="3058"/>
                  </a:cubicBezTo>
                  <a:cubicBezTo>
                    <a:pt x="461" y="3054"/>
                    <a:pt x="461" y="3050"/>
                    <a:pt x="459" y="3042"/>
                  </a:cubicBezTo>
                  <a:cubicBezTo>
                    <a:pt x="458" y="3034"/>
                    <a:pt x="453" y="3024"/>
                    <a:pt x="458" y="3007"/>
                  </a:cubicBezTo>
                  <a:cubicBezTo>
                    <a:pt x="463" y="2990"/>
                    <a:pt x="471" y="2970"/>
                    <a:pt x="473" y="2964"/>
                  </a:cubicBezTo>
                  <a:cubicBezTo>
                    <a:pt x="474" y="2958"/>
                    <a:pt x="479" y="2938"/>
                    <a:pt x="478" y="2890"/>
                  </a:cubicBezTo>
                  <a:cubicBezTo>
                    <a:pt x="477" y="2862"/>
                    <a:pt x="477" y="2852"/>
                    <a:pt x="472" y="2816"/>
                  </a:cubicBezTo>
                  <a:cubicBezTo>
                    <a:pt x="468" y="2787"/>
                    <a:pt x="463" y="2742"/>
                    <a:pt x="461" y="2717"/>
                  </a:cubicBezTo>
                  <a:cubicBezTo>
                    <a:pt x="459" y="2692"/>
                    <a:pt x="455" y="2647"/>
                    <a:pt x="452" y="2633"/>
                  </a:cubicBezTo>
                  <a:cubicBezTo>
                    <a:pt x="450" y="2620"/>
                    <a:pt x="444" y="2599"/>
                    <a:pt x="444" y="2581"/>
                  </a:cubicBezTo>
                  <a:cubicBezTo>
                    <a:pt x="443" y="2563"/>
                    <a:pt x="444" y="2551"/>
                    <a:pt x="446" y="2530"/>
                  </a:cubicBezTo>
                  <a:cubicBezTo>
                    <a:pt x="448" y="2508"/>
                    <a:pt x="451" y="2483"/>
                    <a:pt x="453" y="2469"/>
                  </a:cubicBezTo>
                  <a:cubicBezTo>
                    <a:pt x="454" y="2455"/>
                    <a:pt x="458" y="2425"/>
                    <a:pt x="455" y="2409"/>
                  </a:cubicBezTo>
                  <a:cubicBezTo>
                    <a:pt x="452" y="2392"/>
                    <a:pt x="445" y="2359"/>
                    <a:pt x="442" y="2348"/>
                  </a:cubicBezTo>
                  <a:cubicBezTo>
                    <a:pt x="440" y="2337"/>
                    <a:pt x="438" y="2327"/>
                    <a:pt x="438" y="2322"/>
                  </a:cubicBezTo>
                  <a:cubicBezTo>
                    <a:pt x="437" y="2318"/>
                    <a:pt x="438" y="2318"/>
                    <a:pt x="435" y="2318"/>
                  </a:cubicBezTo>
                  <a:cubicBezTo>
                    <a:pt x="431" y="2317"/>
                    <a:pt x="417" y="2314"/>
                    <a:pt x="409" y="2312"/>
                  </a:cubicBezTo>
                  <a:cubicBezTo>
                    <a:pt x="402" y="2310"/>
                    <a:pt x="395" y="2308"/>
                    <a:pt x="397" y="2306"/>
                  </a:cubicBezTo>
                  <a:cubicBezTo>
                    <a:pt x="398" y="2303"/>
                    <a:pt x="398" y="2301"/>
                    <a:pt x="395" y="2301"/>
                  </a:cubicBezTo>
                  <a:cubicBezTo>
                    <a:pt x="392" y="2300"/>
                    <a:pt x="365" y="2296"/>
                    <a:pt x="356" y="2295"/>
                  </a:cubicBezTo>
                  <a:cubicBezTo>
                    <a:pt x="348" y="2293"/>
                    <a:pt x="342" y="2291"/>
                    <a:pt x="339" y="2289"/>
                  </a:cubicBezTo>
                  <a:cubicBezTo>
                    <a:pt x="337" y="2287"/>
                    <a:pt x="336" y="2286"/>
                    <a:pt x="338" y="2284"/>
                  </a:cubicBezTo>
                  <a:cubicBezTo>
                    <a:pt x="339" y="2281"/>
                    <a:pt x="340" y="2279"/>
                    <a:pt x="338" y="2279"/>
                  </a:cubicBezTo>
                  <a:cubicBezTo>
                    <a:pt x="335" y="2279"/>
                    <a:pt x="315" y="2274"/>
                    <a:pt x="312" y="2273"/>
                  </a:cubicBezTo>
                  <a:cubicBezTo>
                    <a:pt x="308" y="2272"/>
                    <a:pt x="310" y="2272"/>
                    <a:pt x="311" y="2267"/>
                  </a:cubicBezTo>
                  <a:cubicBezTo>
                    <a:pt x="311" y="2263"/>
                    <a:pt x="318" y="2239"/>
                    <a:pt x="321" y="2231"/>
                  </a:cubicBezTo>
                  <a:cubicBezTo>
                    <a:pt x="324" y="2223"/>
                    <a:pt x="330" y="2202"/>
                    <a:pt x="331" y="2194"/>
                  </a:cubicBezTo>
                  <a:cubicBezTo>
                    <a:pt x="333" y="2187"/>
                    <a:pt x="339" y="2158"/>
                    <a:pt x="341" y="2149"/>
                  </a:cubicBezTo>
                  <a:cubicBezTo>
                    <a:pt x="343" y="2140"/>
                    <a:pt x="352" y="2094"/>
                    <a:pt x="354" y="2081"/>
                  </a:cubicBezTo>
                  <a:cubicBezTo>
                    <a:pt x="356" y="2068"/>
                    <a:pt x="357" y="2052"/>
                    <a:pt x="356" y="2048"/>
                  </a:cubicBezTo>
                  <a:cubicBezTo>
                    <a:pt x="355" y="2044"/>
                    <a:pt x="355" y="2031"/>
                    <a:pt x="356" y="2027"/>
                  </a:cubicBezTo>
                  <a:cubicBezTo>
                    <a:pt x="357" y="2023"/>
                    <a:pt x="357" y="2009"/>
                    <a:pt x="357" y="2004"/>
                  </a:cubicBezTo>
                  <a:cubicBezTo>
                    <a:pt x="357" y="1998"/>
                    <a:pt x="359" y="1981"/>
                    <a:pt x="359" y="1973"/>
                  </a:cubicBezTo>
                  <a:cubicBezTo>
                    <a:pt x="360" y="1965"/>
                    <a:pt x="359" y="1939"/>
                    <a:pt x="360" y="1929"/>
                  </a:cubicBezTo>
                  <a:cubicBezTo>
                    <a:pt x="360" y="1919"/>
                    <a:pt x="356" y="1865"/>
                    <a:pt x="355" y="1846"/>
                  </a:cubicBezTo>
                  <a:cubicBezTo>
                    <a:pt x="353" y="1828"/>
                    <a:pt x="349" y="1786"/>
                    <a:pt x="348" y="1773"/>
                  </a:cubicBezTo>
                  <a:cubicBezTo>
                    <a:pt x="347" y="1760"/>
                    <a:pt x="343" y="1734"/>
                    <a:pt x="342" y="1718"/>
                  </a:cubicBezTo>
                  <a:cubicBezTo>
                    <a:pt x="342" y="1702"/>
                    <a:pt x="341" y="1692"/>
                    <a:pt x="341" y="1688"/>
                  </a:cubicBezTo>
                  <a:cubicBezTo>
                    <a:pt x="341" y="1685"/>
                    <a:pt x="342" y="1684"/>
                    <a:pt x="340" y="1685"/>
                  </a:cubicBezTo>
                  <a:cubicBezTo>
                    <a:pt x="338" y="1687"/>
                    <a:pt x="339" y="1686"/>
                    <a:pt x="334" y="1685"/>
                  </a:cubicBezTo>
                  <a:cubicBezTo>
                    <a:pt x="328" y="1684"/>
                    <a:pt x="322" y="1683"/>
                    <a:pt x="321" y="1682"/>
                  </a:cubicBezTo>
                  <a:cubicBezTo>
                    <a:pt x="319" y="1682"/>
                    <a:pt x="319" y="1681"/>
                    <a:pt x="319" y="1684"/>
                  </a:cubicBezTo>
                  <a:cubicBezTo>
                    <a:pt x="319" y="1687"/>
                    <a:pt x="317" y="1697"/>
                    <a:pt x="317" y="1702"/>
                  </a:cubicBezTo>
                  <a:cubicBezTo>
                    <a:pt x="317" y="1708"/>
                    <a:pt x="319" y="1714"/>
                    <a:pt x="322" y="1718"/>
                  </a:cubicBezTo>
                  <a:cubicBezTo>
                    <a:pt x="324" y="1722"/>
                    <a:pt x="332" y="1737"/>
                    <a:pt x="334" y="1747"/>
                  </a:cubicBezTo>
                  <a:cubicBezTo>
                    <a:pt x="336" y="1757"/>
                    <a:pt x="337" y="1773"/>
                    <a:pt x="336" y="1782"/>
                  </a:cubicBezTo>
                  <a:cubicBezTo>
                    <a:pt x="335" y="1791"/>
                    <a:pt x="333" y="1801"/>
                    <a:pt x="334" y="1805"/>
                  </a:cubicBezTo>
                  <a:cubicBezTo>
                    <a:pt x="335" y="1810"/>
                    <a:pt x="333" y="1822"/>
                    <a:pt x="333" y="1829"/>
                  </a:cubicBezTo>
                  <a:cubicBezTo>
                    <a:pt x="333" y="1836"/>
                    <a:pt x="333" y="1846"/>
                    <a:pt x="335" y="1856"/>
                  </a:cubicBezTo>
                  <a:cubicBezTo>
                    <a:pt x="337" y="1867"/>
                    <a:pt x="337" y="1883"/>
                    <a:pt x="338" y="1888"/>
                  </a:cubicBezTo>
                  <a:cubicBezTo>
                    <a:pt x="339" y="1892"/>
                    <a:pt x="338" y="1901"/>
                    <a:pt x="340" y="1904"/>
                  </a:cubicBezTo>
                  <a:cubicBezTo>
                    <a:pt x="341" y="1908"/>
                    <a:pt x="341" y="1910"/>
                    <a:pt x="337" y="1912"/>
                  </a:cubicBezTo>
                  <a:cubicBezTo>
                    <a:pt x="333" y="1914"/>
                    <a:pt x="325" y="1914"/>
                    <a:pt x="320" y="1910"/>
                  </a:cubicBezTo>
                  <a:cubicBezTo>
                    <a:pt x="314" y="1905"/>
                    <a:pt x="306" y="1890"/>
                    <a:pt x="304" y="1881"/>
                  </a:cubicBezTo>
                  <a:cubicBezTo>
                    <a:pt x="302" y="1873"/>
                    <a:pt x="302" y="1864"/>
                    <a:pt x="303" y="1858"/>
                  </a:cubicBezTo>
                  <a:cubicBezTo>
                    <a:pt x="304" y="1853"/>
                    <a:pt x="305" y="1840"/>
                    <a:pt x="303" y="1834"/>
                  </a:cubicBezTo>
                  <a:cubicBezTo>
                    <a:pt x="301" y="1827"/>
                    <a:pt x="302" y="1828"/>
                    <a:pt x="300" y="1829"/>
                  </a:cubicBezTo>
                  <a:cubicBezTo>
                    <a:pt x="297" y="1829"/>
                    <a:pt x="296" y="1831"/>
                    <a:pt x="292" y="1830"/>
                  </a:cubicBezTo>
                  <a:cubicBezTo>
                    <a:pt x="288" y="1830"/>
                    <a:pt x="289" y="1829"/>
                    <a:pt x="288" y="1831"/>
                  </a:cubicBezTo>
                  <a:cubicBezTo>
                    <a:pt x="287" y="1834"/>
                    <a:pt x="285" y="1836"/>
                    <a:pt x="282" y="1837"/>
                  </a:cubicBezTo>
                  <a:cubicBezTo>
                    <a:pt x="280" y="1839"/>
                    <a:pt x="278" y="1839"/>
                    <a:pt x="278" y="1842"/>
                  </a:cubicBezTo>
                  <a:cubicBezTo>
                    <a:pt x="278" y="1844"/>
                    <a:pt x="279" y="1855"/>
                    <a:pt x="278" y="1860"/>
                  </a:cubicBezTo>
                  <a:cubicBezTo>
                    <a:pt x="278" y="1865"/>
                    <a:pt x="277" y="1867"/>
                    <a:pt x="278" y="1869"/>
                  </a:cubicBezTo>
                  <a:cubicBezTo>
                    <a:pt x="278" y="1870"/>
                    <a:pt x="281" y="1879"/>
                    <a:pt x="283" y="1884"/>
                  </a:cubicBezTo>
                  <a:cubicBezTo>
                    <a:pt x="284" y="1889"/>
                    <a:pt x="286" y="1894"/>
                    <a:pt x="286" y="1899"/>
                  </a:cubicBezTo>
                  <a:cubicBezTo>
                    <a:pt x="287" y="1905"/>
                    <a:pt x="288" y="1904"/>
                    <a:pt x="289" y="1907"/>
                  </a:cubicBezTo>
                  <a:cubicBezTo>
                    <a:pt x="291" y="1910"/>
                    <a:pt x="292" y="1910"/>
                    <a:pt x="296" y="1912"/>
                  </a:cubicBezTo>
                  <a:cubicBezTo>
                    <a:pt x="299" y="1914"/>
                    <a:pt x="311" y="1920"/>
                    <a:pt x="313" y="1923"/>
                  </a:cubicBezTo>
                  <a:cubicBezTo>
                    <a:pt x="315" y="1925"/>
                    <a:pt x="318" y="1930"/>
                    <a:pt x="319" y="1933"/>
                  </a:cubicBezTo>
                  <a:cubicBezTo>
                    <a:pt x="319" y="1936"/>
                    <a:pt x="318" y="1936"/>
                    <a:pt x="322" y="1938"/>
                  </a:cubicBezTo>
                  <a:cubicBezTo>
                    <a:pt x="325" y="1939"/>
                    <a:pt x="327" y="1940"/>
                    <a:pt x="331" y="1942"/>
                  </a:cubicBezTo>
                  <a:cubicBezTo>
                    <a:pt x="335" y="1943"/>
                    <a:pt x="341" y="1949"/>
                    <a:pt x="343" y="1954"/>
                  </a:cubicBezTo>
                  <a:cubicBezTo>
                    <a:pt x="345" y="1958"/>
                    <a:pt x="346" y="1962"/>
                    <a:pt x="343" y="1965"/>
                  </a:cubicBezTo>
                  <a:cubicBezTo>
                    <a:pt x="339" y="1968"/>
                    <a:pt x="336" y="1967"/>
                    <a:pt x="336" y="1968"/>
                  </a:cubicBezTo>
                  <a:cubicBezTo>
                    <a:pt x="337" y="1969"/>
                    <a:pt x="340" y="1977"/>
                    <a:pt x="340" y="1980"/>
                  </a:cubicBezTo>
                  <a:cubicBezTo>
                    <a:pt x="340" y="1983"/>
                    <a:pt x="338" y="1986"/>
                    <a:pt x="336" y="1988"/>
                  </a:cubicBezTo>
                  <a:cubicBezTo>
                    <a:pt x="334" y="1990"/>
                    <a:pt x="333" y="1990"/>
                    <a:pt x="331" y="1988"/>
                  </a:cubicBezTo>
                  <a:cubicBezTo>
                    <a:pt x="329" y="1987"/>
                    <a:pt x="323" y="1981"/>
                    <a:pt x="320" y="1978"/>
                  </a:cubicBezTo>
                  <a:cubicBezTo>
                    <a:pt x="317" y="1976"/>
                    <a:pt x="311" y="1973"/>
                    <a:pt x="307" y="1970"/>
                  </a:cubicBezTo>
                  <a:cubicBezTo>
                    <a:pt x="302" y="1967"/>
                    <a:pt x="299" y="1964"/>
                    <a:pt x="297" y="1962"/>
                  </a:cubicBezTo>
                  <a:cubicBezTo>
                    <a:pt x="295" y="1961"/>
                    <a:pt x="285" y="1954"/>
                    <a:pt x="280" y="1949"/>
                  </a:cubicBezTo>
                  <a:cubicBezTo>
                    <a:pt x="275" y="1944"/>
                    <a:pt x="270" y="1940"/>
                    <a:pt x="264" y="1937"/>
                  </a:cubicBezTo>
                  <a:cubicBezTo>
                    <a:pt x="258" y="1933"/>
                    <a:pt x="257" y="1931"/>
                    <a:pt x="255" y="1929"/>
                  </a:cubicBezTo>
                  <a:cubicBezTo>
                    <a:pt x="254" y="1927"/>
                    <a:pt x="251" y="1927"/>
                    <a:pt x="248" y="1921"/>
                  </a:cubicBezTo>
                  <a:cubicBezTo>
                    <a:pt x="246" y="1916"/>
                    <a:pt x="246" y="1913"/>
                    <a:pt x="241" y="1902"/>
                  </a:cubicBezTo>
                  <a:cubicBezTo>
                    <a:pt x="236" y="1890"/>
                    <a:pt x="232" y="1874"/>
                    <a:pt x="230" y="1872"/>
                  </a:cubicBezTo>
                  <a:cubicBezTo>
                    <a:pt x="228" y="1869"/>
                    <a:pt x="227" y="1867"/>
                    <a:pt x="228" y="1863"/>
                  </a:cubicBezTo>
                  <a:cubicBezTo>
                    <a:pt x="230" y="1860"/>
                    <a:pt x="234" y="1846"/>
                    <a:pt x="236" y="1838"/>
                  </a:cubicBezTo>
                  <a:cubicBezTo>
                    <a:pt x="239" y="1829"/>
                    <a:pt x="240" y="1823"/>
                    <a:pt x="240" y="1815"/>
                  </a:cubicBezTo>
                  <a:cubicBezTo>
                    <a:pt x="241" y="1807"/>
                    <a:pt x="241" y="1802"/>
                    <a:pt x="243" y="1794"/>
                  </a:cubicBezTo>
                  <a:cubicBezTo>
                    <a:pt x="244" y="1786"/>
                    <a:pt x="246" y="1778"/>
                    <a:pt x="248" y="1758"/>
                  </a:cubicBezTo>
                  <a:cubicBezTo>
                    <a:pt x="251" y="1741"/>
                    <a:pt x="255" y="1722"/>
                    <a:pt x="257" y="1709"/>
                  </a:cubicBezTo>
                  <a:cubicBezTo>
                    <a:pt x="260" y="1696"/>
                    <a:pt x="265" y="1668"/>
                    <a:pt x="266" y="1661"/>
                  </a:cubicBezTo>
                  <a:cubicBezTo>
                    <a:pt x="268" y="1655"/>
                    <a:pt x="268" y="1651"/>
                    <a:pt x="268" y="1648"/>
                  </a:cubicBezTo>
                  <a:cubicBezTo>
                    <a:pt x="269" y="1645"/>
                    <a:pt x="273" y="1606"/>
                    <a:pt x="275" y="1574"/>
                  </a:cubicBezTo>
                  <a:cubicBezTo>
                    <a:pt x="276" y="1541"/>
                    <a:pt x="276" y="1511"/>
                    <a:pt x="276" y="1491"/>
                  </a:cubicBezTo>
                  <a:cubicBezTo>
                    <a:pt x="277" y="1471"/>
                    <a:pt x="281" y="1418"/>
                    <a:pt x="282" y="1410"/>
                  </a:cubicBezTo>
                  <a:cubicBezTo>
                    <a:pt x="283" y="1402"/>
                    <a:pt x="287" y="1371"/>
                    <a:pt x="288" y="1363"/>
                  </a:cubicBezTo>
                  <a:cubicBezTo>
                    <a:pt x="289" y="1355"/>
                    <a:pt x="290" y="1352"/>
                    <a:pt x="290" y="1348"/>
                  </a:cubicBezTo>
                  <a:cubicBezTo>
                    <a:pt x="289" y="1345"/>
                    <a:pt x="286" y="1320"/>
                    <a:pt x="286" y="1315"/>
                  </a:cubicBezTo>
                  <a:cubicBezTo>
                    <a:pt x="285" y="1310"/>
                    <a:pt x="282" y="1300"/>
                    <a:pt x="283" y="1288"/>
                  </a:cubicBezTo>
                  <a:cubicBezTo>
                    <a:pt x="284" y="1276"/>
                    <a:pt x="287" y="1256"/>
                    <a:pt x="290" y="1245"/>
                  </a:cubicBezTo>
                  <a:cubicBezTo>
                    <a:pt x="292" y="1233"/>
                    <a:pt x="298" y="1215"/>
                    <a:pt x="300" y="1202"/>
                  </a:cubicBezTo>
                  <a:cubicBezTo>
                    <a:pt x="302" y="1190"/>
                    <a:pt x="305" y="1172"/>
                    <a:pt x="306" y="1166"/>
                  </a:cubicBezTo>
                  <a:cubicBezTo>
                    <a:pt x="307" y="1159"/>
                    <a:pt x="315" y="1124"/>
                    <a:pt x="317" y="1111"/>
                  </a:cubicBezTo>
                  <a:cubicBezTo>
                    <a:pt x="320" y="1098"/>
                    <a:pt x="329" y="1050"/>
                    <a:pt x="332" y="1036"/>
                  </a:cubicBezTo>
                  <a:cubicBezTo>
                    <a:pt x="335" y="1022"/>
                    <a:pt x="343" y="981"/>
                    <a:pt x="346" y="963"/>
                  </a:cubicBezTo>
                  <a:cubicBezTo>
                    <a:pt x="349" y="945"/>
                    <a:pt x="358" y="909"/>
                    <a:pt x="361" y="895"/>
                  </a:cubicBezTo>
                  <a:cubicBezTo>
                    <a:pt x="364" y="881"/>
                    <a:pt x="366" y="871"/>
                    <a:pt x="368" y="859"/>
                  </a:cubicBezTo>
                  <a:cubicBezTo>
                    <a:pt x="369" y="847"/>
                    <a:pt x="373" y="828"/>
                    <a:pt x="375" y="819"/>
                  </a:cubicBezTo>
                  <a:cubicBezTo>
                    <a:pt x="376" y="811"/>
                    <a:pt x="381" y="789"/>
                    <a:pt x="383" y="781"/>
                  </a:cubicBezTo>
                  <a:cubicBezTo>
                    <a:pt x="386" y="773"/>
                    <a:pt x="388" y="762"/>
                    <a:pt x="390" y="755"/>
                  </a:cubicBezTo>
                  <a:cubicBezTo>
                    <a:pt x="392" y="747"/>
                    <a:pt x="398" y="736"/>
                    <a:pt x="403" y="730"/>
                  </a:cubicBezTo>
                  <a:cubicBezTo>
                    <a:pt x="409" y="723"/>
                    <a:pt x="408" y="727"/>
                    <a:pt x="413" y="723"/>
                  </a:cubicBezTo>
                  <a:cubicBezTo>
                    <a:pt x="418" y="718"/>
                    <a:pt x="420" y="716"/>
                    <a:pt x="426" y="712"/>
                  </a:cubicBezTo>
                  <a:cubicBezTo>
                    <a:pt x="431" y="709"/>
                    <a:pt x="437" y="704"/>
                    <a:pt x="446" y="698"/>
                  </a:cubicBezTo>
                  <a:cubicBezTo>
                    <a:pt x="456" y="691"/>
                    <a:pt x="463" y="688"/>
                    <a:pt x="471" y="685"/>
                  </a:cubicBezTo>
                  <a:cubicBezTo>
                    <a:pt x="478" y="683"/>
                    <a:pt x="484" y="681"/>
                    <a:pt x="488" y="679"/>
                  </a:cubicBezTo>
                  <a:cubicBezTo>
                    <a:pt x="492" y="677"/>
                    <a:pt x="493" y="676"/>
                    <a:pt x="497" y="670"/>
                  </a:cubicBezTo>
                  <a:cubicBezTo>
                    <a:pt x="501" y="665"/>
                    <a:pt x="509" y="656"/>
                    <a:pt x="514" y="650"/>
                  </a:cubicBezTo>
                  <a:cubicBezTo>
                    <a:pt x="519" y="644"/>
                    <a:pt x="517" y="646"/>
                    <a:pt x="522" y="640"/>
                  </a:cubicBezTo>
                  <a:cubicBezTo>
                    <a:pt x="526" y="635"/>
                    <a:pt x="531" y="630"/>
                    <a:pt x="531" y="618"/>
                  </a:cubicBezTo>
                  <a:cubicBezTo>
                    <a:pt x="531" y="606"/>
                    <a:pt x="528" y="599"/>
                    <a:pt x="525" y="584"/>
                  </a:cubicBezTo>
                  <a:cubicBezTo>
                    <a:pt x="522" y="570"/>
                    <a:pt x="514" y="535"/>
                    <a:pt x="512" y="519"/>
                  </a:cubicBezTo>
                  <a:cubicBezTo>
                    <a:pt x="509" y="503"/>
                    <a:pt x="504" y="477"/>
                    <a:pt x="502" y="465"/>
                  </a:cubicBezTo>
                  <a:cubicBezTo>
                    <a:pt x="500" y="454"/>
                    <a:pt x="494" y="418"/>
                    <a:pt x="489" y="382"/>
                  </a:cubicBezTo>
                  <a:cubicBezTo>
                    <a:pt x="485" y="347"/>
                    <a:pt x="483" y="293"/>
                    <a:pt x="488" y="273"/>
                  </a:cubicBezTo>
                  <a:cubicBezTo>
                    <a:pt x="493" y="252"/>
                    <a:pt x="504" y="235"/>
                    <a:pt x="525" y="220"/>
                  </a:cubicBezTo>
                  <a:cubicBezTo>
                    <a:pt x="547" y="205"/>
                    <a:pt x="565" y="191"/>
                    <a:pt x="573" y="190"/>
                  </a:cubicBezTo>
                  <a:cubicBezTo>
                    <a:pt x="580" y="188"/>
                    <a:pt x="595" y="179"/>
                    <a:pt x="606" y="174"/>
                  </a:cubicBezTo>
                  <a:cubicBezTo>
                    <a:pt x="617" y="168"/>
                    <a:pt x="642" y="157"/>
                    <a:pt x="667" y="159"/>
                  </a:cubicBezTo>
                  <a:cubicBezTo>
                    <a:pt x="692" y="162"/>
                    <a:pt x="732" y="173"/>
                    <a:pt x="754" y="194"/>
                  </a:cubicBezTo>
                  <a:cubicBezTo>
                    <a:pt x="775" y="214"/>
                    <a:pt x="803" y="253"/>
                    <a:pt x="817" y="296"/>
                  </a:cubicBezTo>
                  <a:cubicBezTo>
                    <a:pt x="831" y="339"/>
                    <a:pt x="877" y="513"/>
                    <a:pt x="881" y="530"/>
                  </a:cubicBezTo>
                  <a:cubicBezTo>
                    <a:pt x="886" y="548"/>
                    <a:pt x="912" y="615"/>
                    <a:pt x="919" y="632"/>
                  </a:cubicBezTo>
                  <a:cubicBezTo>
                    <a:pt x="926" y="650"/>
                    <a:pt x="926" y="653"/>
                    <a:pt x="932" y="656"/>
                  </a:cubicBezTo>
                  <a:cubicBezTo>
                    <a:pt x="938" y="658"/>
                    <a:pt x="953" y="669"/>
                    <a:pt x="958" y="672"/>
                  </a:cubicBezTo>
                  <a:cubicBezTo>
                    <a:pt x="963" y="675"/>
                    <a:pt x="974" y="682"/>
                    <a:pt x="980" y="685"/>
                  </a:cubicBezTo>
                  <a:cubicBezTo>
                    <a:pt x="985" y="688"/>
                    <a:pt x="993" y="689"/>
                    <a:pt x="995" y="692"/>
                  </a:cubicBezTo>
                  <a:cubicBezTo>
                    <a:pt x="997" y="694"/>
                    <a:pt x="999" y="695"/>
                    <a:pt x="1002" y="695"/>
                  </a:cubicBezTo>
                  <a:cubicBezTo>
                    <a:pt x="1005" y="696"/>
                    <a:pt x="1016" y="700"/>
                    <a:pt x="1019" y="701"/>
                  </a:cubicBezTo>
                  <a:cubicBezTo>
                    <a:pt x="1021" y="703"/>
                    <a:pt x="1028" y="709"/>
                    <a:pt x="1032" y="716"/>
                  </a:cubicBezTo>
                  <a:cubicBezTo>
                    <a:pt x="1035" y="723"/>
                    <a:pt x="1041" y="736"/>
                    <a:pt x="1043" y="742"/>
                  </a:cubicBezTo>
                  <a:cubicBezTo>
                    <a:pt x="1045" y="748"/>
                    <a:pt x="1048" y="755"/>
                    <a:pt x="1048" y="760"/>
                  </a:cubicBezTo>
                  <a:cubicBezTo>
                    <a:pt x="1049" y="765"/>
                    <a:pt x="1048" y="788"/>
                    <a:pt x="1048" y="798"/>
                  </a:cubicBezTo>
                  <a:cubicBezTo>
                    <a:pt x="1047" y="808"/>
                    <a:pt x="1047" y="813"/>
                    <a:pt x="1046" y="819"/>
                  </a:cubicBezTo>
                  <a:cubicBezTo>
                    <a:pt x="1045" y="824"/>
                    <a:pt x="1045" y="828"/>
                    <a:pt x="1046" y="833"/>
                  </a:cubicBezTo>
                  <a:cubicBezTo>
                    <a:pt x="1047" y="838"/>
                    <a:pt x="1054" y="862"/>
                    <a:pt x="1056" y="879"/>
                  </a:cubicBezTo>
                  <a:cubicBezTo>
                    <a:pt x="1059" y="895"/>
                    <a:pt x="1063" y="934"/>
                    <a:pt x="1064" y="947"/>
                  </a:cubicBezTo>
                  <a:cubicBezTo>
                    <a:pt x="1064" y="961"/>
                    <a:pt x="1064" y="966"/>
                    <a:pt x="1063" y="970"/>
                  </a:cubicBezTo>
                  <a:cubicBezTo>
                    <a:pt x="1063" y="975"/>
                    <a:pt x="1063" y="995"/>
                    <a:pt x="1063" y="1021"/>
                  </a:cubicBezTo>
                  <a:cubicBezTo>
                    <a:pt x="1062" y="1047"/>
                    <a:pt x="1058" y="1103"/>
                    <a:pt x="1057" y="1121"/>
                  </a:cubicBezTo>
                  <a:cubicBezTo>
                    <a:pt x="1055" y="1140"/>
                    <a:pt x="1049" y="1203"/>
                    <a:pt x="1048" y="1208"/>
                  </a:cubicBezTo>
                  <a:cubicBezTo>
                    <a:pt x="1048" y="1213"/>
                    <a:pt x="1047" y="1214"/>
                    <a:pt x="1050" y="1218"/>
                  </a:cubicBezTo>
                  <a:cubicBezTo>
                    <a:pt x="1052" y="1223"/>
                    <a:pt x="1061" y="1239"/>
                    <a:pt x="1064" y="1246"/>
                  </a:cubicBezTo>
                  <a:cubicBezTo>
                    <a:pt x="1067" y="1254"/>
                    <a:pt x="1070" y="1256"/>
                    <a:pt x="1068" y="1270"/>
                  </a:cubicBezTo>
                  <a:close/>
                </a:path>
              </a:pathLst>
            </a:custGeom>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8" name="Group 17"/>
          <p:cNvGrpSpPr/>
          <p:nvPr/>
        </p:nvGrpSpPr>
        <p:grpSpPr>
          <a:xfrm>
            <a:off x="3210659" y="1202156"/>
            <a:ext cx="191307" cy="1722615"/>
            <a:chOff x="4008967" y="1400131"/>
            <a:chExt cx="282804" cy="2832749"/>
          </a:xfrm>
        </p:grpSpPr>
        <p:cxnSp>
          <p:nvCxnSpPr>
            <p:cNvPr id="19" name="Straight Connector 18"/>
            <p:cNvCxnSpPr/>
            <p:nvPr/>
          </p:nvCxnSpPr>
          <p:spPr>
            <a:xfrm flipH="1">
              <a:off x="4008967" y="1409380"/>
              <a:ext cx="28280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17415" y="1400131"/>
              <a:ext cx="0" cy="282589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008967" y="4232880"/>
              <a:ext cx="28280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aphicFrame>
        <p:nvGraphicFramePr>
          <p:cNvPr id="22" name="Chart 21"/>
          <p:cNvGraphicFramePr/>
          <p:nvPr>
            <p:extLst/>
          </p:nvPr>
        </p:nvGraphicFramePr>
        <p:xfrm>
          <a:off x="5968009" y="1386358"/>
          <a:ext cx="1577690" cy="10517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p:cNvGraphicFramePr/>
          <p:nvPr>
            <p:extLst/>
          </p:nvPr>
        </p:nvGraphicFramePr>
        <p:xfrm>
          <a:off x="1891669" y="1386358"/>
          <a:ext cx="1577690" cy="1051793"/>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p:cNvSpPr txBox="1"/>
          <p:nvPr/>
        </p:nvSpPr>
        <p:spPr>
          <a:xfrm>
            <a:off x="7215793" y="1794394"/>
            <a:ext cx="1612360" cy="692497"/>
          </a:xfrm>
          <a:prstGeom prst="rect">
            <a:avLst/>
          </a:prstGeom>
          <a:noFill/>
        </p:spPr>
        <p:txBody>
          <a:bodyPr wrap="square" lIns="68580" tIns="34290" rIns="68580" bIns="34290" rtlCol="0">
            <a:spAutoFit/>
          </a:bodyPr>
          <a:lstStyle/>
          <a:p>
            <a:pPr>
              <a:lnSpc>
                <a:spcPct val="150000"/>
              </a:lnSpc>
            </a:pPr>
            <a:r>
              <a:rPr lang="id-ID" altLang="zh-CN" sz="900" dirty="0">
                <a:cs typeface="+mn-ea"/>
                <a:sym typeface="+mn-lt"/>
              </a:rPr>
              <a:t>Of shopping carts are abandoned right before the transaction its completed. </a:t>
            </a:r>
            <a:endParaRPr lang="id-ID" altLang="zh-CN" sz="900" dirty="0">
              <a:cs typeface="+mn-ea"/>
              <a:sym typeface="+mn-lt"/>
            </a:endParaRPr>
          </a:p>
        </p:txBody>
      </p:sp>
      <p:sp>
        <p:nvSpPr>
          <p:cNvPr id="25" name="TextBox 24"/>
          <p:cNvSpPr txBox="1"/>
          <p:nvPr/>
        </p:nvSpPr>
        <p:spPr>
          <a:xfrm>
            <a:off x="7215793" y="1477217"/>
            <a:ext cx="1677382" cy="377026"/>
          </a:xfrm>
          <a:prstGeom prst="rect">
            <a:avLst/>
          </a:prstGeom>
          <a:noFill/>
        </p:spPr>
        <p:txBody>
          <a:bodyPr wrap="none" lIns="68580" tIns="34290" rIns="68580" bIns="34290" rtlCol="0">
            <a:spAutoFit/>
          </a:bodyPr>
          <a:lstStyle/>
          <a:p>
            <a:r>
              <a:rPr lang="zh-CN" altLang="en-US" b="1" dirty="0" smtClean="0">
                <a:cs typeface="+mn-ea"/>
                <a:sym typeface="+mn-lt"/>
              </a:rPr>
              <a:t>点击输入标题</a:t>
            </a:r>
            <a:endParaRPr lang="id-ID" b="1" dirty="0">
              <a:cs typeface="+mn-ea"/>
              <a:sym typeface="+mn-lt"/>
            </a:endParaRPr>
          </a:p>
        </p:txBody>
      </p:sp>
      <p:sp>
        <p:nvSpPr>
          <p:cNvPr id="26" name="TextBox 25"/>
          <p:cNvSpPr txBox="1"/>
          <p:nvPr/>
        </p:nvSpPr>
        <p:spPr>
          <a:xfrm>
            <a:off x="6497563" y="1778691"/>
            <a:ext cx="524423" cy="300083"/>
          </a:xfrm>
          <a:prstGeom prst="rect">
            <a:avLst/>
          </a:prstGeom>
          <a:noFill/>
        </p:spPr>
        <p:txBody>
          <a:bodyPr wrap="none" lIns="68580" tIns="34290" rIns="68580" bIns="34290" rtlCol="0">
            <a:spAutoFit/>
          </a:bodyPr>
          <a:lstStyle/>
          <a:p>
            <a:r>
              <a:rPr lang="id-ID" sz="1500" b="1" dirty="0">
                <a:solidFill>
                  <a:schemeClr val="accent1"/>
                </a:solidFill>
                <a:cs typeface="+mn-ea"/>
                <a:sym typeface="+mn-lt"/>
              </a:rPr>
              <a:t>80%</a:t>
            </a:r>
          </a:p>
        </p:txBody>
      </p:sp>
      <p:sp>
        <p:nvSpPr>
          <p:cNvPr id="27" name="TextBox 26"/>
          <p:cNvSpPr txBox="1"/>
          <p:nvPr/>
        </p:nvSpPr>
        <p:spPr>
          <a:xfrm>
            <a:off x="6394155" y="3757648"/>
            <a:ext cx="2433998" cy="484748"/>
          </a:xfrm>
          <a:prstGeom prst="rect">
            <a:avLst/>
          </a:prstGeom>
          <a:noFill/>
        </p:spPr>
        <p:txBody>
          <a:bodyPr wrap="square" lIns="68580" tIns="34290" rIns="68580" bIns="34290" rtlCol="0">
            <a:spAutoFit/>
          </a:bodyPr>
          <a:lstStyle/>
          <a:p>
            <a:r>
              <a:rPr lang="id-ID" sz="900" dirty="0">
                <a:cs typeface="+mn-ea"/>
                <a:sym typeface="+mn-lt"/>
              </a:rPr>
              <a:t>For every 6 emails received, we get 3 Phone calls. Suitable for all </a:t>
            </a:r>
            <a:r>
              <a:rPr lang="id-ID" sz="900">
                <a:cs typeface="+mn-ea"/>
                <a:sym typeface="+mn-lt"/>
              </a:rPr>
              <a:t>categories </a:t>
            </a:r>
            <a:r>
              <a:rPr lang="id-ID" sz="900" smtClean="0">
                <a:cs typeface="+mn-ea"/>
                <a:sym typeface="+mn-lt"/>
              </a:rPr>
              <a:t>business </a:t>
            </a:r>
            <a:r>
              <a:rPr lang="id-ID" sz="900" dirty="0">
                <a:cs typeface="+mn-ea"/>
                <a:sym typeface="+mn-lt"/>
              </a:rPr>
              <a:t>and </a:t>
            </a:r>
            <a:r>
              <a:rPr lang="zh-CN" altLang="en-US" sz="900" dirty="0" smtClean="0">
                <a:cs typeface="+mn-ea"/>
                <a:sym typeface="+mn-lt"/>
              </a:rPr>
              <a:t>点击输入标题</a:t>
            </a:r>
            <a:r>
              <a:rPr lang="id-ID" sz="900" dirty="0" smtClean="0">
                <a:cs typeface="+mn-ea"/>
                <a:sym typeface="+mn-lt"/>
              </a:rPr>
              <a:t> </a:t>
            </a:r>
            <a:r>
              <a:rPr lang="id-ID" sz="900" dirty="0">
                <a:cs typeface="+mn-ea"/>
                <a:sym typeface="+mn-lt"/>
              </a:rPr>
              <a:t>presentation</a:t>
            </a:r>
            <a:r>
              <a:rPr lang="id-ID" sz="900" b="1" dirty="0">
                <a:cs typeface="+mn-ea"/>
                <a:sym typeface="+mn-lt"/>
              </a:rPr>
              <a:t>.</a:t>
            </a:r>
            <a:endParaRPr lang="id-ID" sz="900" dirty="0">
              <a:cs typeface="+mn-ea"/>
              <a:sym typeface="+mn-lt"/>
            </a:endParaRPr>
          </a:p>
        </p:txBody>
      </p:sp>
      <p:sp>
        <p:nvSpPr>
          <p:cNvPr id="28" name="TextBox 27"/>
          <p:cNvSpPr txBox="1"/>
          <p:nvPr/>
        </p:nvSpPr>
        <p:spPr>
          <a:xfrm>
            <a:off x="6385011" y="3290118"/>
            <a:ext cx="245501" cy="300083"/>
          </a:xfrm>
          <a:prstGeom prst="rect">
            <a:avLst/>
          </a:prstGeom>
          <a:noFill/>
        </p:spPr>
        <p:txBody>
          <a:bodyPr wrap="none" lIns="68580" tIns="34290" rIns="68580" bIns="34290" rtlCol="0">
            <a:spAutoFit/>
          </a:bodyPr>
          <a:lstStyle/>
          <a:p>
            <a:r>
              <a:rPr lang="id-ID" sz="1500" b="1" dirty="0">
                <a:solidFill>
                  <a:schemeClr val="accent1"/>
                </a:solidFill>
                <a:cs typeface="+mn-ea"/>
                <a:sym typeface="+mn-lt"/>
              </a:rPr>
              <a:t>$</a:t>
            </a:r>
          </a:p>
        </p:txBody>
      </p:sp>
      <p:sp>
        <p:nvSpPr>
          <p:cNvPr id="29" name="TextBox 28"/>
          <p:cNvSpPr txBox="1"/>
          <p:nvPr/>
        </p:nvSpPr>
        <p:spPr>
          <a:xfrm>
            <a:off x="6582785" y="3194264"/>
            <a:ext cx="1702630" cy="577081"/>
          </a:xfrm>
          <a:prstGeom prst="rect">
            <a:avLst/>
          </a:prstGeom>
          <a:noFill/>
        </p:spPr>
        <p:txBody>
          <a:bodyPr wrap="none" lIns="68580" tIns="34290" rIns="68580" bIns="34290" rtlCol="0">
            <a:spAutoFit/>
          </a:bodyPr>
          <a:lstStyle/>
          <a:p>
            <a:r>
              <a:rPr lang="id-ID" sz="3300" b="1" dirty="0">
                <a:solidFill>
                  <a:schemeClr val="accent1"/>
                </a:solidFill>
                <a:cs typeface="+mn-ea"/>
                <a:sym typeface="+mn-lt"/>
              </a:rPr>
              <a:t>237,500</a:t>
            </a:r>
          </a:p>
        </p:txBody>
      </p:sp>
      <p:sp>
        <p:nvSpPr>
          <p:cNvPr id="30" name="TextBox 29"/>
          <p:cNvSpPr txBox="1"/>
          <p:nvPr/>
        </p:nvSpPr>
        <p:spPr>
          <a:xfrm>
            <a:off x="628650" y="1794394"/>
            <a:ext cx="1549580" cy="692497"/>
          </a:xfrm>
          <a:prstGeom prst="rect">
            <a:avLst/>
          </a:prstGeom>
          <a:noFill/>
        </p:spPr>
        <p:txBody>
          <a:bodyPr wrap="square" lIns="68580" tIns="34290" rIns="68580" bIns="34290" rtlCol="0">
            <a:spAutoFit/>
          </a:bodyPr>
          <a:lstStyle/>
          <a:p>
            <a:pPr algn="r">
              <a:lnSpc>
                <a:spcPct val="150000"/>
              </a:lnSpc>
            </a:pPr>
            <a:r>
              <a:rPr lang="id-ID" altLang="zh-CN" sz="900" dirty="0">
                <a:cs typeface="+mn-ea"/>
                <a:sym typeface="+mn-lt"/>
              </a:rPr>
              <a:t>Of shopping carts are abandoned right before the transaction its completed. </a:t>
            </a:r>
            <a:endParaRPr lang="id-ID" altLang="zh-CN" sz="900" dirty="0">
              <a:cs typeface="+mn-ea"/>
              <a:sym typeface="+mn-lt"/>
            </a:endParaRPr>
          </a:p>
        </p:txBody>
      </p:sp>
      <p:sp>
        <p:nvSpPr>
          <p:cNvPr id="31" name="TextBox 30"/>
          <p:cNvSpPr txBox="1"/>
          <p:nvPr/>
        </p:nvSpPr>
        <p:spPr>
          <a:xfrm>
            <a:off x="500848" y="1477217"/>
            <a:ext cx="1677383" cy="377026"/>
          </a:xfrm>
          <a:prstGeom prst="rect">
            <a:avLst/>
          </a:prstGeom>
          <a:noFill/>
        </p:spPr>
        <p:txBody>
          <a:bodyPr wrap="none" lIns="68580" tIns="34290" rIns="68580" bIns="34290" rtlCol="0">
            <a:spAutoFit/>
          </a:bodyPr>
          <a:lstStyle/>
          <a:p>
            <a:pPr algn="r"/>
            <a:r>
              <a:rPr lang="zh-CN" altLang="en-US" b="1" dirty="0" smtClean="0">
                <a:cs typeface="+mn-ea"/>
                <a:sym typeface="+mn-lt"/>
              </a:rPr>
              <a:t>点击输入标题</a:t>
            </a:r>
            <a:endParaRPr lang="id-ID" b="1" dirty="0">
              <a:cs typeface="+mn-ea"/>
              <a:sym typeface="+mn-lt"/>
            </a:endParaRPr>
          </a:p>
        </p:txBody>
      </p:sp>
      <p:sp>
        <p:nvSpPr>
          <p:cNvPr id="32" name="TextBox 31"/>
          <p:cNvSpPr txBox="1"/>
          <p:nvPr/>
        </p:nvSpPr>
        <p:spPr>
          <a:xfrm>
            <a:off x="679778" y="3757648"/>
            <a:ext cx="2396759" cy="484748"/>
          </a:xfrm>
          <a:prstGeom prst="rect">
            <a:avLst/>
          </a:prstGeom>
          <a:noFill/>
        </p:spPr>
        <p:txBody>
          <a:bodyPr wrap="square" lIns="68580" tIns="34290" rIns="68580" bIns="34290" rtlCol="0">
            <a:spAutoFit/>
          </a:bodyPr>
          <a:lstStyle/>
          <a:p>
            <a:pPr algn="r"/>
            <a:r>
              <a:rPr lang="id-ID" sz="900" dirty="0">
                <a:cs typeface="+mn-ea"/>
                <a:sym typeface="+mn-lt"/>
              </a:rPr>
              <a:t>For every 6 emails received, we get 3 Phone calls. Suitable for all </a:t>
            </a:r>
            <a:r>
              <a:rPr lang="id-ID" sz="900">
                <a:cs typeface="+mn-ea"/>
                <a:sym typeface="+mn-lt"/>
              </a:rPr>
              <a:t>categories </a:t>
            </a:r>
            <a:r>
              <a:rPr lang="id-ID" sz="900" smtClean="0">
                <a:cs typeface="+mn-ea"/>
                <a:sym typeface="+mn-lt"/>
              </a:rPr>
              <a:t>business </a:t>
            </a:r>
            <a:r>
              <a:rPr lang="id-ID" sz="900" dirty="0">
                <a:cs typeface="+mn-ea"/>
                <a:sym typeface="+mn-lt"/>
              </a:rPr>
              <a:t>and </a:t>
            </a:r>
            <a:r>
              <a:rPr lang="zh-CN" altLang="en-US" sz="900" dirty="0" smtClean="0">
                <a:cs typeface="+mn-ea"/>
                <a:sym typeface="+mn-lt"/>
              </a:rPr>
              <a:t>点击输入标题</a:t>
            </a:r>
            <a:r>
              <a:rPr lang="id-ID" sz="900" dirty="0" smtClean="0">
                <a:cs typeface="+mn-ea"/>
                <a:sym typeface="+mn-lt"/>
              </a:rPr>
              <a:t> </a:t>
            </a:r>
            <a:r>
              <a:rPr lang="id-ID" sz="900" dirty="0">
                <a:cs typeface="+mn-ea"/>
                <a:sym typeface="+mn-lt"/>
              </a:rPr>
              <a:t>presentation</a:t>
            </a:r>
            <a:r>
              <a:rPr lang="id-ID" sz="900" b="1" dirty="0">
                <a:cs typeface="+mn-ea"/>
                <a:sym typeface="+mn-lt"/>
              </a:rPr>
              <a:t>.</a:t>
            </a:r>
            <a:endParaRPr lang="id-ID" sz="900" dirty="0">
              <a:cs typeface="+mn-ea"/>
              <a:sym typeface="+mn-lt"/>
            </a:endParaRPr>
          </a:p>
        </p:txBody>
      </p:sp>
      <p:sp>
        <p:nvSpPr>
          <p:cNvPr id="33" name="TextBox 32"/>
          <p:cNvSpPr txBox="1"/>
          <p:nvPr/>
        </p:nvSpPr>
        <p:spPr>
          <a:xfrm>
            <a:off x="1182519" y="3276273"/>
            <a:ext cx="245500" cy="300083"/>
          </a:xfrm>
          <a:prstGeom prst="rect">
            <a:avLst/>
          </a:prstGeom>
          <a:noFill/>
        </p:spPr>
        <p:txBody>
          <a:bodyPr wrap="none" lIns="68580" tIns="34290" rIns="68580" bIns="34290" rtlCol="0">
            <a:spAutoFit/>
          </a:bodyPr>
          <a:lstStyle/>
          <a:p>
            <a:pPr algn="r"/>
            <a:r>
              <a:rPr lang="id-ID" sz="1500" b="1" dirty="0">
                <a:solidFill>
                  <a:schemeClr val="accent5"/>
                </a:solidFill>
                <a:cs typeface="+mn-ea"/>
                <a:sym typeface="+mn-lt"/>
              </a:rPr>
              <a:t>$</a:t>
            </a:r>
          </a:p>
        </p:txBody>
      </p:sp>
      <p:sp>
        <p:nvSpPr>
          <p:cNvPr id="34" name="TextBox 33"/>
          <p:cNvSpPr txBox="1"/>
          <p:nvPr/>
        </p:nvSpPr>
        <p:spPr>
          <a:xfrm>
            <a:off x="1329182" y="3194264"/>
            <a:ext cx="1702629" cy="577081"/>
          </a:xfrm>
          <a:prstGeom prst="rect">
            <a:avLst/>
          </a:prstGeom>
          <a:noFill/>
        </p:spPr>
        <p:txBody>
          <a:bodyPr wrap="none" lIns="68580" tIns="34290" rIns="68580" bIns="34290" rtlCol="0">
            <a:spAutoFit/>
          </a:bodyPr>
          <a:lstStyle/>
          <a:p>
            <a:pPr algn="r"/>
            <a:r>
              <a:rPr lang="id-ID" sz="3300" b="1" dirty="0">
                <a:solidFill>
                  <a:schemeClr val="accent5"/>
                </a:solidFill>
                <a:cs typeface="+mn-ea"/>
                <a:sym typeface="+mn-lt"/>
              </a:rPr>
              <a:t>237,500</a:t>
            </a:r>
          </a:p>
        </p:txBody>
      </p:sp>
      <p:sp>
        <p:nvSpPr>
          <p:cNvPr id="35" name="TextBox 34"/>
          <p:cNvSpPr txBox="1"/>
          <p:nvPr/>
        </p:nvSpPr>
        <p:spPr>
          <a:xfrm>
            <a:off x="2426061" y="1778691"/>
            <a:ext cx="523220" cy="300083"/>
          </a:xfrm>
          <a:prstGeom prst="rect">
            <a:avLst/>
          </a:prstGeom>
          <a:noFill/>
        </p:spPr>
        <p:txBody>
          <a:bodyPr wrap="none" lIns="68580" tIns="34290" rIns="68580" bIns="34290" rtlCol="0">
            <a:spAutoFit/>
          </a:bodyPr>
          <a:lstStyle/>
          <a:p>
            <a:r>
              <a:rPr lang="id-ID" sz="1500" b="1" dirty="0">
                <a:solidFill>
                  <a:schemeClr val="accent5"/>
                </a:solidFill>
                <a:cs typeface="+mn-ea"/>
                <a:sym typeface="+mn-lt"/>
              </a:rPr>
              <a:t>73%</a:t>
            </a:r>
          </a:p>
        </p:txBody>
      </p:sp>
      <p:grpSp>
        <p:nvGrpSpPr>
          <p:cNvPr id="107" name="Group 106"/>
          <p:cNvGrpSpPr/>
          <p:nvPr/>
        </p:nvGrpSpPr>
        <p:grpSpPr>
          <a:xfrm>
            <a:off x="1620885" y="2872048"/>
            <a:ext cx="1328044" cy="256526"/>
            <a:chOff x="2161179" y="3829397"/>
            <a:chExt cx="1770725" cy="342034"/>
          </a:xfrm>
        </p:grpSpPr>
        <p:grpSp>
          <p:nvGrpSpPr>
            <p:cNvPr id="37" name="Group 36"/>
            <p:cNvGrpSpPr/>
            <p:nvPr/>
          </p:nvGrpSpPr>
          <p:grpSpPr>
            <a:xfrm flipH="1">
              <a:off x="3772704" y="3829397"/>
              <a:ext cx="159200" cy="342034"/>
              <a:chOff x="5670652" y="1738427"/>
              <a:chExt cx="363539" cy="781050"/>
            </a:xfrm>
            <a:solidFill>
              <a:schemeClr val="accent5"/>
            </a:solidFill>
          </p:grpSpPr>
          <p:sp>
            <p:nvSpPr>
              <p:cNvPr id="65"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66"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38" name="Group 37"/>
            <p:cNvGrpSpPr/>
            <p:nvPr/>
          </p:nvGrpSpPr>
          <p:grpSpPr>
            <a:xfrm flipH="1">
              <a:off x="3594372" y="3829397"/>
              <a:ext cx="159200" cy="342034"/>
              <a:chOff x="5670652" y="1738427"/>
              <a:chExt cx="363539" cy="781050"/>
            </a:xfrm>
            <a:solidFill>
              <a:schemeClr val="accent5"/>
            </a:solidFill>
          </p:grpSpPr>
          <p:sp>
            <p:nvSpPr>
              <p:cNvPr id="63"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64"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39" name="Group 38"/>
            <p:cNvGrpSpPr/>
            <p:nvPr/>
          </p:nvGrpSpPr>
          <p:grpSpPr>
            <a:xfrm flipH="1">
              <a:off x="3416038" y="3829397"/>
              <a:ext cx="159200" cy="342034"/>
              <a:chOff x="5670652" y="1738427"/>
              <a:chExt cx="363539" cy="781050"/>
            </a:xfrm>
            <a:solidFill>
              <a:schemeClr val="accent5"/>
            </a:solidFill>
          </p:grpSpPr>
          <p:sp>
            <p:nvSpPr>
              <p:cNvPr id="61"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62"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0" name="Group 39"/>
            <p:cNvGrpSpPr/>
            <p:nvPr/>
          </p:nvGrpSpPr>
          <p:grpSpPr>
            <a:xfrm flipH="1">
              <a:off x="3237706" y="3829397"/>
              <a:ext cx="159200" cy="342034"/>
              <a:chOff x="5670652" y="1738427"/>
              <a:chExt cx="363539" cy="781050"/>
            </a:xfrm>
            <a:solidFill>
              <a:schemeClr val="accent5"/>
            </a:solidFill>
          </p:grpSpPr>
          <p:sp>
            <p:nvSpPr>
              <p:cNvPr id="59"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60"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1" name="Group 40"/>
            <p:cNvGrpSpPr/>
            <p:nvPr/>
          </p:nvGrpSpPr>
          <p:grpSpPr>
            <a:xfrm flipH="1">
              <a:off x="3059373" y="3829397"/>
              <a:ext cx="159200" cy="342034"/>
              <a:chOff x="5670652" y="1738427"/>
              <a:chExt cx="363539" cy="781050"/>
            </a:xfrm>
            <a:solidFill>
              <a:schemeClr val="accent5"/>
            </a:solidFill>
          </p:grpSpPr>
          <p:sp>
            <p:nvSpPr>
              <p:cNvPr id="57"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58"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2" name="Group 41"/>
            <p:cNvGrpSpPr/>
            <p:nvPr/>
          </p:nvGrpSpPr>
          <p:grpSpPr>
            <a:xfrm flipH="1">
              <a:off x="2881041" y="3829397"/>
              <a:ext cx="159200" cy="342034"/>
              <a:chOff x="5670652" y="1738427"/>
              <a:chExt cx="363539" cy="781050"/>
            </a:xfrm>
            <a:solidFill>
              <a:schemeClr val="accent5"/>
            </a:solidFill>
          </p:grpSpPr>
          <p:sp>
            <p:nvSpPr>
              <p:cNvPr id="55"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56"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3" name="Group 42"/>
            <p:cNvGrpSpPr/>
            <p:nvPr/>
          </p:nvGrpSpPr>
          <p:grpSpPr>
            <a:xfrm flipH="1">
              <a:off x="2702707" y="3829397"/>
              <a:ext cx="159200" cy="342034"/>
              <a:chOff x="5670652" y="1738427"/>
              <a:chExt cx="363539" cy="781050"/>
            </a:xfrm>
            <a:solidFill>
              <a:schemeClr val="tx1">
                <a:lumMod val="20000"/>
                <a:lumOff val="80000"/>
              </a:schemeClr>
            </a:solidFill>
          </p:grpSpPr>
          <p:sp>
            <p:nvSpPr>
              <p:cNvPr id="53"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54"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4" name="Group 43"/>
            <p:cNvGrpSpPr/>
            <p:nvPr/>
          </p:nvGrpSpPr>
          <p:grpSpPr>
            <a:xfrm flipH="1">
              <a:off x="2524374" y="3829397"/>
              <a:ext cx="159200" cy="342034"/>
              <a:chOff x="5670652" y="1738427"/>
              <a:chExt cx="363539" cy="781050"/>
            </a:xfrm>
            <a:solidFill>
              <a:schemeClr val="tx1">
                <a:lumMod val="20000"/>
                <a:lumOff val="80000"/>
              </a:schemeClr>
            </a:solidFill>
          </p:grpSpPr>
          <p:sp>
            <p:nvSpPr>
              <p:cNvPr id="51"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52"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5" name="Group 44"/>
            <p:cNvGrpSpPr/>
            <p:nvPr/>
          </p:nvGrpSpPr>
          <p:grpSpPr>
            <a:xfrm flipH="1">
              <a:off x="2339512" y="3829397"/>
              <a:ext cx="159200" cy="342034"/>
              <a:chOff x="5670652" y="1738427"/>
              <a:chExt cx="363539" cy="781050"/>
            </a:xfrm>
            <a:solidFill>
              <a:schemeClr val="tx1">
                <a:lumMod val="20000"/>
                <a:lumOff val="80000"/>
              </a:schemeClr>
            </a:solidFill>
          </p:grpSpPr>
          <p:sp>
            <p:nvSpPr>
              <p:cNvPr id="49"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50"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46" name="Group 45"/>
            <p:cNvGrpSpPr/>
            <p:nvPr/>
          </p:nvGrpSpPr>
          <p:grpSpPr>
            <a:xfrm flipH="1">
              <a:off x="2161179" y="3829397"/>
              <a:ext cx="159200" cy="342034"/>
              <a:chOff x="5670652" y="1738427"/>
              <a:chExt cx="363539" cy="781050"/>
            </a:xfrm>
            <a:solidFill>
              <a:schemeClr val="tx1">
                <a:lumMod val="20000"/>
                <a:lumOff val="80000"/>
              </a:schemeClr>
            </a:solidFill>
          </p:grpSpPr>
          <p:sp>
            <p:nvSpPr>
              <p:cNvPr id="47"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48"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grpSp>
        <p:nvGrpSpPr>
          <p:cNvPr id="106" name="Group 105"/>
          <p:cNvGrpSpPr/>
          <p:nvPr/>
        </p:nvGrpSpPr>
        <p:grpSpPr>
          <a:xfrm>
            <a:off x="6471519" y="2864065"/>
            <a:ext cx="1308871" cy="272492"/>
            <a:chOff x="8628692" y="3818753"/>
            <a:chExt cx="1745161" cy="363323"/>
          </a:xfrm>
        </p:grpSpPr>
        <p:grpSp>
          <p:nvGrpSpPr>
            <p:cNvPr id="68" name="Group 67"/>
            <p:cNvGrpSpPr/>
            <p:nvPr/>
          </p:nvGrpSpPr>
          <p:grpSpPr>
            <a:xfrm flipH="1">
              <a:off x="8628692" y="3818753"/>
              <a:ext cx="153517" cy="363323"/>
              <a:chOff x="5505537" y="930389"/>
              <a:chExt cx="333375" cy="788988"/>
            </a:xfrm>
            <a:solidFill>
              <a:schemeClr val="accent1"/>
            </a:solidFill>
          </p:grpSpPr>
          <p:sp>
            <p:nvSpPr>
              <p:cNvPr id="96"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97"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69" name="Group 68"/>
            <p:cNvGrpSpPr/>
            <p:nvPr/>
          </p:nvGrpSpPr>
          <p:grpSpPr>
            <a:xfrm flipH="1">
              <a:off x="8805965" y="3818753"/>
              <a:ext cx="153517" cy="363323"/>
              <a:chOff x="5505537" y="930389"/>
              <a:chExt cx="333375" cy="788988"/>
            </a:xfrm>
            <a:solidFill>
              <a:schemeClr val="accent1"/>
            </a:solidFill>
          </p:grpSpPr>
          <p:sp>
            <p:nvSpPr>
              <p:cNvPr id="94"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95"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0" name="Group 69"/>
            <p:cNvGrpSpPr/>
            <p:nvPr/>
          </p:nvGrpSpPr>
          <p:grpSpPr>
            <a:xfrm flipH="1">
              <a:off x="8981008" y="3818753"/>
              <a:ext cx="153517" cy="363323"/>
              <a:chOff x="5505537" y="930389"/>
              <a:chExt cx="333375" cy="788988"/>
            </a:xfrm>
            <a:solidFill>
              <a:schemeClr val="accent1"/>
            </a:solidFill>
          </p:grpSpPr>
          <p:sp>
            <p:nvSpPr>
              <p:cNvPr id="92" name="Oval 91"/>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93" name="Freeform 89"/>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1" name="Group 70"/>
            <p:cNvGrpSpPr/>
            <p:nvPr/>
          </p:nvGrpSpPr>
          <p:grpSpPr>
            <a:xfrm flipH="1">
              <a:off x="9158281" y="3818753"/>
              <a:ext cx="153517" cy="363323"/>
              <a:chOff x="5505537" y="930389"/>
              <a:chExt cx="333375" cy="788988"/>
            </a:xfrm>
            <a:solidFill>
              <a:schemeClr val="accent1"/>
            </a:solidFill>
          </p:grpSpPr>
          <p:sp>
            <p:nvSpPr>
              <p:cNvPr id="90"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91"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2" name="Group 71"/>
            <p:cNvGrpSpPr/>
            <p:nvPr/>
          </p:nvGrpSpPr>
          <p:grpSpPr>
            <a:xfrm flipH="1">
              <a:off x="9338682" y="3818753"/>
              <a:ext cx="153517" cy="363323"/>
              <a:chOff x="5505537" y="930389"/>
              <a:chExt cx="333375" cy="788988"/>
            </a:xfrm>
            <a:solidFill>
              <a:schemeClr val="accent1"/>
            </a:solidFill>
          </p:grpSpPr>
          <p:sp>
            <p:nvSpPr>
              <p:cNvPr id="88"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89"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3" name="Group 72"/>
            <p:cNvGrpSpPr/>
            <p:nvPr/>
          </p:nvGrpSpPr>
          <p:grpSpPr>
            <a:xfrm flipH="1">
              <a:off x="9515955" y="3818753"/>
              <a:ext cx="153517" cy="363323"/>
              <a:chOff x="5505537" y="930389"/>
              <a:chExt cx="333375" cy="788988"/>
            </a:xfrm>
            <a:solidFill>
              <a:schemeClr val="accent1"/>
            </a:solidFill>
          </p:grpSpPr>
          <p:sp>
            <p:nvSpPr>
              <p:cNvPr id="86"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87"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4" name="Group 73"/>
            <p:cNvGrpSpPr/>
            <p:nvPr/>
          </p:nvGrpSpPr>
          <p:grpSpPr>
            <a:xfrm flipH="1">
              <a:off x="9690998" y="3818753"/>
              <a:ext cx="153517" cy="363323"/>
              <a:chOff x="5505537" y="930389"/>
              <a:chExt cx="333375" cy="788988"/>
            </a:xfrm>
            <a:solidFill>
              <a:schemeClr val="accent1"/>
            </a:solidFill>
          </p:grpSpPr>
          <p:sp>
            <p:nvSpPr>
              <p:cNvPr id="84" name="Oval 83"/>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85" name="Freeform 81"/>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5" name="Group 74"/>
            <p:cNvGrpSpPr/>
            <p:nvPr/>
          </p:nvGrpSpPr>
          <p:grpSpPr>
            <a:xfrm flipH="1">
              <a:off x="9868271" y="3818753"/>
              <a:ext cx="153517" cy="363323"/>
              <a:chOff x="5505537" y="930389"/>
              <a:chExt cx="333375" cy="788988"/>
            </a:xfrm>
            <a:solidFill>
              <a:schemeClr val="accent1"/>
            </a:solidFill>
          </p:grpSpPr>
          <p:sp>
            <p:nvSpPr>
              <p:cNvPr id="82"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83"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6" name="Group 75"/>
            <p:cNvGrpSpPr/>
            <p:nvPr/>
          </p:nvGrpSpPr>
          <p:grpSpPr>
            <a:xfrm flipH="1">
              <a:off x="10043063" y="3818753"/>
              <a:ext cx="153517" cy="363323"/>
              <a:chOff x="5505537" y="930389"/>
              <a:chExt cx="333375" cy="788988"/>
            </a:xfrm>
            <a:solidFill>
              <a:schemeClr val="tx1">
                <a:lumMod val="20000"/>
                <a:lumOff val="80000"/>
              </a:schemeClr>
            </a:solidFill>
          </p:grpSpPr>
          <p:sp>
            <p:nvSpPr>
              <p:cNvPr id="80" name="Oval 79"/>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81" name="Freeform 77"/>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nvGrpSpPr>
            <p:cNvPr id="77" name="Group 76"/>
            <p:cNvGrpSpPr/>
            <p:nvPr/>
          </p:nvGrpSpPr>
          <p:grpSpPr>
            <a:xfrm flipH="1">
              <a:off x="10220336" y="3818753"/>
              <a:ext cx="153517" cy="363323"/>
              <a:chOff x="5505537" y="930389"/>
              <a:chExt cx="333375" cy="788988"/>
            </a:xfrm>
            <a:solidFill>
              <a:schemeClr val="tx1">
                <a:lumMod val="20000"/>
                <a:lumOff val="80000"/>
              </a:schemeClr>
            </a:solidFill>
          </p:grpSpPr>
          <p:sp>
            <p:nvSpPr>
              <p:cNvPr id="78"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sp>
            <p:nvSpPr>
              <p:cNvPr id="79"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cs typeface="+mn-ea"/>
                  <a:sym typeface="+mn-lt"/>
                </a:endParaRPr>
              </a:p>
            </p:txBody>
          </p:sp>
        </p:grpSp>
      </p:grpSp>
      <p:sp>
        <p:nvSpPr>
          <p:cNvPr id="98" name="TextBox 97"/>
          <p:cNvSpPr txBox="1"/>
          <p:nvPr/>
        </p:nvSpPr>
        <p:spPr>
          <a:xfrm>
            <a:off x="2551748" y="2601973"/>
            <a:ext cx="482585" cy="253916"/>
          </a:xfrm>
          <a:prstGeom prst="rect">
            <a:avLst/>
          </a:prstGeom>
          <a:noFill/>
        </p:spPr>
        <p:txBody>
          <a:bodyPr wrap="none" lIns="68580" tIns="34290" rIns="68580" bIns="34290" rtlCol="0">
            <a:spAutoFit/>
          </a:bodyPr>
          <a:lstStyle/>
          <a:p>
            <a:pPr algn="r"/>
            <a:r>
              <a:rPr lang="id-ID" sz="1200" b="1" dirty="0">
                <a:cs typeface="+mn-ea"/>
                <a:sym typeface="+mn-lt"/>
              </a:rPr>
              <a:t>User</a:t>
            </a:r>
          </a:p>
        </p:txBody>
      </p:sp>
      <p:sp>
        <p:nvSpPr>
          <p:cNvPr id="99" name="TextBox 98"/>
          <p:cNvSpPr txBox="1"/>
          <p:nvPr/>
        </p:nvSpPr>
        <p:spPr>
          <a:xfrm>
            <a:off x="6432719" y="2601973"/>
            <a:ext cx="479939" cy="253916"/>
          </a:xfrm>
          <a:prstGeom prst="rect">
            <a:avLst/>
          </a:prstGeom>
          <a:noFill/>
        </p:spPr>
        <p:txBody>
          <a:bodyPr wrap="none" lIns="68580" tIns="34290" rIns="68580" bIns="34290" rtlCol="0">
            <a:spAutoFit/>
          </a:bodyPr>
          <a:lstStyle/>
          <a:p>
            <a:r>
              <a:rPr lang="id-ID" sz="1200" b="1" dirty="0">
                <a:cs typeface="+mn-ea"/>
                <a:sym typeface="+mn-lt"/>
              </a:rPr>
              <a:t>User</a:t>
            </a:r>
          </a:p>
        </p:txBody>
      </p:sp>
      <p:grpSp>
        <p:nvGrpSpPr>
          <p:cNvPr id="102" name="Group 101"/>
          <p:cNvGrpSpPr/>
          <p:nvPr/>
        </p:nvGrpSpPr>
        <p:grpSpPr>
          <a:xfrm>
            <a:off x="5906240" y="977504"/>
            <a:ext cx="191307" cy="2246153"/>
            <a:chOff x="7805394" y="1107720"/>
            <a:chExt cx="282804" cy="3125160"/>
          </a:xfrm>
        </p:grpSpPr>
        <p:cxnSp>
          <p:nvCxnSpPr>
            <p:cNvPr id="103" name="Straight Connector 102"/>
            <p:cNvCxnSpPr/>
            <p:nvPr/>
          </p:nvCxnSpPr>
          <p:spPr>
            <a:xfrm>
              <a:off x="7805394" y="1107720"/>
              <a:ext cx="28280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088198" y="1107720"/>
              <a:ext cx="0" cy="311830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05394" y="4232880"/>
              <a:ext cx="28280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12522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1000"/>
                            </p:stCondLst>
                            <p:childTnLst>
                              <p:par>
                                <p:cTn id="23" presetID="16" presetClass="entr" presetSubtype="42"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outHorizontal)">
                                      <p:cBhvr>
                                        <p:cTn id="25" dur="500"/>
                                        <p:tgtEl>
                                          <p:spTgt spid="18"/>
                                        </p:tgtEl>
                                      </p:cBhvr>
                                    </p:animEffect>
                                  </p:childTnLst>
                                </p:cTn>
                              </p:par>
                              <p:par>
                                <p:cTn id="26" presetID="16" presetClass="entr" presetSubtype="42"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barn(outHorizontal)">
                                      <p:cBhvr>
                                        <p:cTn id="28" dur="500"/>
                                        <p:tgtEl>
                                          <p:spTgt spid="102"/>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2000"/>
                            </p:stCondLst>
                            <p:childTnLst>
                              <p:par>
                                <p:cTn id="41" presetID="21"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heel(1)">
                                      <p:cBhvr>
                                        <p:cTn id="43" dur="500"/>
                                        <p:tgtEl>
                                          <p:spTgt spid="2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heel(1)">
                                      <p:cBhvr>
                                        <p:cTn id="46" dur="500"/>
                                        <p:tgtEl>
                                          <p:spTgt spid="22"/>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500"/>
                                        <p:tgtEl>
                                          <p:spTgt spid="98"/>
                                        </p:tgtEl>
                                      </p:cBhvr>
                                    </p:animEffect>
                                  </p:childTnLst>
                                </p:cTn>
                              </p:par>
                            </p:childTnLst>
                          </p:cTn>
                        </p:par>
                        <p:par>
                          <p:cTn id="68" fill="hold">
                            <p:stCondLst>
                              <p:cond delay="4000"/>
                            </p:stCondLst>
                            <p:childTnLst>
                              <p:par>
                                <p:cTn id="69" presetID="22" presetClass="entr" presetSubtype="8" fill="hold" nodeType="after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wipe(left)">
                                      <p:cBhvr>
                                        <p:cTn id="71" dur="500"/>
                                        <p:tgtEl>
                                          <p:spTgt spid="106"/>
                                        </p:tgtEl>
                                      </p:cBhvr>
                                    </p:animEffect>
                                  </p:childTnLst>
                                </p:cTn>
                              </p:par>
                              <p:par>
                                <p:cTn id="72" presetID="22" presetClass="entr" presetSubtype="2" fill="hold" nodeType="withEffect">
                                  <p:stCondLst>
                                    <p:cond delay="0"/>
                                  </p:stCondLst>
                                  <p:childTnLst>
                                    <p:set>
                                      <p:cBhvr>
                                        <p:cTn id="73" dur="1" fill="hold">
                                          <p:stCondLst>
                                            <p:cond delay="0"/>
                                          </p:stCondLst>
                                        </p:cTn>
                                        <p:tgtEl>
                                          <p:spTgt spid="107"/>
                                        </p:tgtEl>
                                        <p:attrNameLst>
                                          <p:attrName>style.visibility</p:attrName>
                                        </p:attrNameLst>
                                      </p:cBhvr>
                                      <p:to>
                                        <p:strVal val="visible"/>
                                      </p:to>
                                    </p:set>
                                    <p:animEffect transition="in" filter="wipe(right)">
                                      <p:cBhvr>
                                        <p:cTn id="74" dur="500"/>
                                        <p:tgtEl>
                                          <p:spTgt spid="107"/>
                                        </p:tgtEl>
                                      </p:cBhvr>
                                    </p:animEffect>
                                  </p:childTnLst>
                                </p:cTn>
                              </p:par>
                            </p:childTnLst>
                          </p:cTn>
                        </p:par>
                        <p:par>
                          <p:cTn id="75" fill="hold">
                            <p:stCondLst>
                              <p:cond delay="4500"/>
                            </p:stCondLst>
                            <p:childTnLst>
                              <p:par>
                                <p:cTn id="76" presetID="53" presetClass="entr" presetSubtype="16"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p:cTn id="83" dur="500" fill="hold"/>
                                        <p:tgtEl>
                                          <p:spTgt spid="28"/>
                                        </p:tgtEl>
                                        <p:attrNameLst>
                                          <p:attrName>ppt_w</p:attrName>
                                        </p:attrNameLst>
                                      </p:cBhvr>
                                      <p:tavLst>
                                        <p:tav tm="0">
                                          <p:val>
                                            <p:fltVal val="0"/>
                                          </p:val>
                                        </p:tav>
                                        <p:tav tm="100000">
                                          <p:val>
                                            <p:strVal val="#ppt_w"/>
                                          </p:val>
                                        </p:tav>
                                      </p:tavLst>
                                    </p:anim>
                                    <p:anim calcmode="lin" valueType="num">
                                      <p:cBhvr>
                                        <p:cTn id="84" dur="500" fill="hold"/>
                                        <p:tgtEl>
                                          <p:spTgt spid="28"/>
                                        </p:tgtEl>
                                        <p:attrNameLst>
                                          <p:attrName>ppt_h</p:attrName>
                                        </p:attrNameLst>
                                      </p:cBhvr>
                                      <p:tavLst>
                                        <p:tav tm="0">
                                          <p:val>
                                            <p:fltVal val="0"/>
                                          </p:val>
                                        </p:tav>
                                        <p:tav tm="100000">
                                          <p:val>
                                            <p:strVal val="#ppt_h"/>
                                          </p:val>
                                        </p:tav>
                                      </p:tavLst>
                                    </p:anim>
                                    <p:animEffect transition="in" filter="fade">
                                      <p:cBhvr>
                                        <p:cTn id="85" dur="500"/>
                                        <p:tgtEl>
                                          <p:spTgt spid="28"/>
                                        </p:tgtEl>
                                      </p:cBhvr>
                                    </p:animEffect>
                                  </p:childTnLst>
                                </p:cTn>
                              </p:par>
                            </p:childTnLst>
                          </p:cTn>
                        </p:par>
                        <p:par>
                          <p:cTn id="86" fill="hold">
                            <p:stCondLst>
                              <p:cond delay="5000"/>
                            </p:stCondLst>
                            <p:childTnLst>
                              <p:par>
                                <p:cTn id="87" presetID="53" presetClass="entr" presetSubtype="16"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p:cTn id="94" dur="500" fill="hold"/>
                                        <p:tgtEl>
                                          <p:spTgt spid="29"/>
                                        </p:tgtEl>
                                        <p:attrNameLst>
                                          <p:attrName>ppt_w</p:attrName>
                                        </p:attrNameLst>
                                      </p:cBhvr>
                                      <p:tavLst>
                                        <p:tav tm="0">
                                          <p:val>
                                            <p:fltVal val="0"/>
                                          </p:val>
                                        </p:tav>
                                        <p:tav tm="100000">
                                          <p:val>
                                            <p:strVal val="#ppt_w"/>
                                          </p:val>
                                        </p:tav>
                                      </p:tavLst>
                                    </p:anim>
                                    <p:anim calcmode="lin" valueType="num">
                                      <p:cBhvr>
                                        <p:cTn id="95" dur="500" fill="hold"/>
                                        <p:tgtEl>
                                          <p:spTgt spid="29"/>
                                        </p:tgtEl>
                                        <p:attrNameLst>
                                          <p:attrName>ppt_h</p:attrName>
                                        </p:attrNameLst>
                                      </p:cBhvr>
                                      <p:tavLst>
                                        <p:tav tm="0">
                                          <p:val>
                                            <p:fltVal val="0"/>
                                          </p:val>
                                        </p:tav>
                                        <p:tav tm="100000">
                                          <p:val>
                                            <p:strVal val="#ppt_h"/>
                                          </p:val>
                                        </p:tav>
                                      </p:tavLst>
                                    </p:anim>
                                    <p:animEffect transition="in" filter="fade">
                                      <p:cBhvr>
                                        <p:cTn id="96" dur="500"/>
                                        <p:tgtEl>
                                          <p:spTgt spid="29"/>
                                        </p:tgtEl>
                                      </p:cBhvr>
                                    </p:animEffect>
                                  </p:childTnLst>
                                </p:cTn>
                              </p:par>
                            </p:childTnLst>
                          </p:cTn>
                        </p:par>
                        <p:par>
                          <p:cTn id="97" fill="hold">
                            <p:stCondLst>
                              <p:cond delay="5500"/>
                            </p:stCondLst>
                            <p:childTnLst>
                              <p:par>
                                <p:cTn id="98" presetID="10" presetClass="entr" presetSubtype="0"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Graphic spid="22" grpId="0">
        <p:bldAsOne/>
      </p:bldGraphic>
      <p:bldGraphic spid="23" grpId="0">
        <p:bldAsOne/>
      </p:bldGraphic>
      <p:bldP spid="24" grpId="0"/>
      <p:bldP spid="25" grpId="0"/>
      <p:bldP spid="26" grpId="0"/>
      <p:bldP spid="27" grpId="0"/>
      <p:bldP spid="28" grpId="0"/>
      <p:bldP spid="29" grpId="0"/>
      <p:bldP spid="30" grpId="0"/>
      <p:bldP spid="31" grpId="0"/>
      <p:bldP spid="32" grpId="0"/>
      <p:bldP spid="33" grpId="0"/>
      <p:bldP spid="34" grpId="0"/>
      <p:bldP spid="35" grpId="0"/>
      <p:bldP spid="98" grpId="0"/>
      <p:bldP spid="9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id-ID"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15</a:t>
            </a:fld>
            <a:endParaRPr lang="en-US">
              <a:cs typeface="+mn-ea"/>
              <a:sym typeface="+mn-lt"/>
            </a:endParaRPr>
          </a:p>
        </p:txBody>
      </p:sp>
      <p:cxnSp>
        <p:nvCxnSpPr>
          <p:cNvPr id="5" name="Straight Connector 4"/>
          <p:cNvCxnSpPr/>
          <p:nvPr/>
        </p:nvCxnSpPr>
        <p:spPr>
          <a:xfrm>
            <a:off x="4572000" y="1441048"/>
            <a:ext cx="0" cy="3151208"/>
          </a:xfrm>
          <a:prstGeom prst="line">
            <a:avLst/>
          </a:prstGeom>
          <a:ln w="12700">
            <a:solidFill>
              <a:schemeClr val="tx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626366" y="1579960"/>
            <a:ext cx="3446282" cy="1362063"/>
            <a:chOff x="835154" y="2106613"/>
            <a:chExt cx="4595043" cy="1816084"/>
          </a:xfrm>
        </p:grpSpPr>
        <p:grpSp>
          <p:nvGrpSpPr>
            <p:cNvPr id="167" name="Group 166"/>
            <p:cNvGrpSpPr/>
            <p:nvPr/>
          </p:nvGrpSpPr>
          <p:grpSpPr>
            <a:xfrm>
              <a:off x="835154" y="2106613"/>
              <a:ext cx="4595043" cy="520840"/>
              <a:chOff x="851430" y="2106613"/>
              <a:chExt cx="4595043" cy="520840"/>
            </a:xfrm>
          </p:grpSpPr>
          <p:grpSp>
            <p:nvGrpSpPr>
              <p:cNvPr id="6" name="Group 5"/>
              <p:cNvGrpSpPr/>
              <p:nvPr/>
            </p:nvGrpSpPr>
            <p:grpSpPr>
              <a:xfrm>
                <a:off x="851430" y="2106613"/>
                <a:ext cx="517415" cy="520840"/>
                <a:chOff x="5016501" y="2106613"/>
                <a:chExt cx="239713" cy="241300"/>
              </a:xfrm>
              <a:solidFill>
                <a:schemeClr val="accent1"/>
              </a:solidFill>
            </p:grpSpPr>
            <p:sp>
              <p:nvSpPr>
                <p:cNvPr id="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6" name="Group 15"/>
              <p:cNvGrpSpPr/>
              <p:nvPr/>
            </p:nvGrpSpPr>
            <p:grpSpPr>
              <a:xfrm>
                <a:off x="1433948" y="2106613"/>
                <a:ext cx="517415" cy="520840"/>
                <a:chOff x="5016501" y="2106613"/>
                <a:chExt cx="239713" cy="241300"/>
              </a:xfrm>
              <a:solidFill>
                <a:schemeClr val="accent1"/>
              </a:solidFill>
            </p:grpSpPr>
            <p:sp>
              <p:nvSpPr>
                <p:cNvPr id="1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6" name="Group 25"/>
              <p:cNvGrpSpPr/>
              <p:nvPr/>
            </p:nvGrpSpPr>
            <p:grpSpPr>
              <a:xfrm>
                <a:off x="2016467" y="2106613"/>
                <a:ext cx="517415" cy="520840"/>
                <a:chOff x="5016501" y="2106613"/>
                <a:chExt cx="239713" cy="241300"/>
              </a:xfrm>
              <a:solidFill>
                <a:schemeClr val="accent1"/>
              </a:solidFill>
            </p:grpSpPr>
            <p:sp>
              <p:nvSpPr>
                <p:cNvPr id="2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36" name="Group 35"/>
              <p:cNvGrpSpPr/>
              <p:nvPr/>
            </p:nvGrpSpPr>
            <p:grpSpPr>
              <a:xfrm>
                <a:off x="2598985" y="2106613"/>
                <a:ext cx="517415" cy="520840"/>
                <a:chOff x="5016501" y="2106613"/>
                <a:chExt cx="239713" cy="241300"/>
              </a:xfrm>
              <a:solidFill>
                <a:schemeClr val="accent1"/>
              </a:solidFill>
            </p:grpSpPr>
            <p:sp>
              <p:nvSpPr>
                <p:cNvPr id="3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6" name="Group 45"/>
              <p:cNvGrpSpPr/>
              <p:nvPr/>
            </p:nvGrpSpPr>
            <p:grpSpPr>
              <a:xfrm>
                <a:off x="3181503" y="2106613"/>
                <a:ext cx="517415" cy="520840"/>
                <a:chOff x="5016501" y="2106613"/>
                <a:chExt cx="239713" cy="241300"/>
              </a:xfrm>
              <a:solidFill>
                <a:schemeClr val="accent1"/>
              </a:solidFill>
            </p:grpSpPr>
            <p:sp>
              <p:nvSpPr>
                <p:cNvPr id="4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56" name="Group 55"/>
              <p:cNvGrpSpPr/>
              <p:nvPr/>
            </p:nvGrpSpPr>
            <p:grpSpPr>
              <a:xfrm>
                <a:off x="3764022" y="2106613"/>
                <a:ext cx="517415" cy="520840"/>
                <a:chOff x="5016501" y="2106613"/>
                <a:chExt cx="239713" cy="241300"/>
              </a:xfrm>
              <a:solidFill>
                <a:schemeClr val="accent1"/>
              </a:solidFill>
            </p:grpSpPr>
            <p:sp>
              <p:nvSpPr>
                <p:cNvPr id="5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66" name="Group 65"/>
              <p:cNvGrpSpPr/>
              <p:nvPr/>
            </p:nvGrpSpPr>
            <p:grpSpPr>
              <a:xfrm>
                <a:off x="4346540" y="2106613"/>
                <a:ext cx="517415" cy="520840"/>
                <a:chOff x="5016501" y="2106613"/>
                <a:chExt cx="239713" cy="241300"/>
              </a:xfrm>
              <a:solidFill>
                <a:schemeClr val="accent1"/>
              </a:solidFill>
            </p:grpSpPr>
            <p:sp>
              <p:nvSpPr>
                <p:cNvPr id="6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76" name="Group 75"/>
              <p:cNvGrpSpPr/>
              <p:nvPr/>
            </p:nvGrpSpPr>
            <p:grpSpPr>
              <a:xfrm>
                <a:off x="4929058" y="2106613"/>
                <a:ext cx="517415" cy="520840"/>
                <a:chOff x="5016501" y="2106613"/>
                <a:chExt cx="239713" cy="241300"/>
              </a:xfrm>
              <a:solidFill>
                <a:schemeClr val="accent1"/>
              </a:solidFill>
            </p:grpSpPr>
            <p:sp>
              <p:nvSpPr>
                <p:cNvPr id="77"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8"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9"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grpSp>
          <p:nvGrpSpPr>
            <p:cNvPr id="170" name="Group 169"/>
            <p:cNvGrpSpPr/>
            <p:nvPr/>
          </p:nvGrpSpPr>
          <p:grpSpPr>
            <a:xfrm>
              <a:off x="835154" y="2754235"/>
              <a:ext cx="4595043" cy="520840"/>
              <a:chOff x="838200" y="2754235"/>
              <a:chExt cx="4595043" cy="520840"/>
            </a:xfrm>
          </p:grpSpPr>
          <p:grpSp>
            <p:nvGrpSpPr>
              <p:cNvPr id="87" name="Group 86"/>
              <p:cNvGrpSpPr/>
              <p:nvPr/>
            </p:nvGrpSpPr>
            <p:grpSpPr>
              <a:xfrm>
                <a:off x="838200" y="2754235"/>
                <a:ext cx="517415" cy="520840"/>
                <a:chOff x="5016501" y="2106613"/>
                <a:chExt cx="239713" cy="241300"/>
              </a:xfrm>
              <a:solidFill>
                <a:schemeClr val="accent1"/>
              </a:solidFill>
            </p:grpSpPr>
            <p:sp>
              <p:nvSpPr>
                <p:cNvPr id="8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97" name="Group 96"/>
              <p:cNvGrpSpPr/>
              <p:nvPr/>
            </p:nvGrpSpPr>
            <p:grpSpPr>
              <a:xfrm>
                <a:off x="1420718" y="2754235"/>
                <a:ext cx="517415" cy="520840"/>
                <a:chOff x="5016501" y="2106613"/>
                <a:chExt cx="239713" cy="241300"/>
              </a:xfrm>
              <a:solidFill>
                <a:schemeClr val="accent1"/>
              </a:solidFill>
            </p:grpSpPr>
            <p:sp>
              <p:nvSpPr>
                <p:cNvPr id="9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07" name="Group 106"/>
              <p:cNvGrpSpPr/>
              <p:nvPr/>
            </p:nvGrpSpPr>
            <p:grpSpPr>
              <a:xfrm>
                <a:off x="2003237" y="2754235"/>
                <a:ext cx="517415" cy="520840"/>
                <a:chOff x="5016501" y="2106613"/>
                <a:chExt cx="239713" cy="241300"/>
              </a:xfrm>
              <a:solidFill>
                <a:schemeClr val="accent1"/>
              </a:solidFill>
            </p:grpSpPr>
            <p:sp>
              <p:nvSpPr>
                <p:cNvPr id="10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7" name="Group 116"/>
              <p:cNvGrpSpPr/>
              <p:nvPr/>
            </p:nvGrpSpPr>
            <p:grpSpPr>
              <a:xfrm>
                <a:off x="2585755" y="2754235"/>
                <a:ext cx="517415" cy="520840"/>
                <a:chOff x="5016501" y="2106613"/>
                <a:chExt cx="239713" cy="241300"/>
              </a:xfrm>
              <a:solidFill>
                <a:schemeClr val="accent1"/>
              </a:solidFill>
            </p:grpSpPr>
            <p:sp>
              <p:nvSpPr>
                <p:cNvPr id="11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7" name="Group 126"/>
              <p:cNvGrpSpPr/>
              <p:nvPr/>
            </p:nvGrpSpPr>
            <p:grpSpPr>
              <a:xfrm>
                <a:off x="3168273" y="2754235"/>
                <a:ext cx="517415" cy="520840"/>
                <a:chOff x="5016501" y="2106613"/>
                <a:chExt cx="239713" cy="241300"/>
              </a:xfrm>
              <a:solidFill>
                <a:schemeClr val="accent1"/>
              </a:solidFill>
            </p:grpSpPr>
            <p:sp>
              <p:nvSpPr>
                <p:cNvPr id="12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37" name="Group 136"/>
              <p:cNvGrpSpPr/>
              <p:nvPr/>
            </p:nvGrpSpPr>
            <p:grpSpPr>
              <a:xfrm>
                <a:off x="3750792" y="2754235"/>
                <a:ext cx="517415" cy="520840"/>
                <a:chOff x="5016501" y="2106613"/>
                <a:chExt cx="239713" cy="241300"/>
              </a:xfrm>
              <a:solidFill>
                <a:schemeClr val="accent1"/>
              </a:solidFill>
            </p:grpSpPr>
            <p:sp>
              <p:nvSpPr>
                <p:cNvPr id="13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47" name="Group 146"/>
              <p:cNvGrpSpPr/>
              <p:nvPr/>
            </p:nvGrpSpPr>
            <p:grpSpPr>
              <a:xfrm>
                <a:off x="4333310" y="2754235"/>
                <a:ext cx="517415" cy="520840"/>
                <a:chOff x="5016501" y="2106613"/>
                <a:chExt cx="239713" cy="241300"/>
              </a:xfrm>
              <a:solidFill>
                <a:schemeClr val="accent1"/>
              </a:solidFill>
            </p:grpSpPr>
            <p:sp>
              <p:nvSpPr>
                <p:cNvPr id="14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57" name="Group 156"/>
              <p:cNvGrpSpPr/>
              <p:nvPr/>
            </p:nvGrpSpPr>
            <p:grpSpPr>
              <a:xfrm>
                <a:off x="4915828" y="2754235"/>
                <a:ext cx="517415" cy="520840"/>
                <a:chOff x="5016501" y="2106613"/>
                <a:chExt cx="239713" cy="241300"/>
              </a:xfrm>
              <a:solidFill>
                <a:schemeClr val="accent1"/>
              </a:solidFill>
            </p:grpSpPr>
            <p:sp>
              <p:nvSpPr>
                <p:cNvPr id="15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grpSp>
          <p:nvGrpSpPr>
            <p:cNvPr id="172" name="Group 171"/>
            <p:cNvGrpSpPr/>
            <p:nvPr/>
          </p:nvGrpSpPr>
          <p:grpSpPr>
            <a:xfrm>
              <a:off x="835154" y="3401857"/>
              <a:ext cx="517415" cy="520840"/>
              <a:chOff x="5016501" y="2106613"/>
              <a:chExt cx="239713" cy="241300"/>
            </a:xfrm>
            <a:solidFill>
              <a:schemeClr val="accent1"/>
            </a:solidFill>
          </p:grpSpPr>
          <p:sp>
            <p:nvSpPr>
              <p:cNvPr id="201"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2"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3"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3" name="Group 172"/>
            <p:cNvGrpSpPr/>
            <p:nvPr/>
          </p:nvGrpSpPr>
          <p:grpSpPr>
            <a:xfrm>
              <a:off x="1417672" y="3401857"/>
              <a:ext cx="517415" cy="520840"/>
              <a:chOff x="5016501" y="2106613"/>
              <a:chExt cx="239713" cy="241300"/>
            </a:xfrm>
            <a:solidFill>
              <a:schemeClr val="tx1">
                <a:lumMod val="20000"/>
                <a:lumOff val="80000"/>
              </a:schemeClr>
            </a:solidFill>
          </p:grpSpPr>
          <p:sp>
            <p:nvSpPr>
              <p:cNvPr id="198"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9"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0"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4" name="Group 173"/>
            <p:cNvGrpSpPr/>
            <p:nvPr/>
          </p:nvGrpSpPr>
          <p:grpSpPr>
            <a:xfrm>
              <a:off x="2000191" y="3401857"/>
              <a:ext cx="517415" cy="520840"/>
              <a:chOff x="5016501" y="2106613"/>
              <a:chExt cx="239713" cy="241300"/>
            </a:xfrm>
            <a:solidFill>
              <a:schemeClr val="tx1">
                <a:lumMod val="20000"/>
                <a:lumOff val="80000"/>
              </a:schemeClr>
            </a:solidFill>
          </p:grpSpPr>
          <p:sp>
            <p:nvSpPr>
              <p:cNvPr id="195"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6"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7"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5" name="Group 174"/>
            <p:cNvGrpSpPr/>
            <p:nvPr/>
          </p:nvGrpSpPr>
          <p:grpSpPr>
            <a:xfrm>
              <a:off x="2582709" y="3401857"/>
              <a:ext cx="517415" cy="520840"/>
              <a:chOff x="5016501" y="2106613"/>
              <a:chExt cx="239713" cy="241300"/>
            </a:xfrm>
            <a:solidFill>
              <a:schemeClr val="tx1">
                <a:lumMod val="20000"/>
                <a:lumOff val="80000"/>
              </a:schemeClr>
            </a:solidFill>
          </p:grpSpPr>
          <p:sp>
            <p:nvSpPr>
              <p:cNvPr id="192"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3"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4"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6" name="Group 175"/>
            <p:cNvGrpSpPr/>
            <p:nvPr/>
          </p:nvGrpSpPr>
          <p:grpSpPr>
            <a:xfrm>
              <a:off x="3165227" y="3401857"/>
              <a:ext cx="517415" cy="520840"/>
              <a:chOff x="5016501" y="2106613"/>
              <a:chExt cx="239713" cy="241300"/>
            </a:xfrm>
            <a:solidFill>
              <a:schemeClr val="tx1">
                <a:lumMod val="20000"/>
                <a:lumOff val="80000"/>
              </a:schemeClr>
            </a:solidFill>
          </p:grpSpPr>
          <p:sp>
            <p:nvSpPr>
              <p:cNvPr id="189"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0"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1"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7" name="Group 176"/>
            <p:cNvGrpSpPr/>
            <p:nvPr/>
          </p:nvGrpSpPr>
          <p:grpSpPr>
            <a:xfrm>
              <a:off x="3747746" y="3401857"/>
              <a:ext cx="517415" cy="520840"/>
              <a:chOff x="5016501" y="2106613"/>
              <a:chExt cx="239713" cy="241300"/>
            </a:xfrm>
            <a:solidFill>
              <a:schemeClr val="tx1">
                <a:lumMod val="20000"/>
                <a:lumOff val="80000"/>
              </a:schemeClr>
            </a:solidFill>
          </p:grpSpPr>
          <p:sp>
            <p:nvSpPr>
              <p:cNvPr id="186"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7"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8"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8" name="Group 177"/>
            <p:cNvGrpSpPr/>
            <p:nvPr/>
          </p:nvGrpSpPr>
          <p:grpSpPr>
            <a:xfrm>
              <a:off x="4330264" y="3401857"/>
              <a:ext cx="517415" cy="520840"/>
              <a:chOff x="5016501" y="2106613"/>
              <a:chExt cx="239713" cy="241300"/>
            </a:xfrm>
            <a:solidFill>
              <a:schemeClr val="tx1">
                <a:lumMod val="20000"/>
                <a:lumOff val="80000"/>
              </a:schemeClr>
            </a:solidFill>
          </p:grpSpPr>
          <p:sp>
            <p:nvSpPr>
              <p:cNvPr id="183"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4"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5"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9" name="Group 178"/>
            <p:cNvGrpSpPr/>
            <p:nvPr/>
          </p:nvGrpSpPr>
          <p:grpSpPr>
            <a:xfrm>
              <a:off x="4912782" y="3401857"/>
              <a:ext cx="517415" cy="520840"/>
              <a:chOff x="5016501" y="2106613"/>
              <a:chExt cx="239713" cy="241300"/>
            </a:xfrm>
            <a:solidFill>
              <a:schemeClr val="tx1">
                <a:lumMod val="20000"/>
                <a:lumOff val="80000"/>
              </a:schemeClr>
            </a:solidFill>
          </p:grpSpPr>
          <p:sp>
            <p:nvSpPr>
              <p:cNvPr id="180" name="Freeform 123"/>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1" name="Oval 124"/>
              <p:cNvSpPr>
                <a:spLocks noChangeArrowheads="1"/>
              </p:cNvSpPr>
              <p:nvPr/>
            </p:nvSpPr>
            <p:spPr bwMode="auto">
              <a:xfrm>
                <a:off x="509428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2" name="Oval 125"/>
              <p:cNvSpPr>
                <a:spLocks noChangeArrowheads="1"/>
              </p:cNvSpPr>
              <p:nvPr/>
            </p:nvSpPr>
            <p:spPr bwMode="auto">
              <a:xfrm>
                <a:off x="51514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grpSp>
        <p:nvGrpSpPr>
          <p:cNvPr id="265" name="Group 264"/>
          <p:cNvGrpSpPr/>
          <p:nvPr/>
        </p:nvGrpSpPr>
        <p:grpSpPr>
          <a:xfrm>
            <a:off x="4982102" y="1579960"/>
            <a:ext cx="3459131" cy="1362063"/>
            <a:chOff x="6642802" y="2106613"/>
            <a:chExt cx="4612175" cy="1816084"/>
          </a:xfrm>
        </p:grpSpPr>
        <p:grpSp>
          <p:nvGrpSpPr>
            <p:cNvPr id="168" name="Group 167"/>
            <p:cNvGrpSpPr/>
            <p:nvPr/>
          </p:nvGrpSpPr>
          <p:grpSpPr>
            <a:xfrm>
              <a:off x="6642802" y="2106613"/>
              <a:ext cx="4612175" cy="520840"/>
              <a:chOff x="6659078" y="2106613"/>
              <a:chExt cx="4612175" cy="520840"/>
            </a:xfrm>
          </p:grpSpPr>
          <p:grpSp>
            <p:nvGrpSpPr>
              <p:cNvPr id="10" name="Group 9"/>
              <p:cNvGrpSpPr/>
              <p:nvPr/>
            </p:nvGrpSpPr>
            <p:grpSpPr>
              <a:xfrm>
                <a:off x="6659078" y="2106613"/>
                <a:ext cx="534547" cy="520840"/>
                <a:chOff x="5508626" y="2106613"/>
                <a:chExt cx="247650" cy="241300"/>
              </a:xfrm>
              <a:solidFill>
                <a:schemeClr val="accent5"/>
              </a:solidFill>
            </p:grpSpPr>
            <p:sp>
              <p:nvSpPr>
                <p:cNvPr id="1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 name="Group 19"/>
              <p:cNvGrpSpPr/>
              <p:nvPr/>
            </p:nvGrpSpPr>
            <p:grpSpPr>
              <a:xfrm>
                <a:off x="7241596" y="2106613"/>
                <a:ext cx="534547" cy="520840"/>
                <a:chOff x="5508626" y="2106613"/>
                <a:chExt cx="247650" cy="241300"/>
              </a:xfrm>
              <a:solidFill>
                <a:schemeClr val="accent5"/>
              </a:solidFill>
            </p:grpSpPr>
            <p:sp>
              <p:nvSpPr>
                <p:cNvPr id="2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30" name="Group 29"/>
              <p:cNvGrpSpPr/>
              <p:nvPr/>
            </p:nvGrpSpPr>
            <p:grpSpPr>
              <a:xfrm>
                <a:off x="7824115" y="2106613"/>
                <a:ext cx="534547" cy="520840"/>
                <a:chOff x="5508626" y="2106613"/>
                <a:chExt cx="247650" cy="241300"/>
              </a:xfrm>
              <a:solidFill>
                <a:schemeClr val="accent5"/>
              </a:solidFill>
            </p:grpSpPr>
            <p:sp>
              <p:nvSpPr>
                <p:cNvPr id="3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0" name="Group 39"/>
              <p:cNvGrpSpPr/>
              <p:nvPr/>
            </p:nvGrpSpPr>
            <p:grpSpPr>
              <a:xfrm>
                <a:off x="8406633" y="2106613"/>
                <a:ext cx="534547" cy="520840"/>
                <a:chOff x="5508626" y="2106613"/>
                <a:chExt cx="247650" cy="241300"/>
              </a:xfrm>
              <a:solidFill>
                <a:schemeClr val="accent5"/>
              </a:solidFill>
            </p:grpSpPr>
            <p:sp>
              <p:nvSpPr>
                <p:cNvPr id="4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50" name="Group 49"/>
              <p:cNvGrpSpPr/>
              <p:nvPr/>
            </p:nvGrpSpPr>
            <p:grpSpPr>
              <a:xfrm>
                <a:off x="8989151" y="2106613"/>
                <a:ext cx="534547" cy="520840"/>
                <a:chOff x="5508626" y="2106613"/>
                <a:chExt cx="247650" cy="241300"/>
              </a:xfrm>
              <a:solidFill>
                <a:schemeClr val="accent5"/>
              </a:solidFill>
            </p:grpSpPr>
            <p:sp>
              <p:nvSpPr>
                <p:cNvPr id="5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60" name="Group 59"/>
              <p:cNvGrpSpPr/>
              <p:nvPr/>
            </p:nvGrpSpPr>
            <p:grpSpPr>
              <a:xfrm>
                <a:off x="9571670" y="2106613"/>
                <a:ext cx="534547" cy="520840"/>
                <a:chOff x="5508626" y="2106613"/>
                <a:chExt cx="247650" cy="241300"/>
              </a:xfrm>
              <a:solidFill>
                <a:schemeClr val="accent5"/>
              </a:solidFill>
            </p:grpSpPr>
            <p:sp>
              <p:nvSpPr>
                <p:cNvPr id="6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70" name="Group 69"/>
              <p:cNvGrpSpPr/>
              <p:nvPr/>
            </p:nvGrpSpPr>
            <p:grpSpPr>
              <a:xfrm>
                <a:off x="10154188" y="2106613"/>
                <a:ext cx="534547" cy="520840"/>
                <a:chOff x="5508626" y="2106613"/>
                <a:chExt cx="247650" cy="241300"/>
              </a:xfrm>
              <a:solidFill>
                <a:schemeClr val="accent5"/>
              </a:solidFill>
            </p:grpSpPr>
            <p:sp>
              <p:nvSpPr>
                <p:cNvPr id="7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80" name="Group 79"/>
              <p:cNvGrpSpPr/>
              <p:nvPr/>
            </p:nvGrpSpPr>
            <p:grpSpPr>
              <a:xfrm>
                <a:off x="10736706" y="2106613"/>
                <a:ext cx="534547" cy="520840"/>
                <a:chOff x="5508626" y="2106613"/>
                <a:chExt cx="247650" cy="241300"/>
              </a:xfrm>
              <a:solidFill>
                <a:schemeClr val="accent5"/>
              </a:solidFill>
            </p:grpSpPr>
            <p:sp>
              <p:nvSpPr>
                <p:cNvPr id="81"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2"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3"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4"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5"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grpSp>
          <p:nvGrpSpPr>
            <p:cNvPr id="169" name="Group 168"/>
            <p:cNvGrpSpPr/>
            <p:nvPr/>
          </p:nvGrpSpPr>
          <p:grpSpPr>
            <a:xfrm>
              <a:off x="6642802" y="2754235"/>
              <a:ext cx="4612175" cy="520840"/>
              <a:chOff x="6645848" y="2754235"/>
              <a:chExt cx="4612175" cy="520840"/>
            </a:xfrm>
          </p:grpSpPr>
          <p:grpSp>
            <p:nvGrpSpPr>
              <p:cNvPr id="91" name="Group 90"/>
              <p:cNvGrpSpPr/>
              <p:nvPr/>
            </p:nvGrpSpPr>
            <p:grpSpPr>
              <a:xfrm>
                <a:off x="6645848" y="2754235"/>
                <a:ext cx="534547" cy="520840"/>
                <a:chOff x="5508626" y="2106613"/>
                <a:chExt cx="247650" cy="241300"/>
              </a:xfrm>
              <a:solidFill>
                <a:schemeClr val="accent5"/>
              </a:solidFill>
            </p:grpSpPr>
            <p:sp>
              <p:nvSpPr>
                <p:cNvPr id="9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01" name="Group 100"/>
              <p:cNvGrpSpPr/>
              <p:nvPr/>
            </p:nvGrpSpPr>
            <p:grpSpPr>
              <a:xfrm>
                <a:off x="7228366" y="2754235"/>
                <a:ext cx="534547" cy="520840"/>
                <a:chOff x="5508626" y="2106613"/>
                <a:chExt cx="247650" cy="241300"/>
              </a:xfrm>
              <a:solidFill>
                <a:schemeClr val="accent5"/>
              </a:solidFill>
            </p:grpSpPr>
            <p:sp>
              <p:nvSpPr>
                <p:cNvPr id="10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1" name="Group 110"/>
              <p:cNvGrpSpPr/>
              <p:nvPr/>
            </p:nvGrpSpPr>
            <p:grpSpPr>
              <a:xfrm>
                <a:off x="7810885" y="2754235"/>
                <a:ext cx="534547" cy="520840"/>
                <a:chOff x="5508626" y="2106613"/>
                <a:chExt cx="247650" cy="241300"/>
              </a:xfrm>
              <a:solidFill>
                <a:schemeClr val="accent5"/>
              </a:solidFill>
            </p:grpSpPr>
            <p:sp>
              <p:nvSpPr>
                <p:cNvPr id="11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1" name="Group 120"/>
              <p:cNvGrpSpPr/>
              <p:nvPr/>
            </p:nvGrpSpPr>
            <p:grpSpPr>
              <a:xfrm>
                <a:off x="8393403" y="2754235"/>
                <a:ext cx="534547" cy="520840"/>
                <a:chOff x="5508626" y="2106613"/>
                <a:chExt cx="247650" cy="241300"/>
              </a:xfrm>
              <a:solidFill>
                <a:schemeClr val="accent5"/>
              </a:solidFill>
            </p:grpSpPr>
            <p:sp>
              <p:nvSpPr>
                <p:cNvPr id="12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31" name="Group 130"/>
              <p:cNvGrpSpPr/>
              <p:nvPr/>
            </p:nvGrpSpPr>
            <p:grpSpPr>
              <a:xfrm>
                <a:off x="8975921" y="2754235"/>
                <a:ext cx="534547" cy="520840"/>
                <a:chOff x="5508626" y="2106613"/>
                <a:chExt cx="247650" cy="241300"/>
              </a:xfrm>
              <a:solidFill>
                <a:schemeClr val="accent5"/>
              </a:solidFill>
            </p:grpSpPr>
            <p:sp>
              <p:nvSpPr>
                <p:cNvPr id="13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41" name="Group 140"/>
              <p:cNvGrpSpPr/>
              <p:nvPr/>
            </p:nvGrpSpPr>
            <p:grpSpPr>
              <a:xfrm>
                <a:off x="9558440" y="2754235"/>
                <a:ext cx="534547" cy="520840"/>
                <a:chOff x="5508626" y="2106613"/>
                <a:chExt cx="247650" cy="241300"/>
              </a:xfrm>
              <a:solidFill>
                <a:schemeClr val="accent5"/>
              </a:solidFill>
            </p:grpSpPr>
            <p:sp>
              <p:nvSpPr>
                <p:cNvPr id="14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51" name="Group 150"/>
              <p:cNvGrpSpPr/>
              <p:nvPr/>
            </p:nvGrpSpPr>
            <p:grpSpPr>
              <a:xfrm>
                <a:off x="10140958" y="2754235"/>
                <a:ext cx="534547" cy="520840"/>
                <a:chOff x="5508626" y="2106613"/>
                <a:chExt cx="247650" cy="241300"/>
              </a:xfrm>
              <a:solidFill>
                <a:schemeClr val="accent5"/>
              </a:solidFill>
            </p:grpSpPr>
            <p:sp>
              <p:nvSpPr>
                <p:cNvPr id="15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61" name="Group 160"/>
              <p:cNvGrpSpPr/>
              <p:nvPr/>
            </p:nvGrpSpPr>
            <p:grpSpPr>
              <a:xfrm>
                <a:off x="10723476" y="2754235"/>
                <a:ext cx="534547" cy="520840"/>
                <a:chOff x="5508626" y="2106613"/>
                <a:chExt cx="247650" cy="241300"/>
              </a:xfrm>
              <a:solidFill>
                <a:schemeClr val="accent5"/>
              </a:solidFill>
            </p:grpSpPr>
            <p:sp>
              <p:nvSpPr>
                <p:cNvPr id="162"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3"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4"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5"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6"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grpSp>
          <p:nvGrpSpPr>
            <p:cNvPr id="205" name="Group 204"/>
            <p:cNvGrpSpPr/>
            <p:nvPr/>
          </p:nvGrpSpPr>
          <p:grpSpPr>
            <a:xfrm>
              <a:off x="6642802" y="3401857"/>
              <a:ext cx="534547" cy="520840"/>
              <a:chOff x="5508626" y="2106613"/>
              <a:chExt cx="247650" cy="241300"/>
            </a:xfrm>
            <a:solidFill>
              <a:schemeClr val="accent5"/>
            </a:solidFill>
          </p:grpSpPr>
          <p:sp>
            <p:nvSpPr>
              <p:cNvPr id="248"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9"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50"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51"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52"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6" name="Group 205"/>
            <p:cNvGrpSpPr/>
            <p:nvPr/>
          </p:nvGrpSpPr>
          <p:grpSpPr>
            <a:xfrm>
              <a:off x="7225320" y="3401857"/>
              <a:ext cx="534547" cy="520840"/>
              <a:chOff x="5508626" y="2106613"/>
              <a:chExt cx="247650" cy="241300"/>
            </a:xfrm>
            <a:solidFill>
              <a:schemeClr val="accent5"/>
            </a:solidFill>
          </p:grpSpPr>
          <p:sp>
            <p:nvSpPr>
              <p:cNvPr id="243"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4"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5"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6"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7"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7" name="Group 206"/>
            <p:cNvGrpSpPr/>
            <p:nvPr/>
          </p:nvGrpSpPr>
          <p:grpSpPr>
            <a:xfrm>
              <a:off x="7807839" y="3401857"/>
              <a:ext cx="534547" cy="520840"/>
              <a:chOff x="5508626" y="2106613"/>
              <a:chExt cx="247650" cy="241300"/>
            </a:xfrm>
            <a:solidFill>
              <a:schemeClr val="accent5"/>
            </a:solidFill>
          </p:grpSpPr>
          <p:sp>
            <p:nvSpPr>
              <p:cNvPr id="238"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9"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0"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1"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2"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8" name="Group 207"/>
            <p:cNvGrpSpPr/>
            <p:nvPr/>
          </p:nvGrpSpPr>
          <p:grpSpPr>
            <a:xfrm>
              <a:off x="8390357" y="3401857"/>
              <a:ext cx="534547" cy="520840"/>
              <a:chOff x="5508626" y="2106613"/>
              <a:chExt cx="247650" cy="241300"/>
            </a:xfrm>
            <a:solidFill>
              <a:schemeClr val="accent5"/>
            </a:solidFill>
          </p:grpSpPr>
          <p:sp>
            <p:nvSpPr>
              <p:cNvPr id="233"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4"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5"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6"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7"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9" name="Group 208"/>
            <p:cNvGrpSpPr/>
            <p:nvPr/>
          </p:nvGrpSpPr>
          <p:grpSpPr>
            <a:xfrm>
              <a:off x="8972875" y="3401857"/>
              <a:ext cx="534547" cy="520840"/>
              <a:chOff x="5508626" y="2106613"/>
              <a:chExt cx="247650" cy="241300"/>
            </a:xfrm>
            <a:solidFill>
              <a:schemeClr val="tx1">
                <a:lumMod val="20000"/>
                <a:lumOff val="80000"/>
              </a:schemeClr>
            </a:solidFill>
          </p:grpSpPr>
          <p:sp>
            <p:nvSpPr>
              <p:cNvPr id="228"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9"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0"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1"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2"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10" name="Group 209"/>
            <p:cNvGrpSpPr/>
            <p:nvPr/>
          </p:nvGrpSpPr>
          <p:grpSpPr>
            <a:xfrm>
              <a:off x="9555394" y="3401857"/>
              <a:ext cx="534547" cy="520840"/>
              <a:chOff x="5508626" y="2106613"/>
              <a:chExt cx="247650" cy="241300"/>
            </a:xfrm>
            <a:solidFill>
              <a:schemeClr val="tx1">
                <a:lumMod val="20000"/>
                <a:lumOff val="80000"/>
              </a:schemeClr>
            </a:solidFill>
          </p:grpSpPr>
          <p:sp>
            <p:nvSpPr>
              <p:cNvPr id="223"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4"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5"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6"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7"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11" name="Group 210"/>
            <p:cNvGrpSpPr/>
            <p:nvPr/>
          </p:nvGrpSpPr>
          <p:grpSpPr>
            <a:xfrm>
              <a:off x="10137912" y="3401857"/>
              <a:ext cx="534547" cy="520840"/>
              <a:chOff x="5508626" y="2106613"/>
              <a:chExt cx="247650" cy="241300"/>
            </a:xfrm>
            <a:solidFill>
              <a:schemeClr val="tx1">
                <a:lumMod val="20000"/>
                <a:lumOff val="80000"/>
              </a:schemeClr>
            </a:solidFill>
          </p:grpSpPr>
          <p:sp>
            <p:nvSpPr>
              <p:cNvPr id="218"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9"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0"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1"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2"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12" name="Group 211"/>
            <p:cNvGrpSpPr/>
            <p:nvPr/>
          </p:nvGrpSpPr>
          <p:grpSpPr>
            <a:xfrm>
              <a:off x="10720430" y="3401857"/>
              <a:ext cx="534547" cy="520840"/>
              <a:chOff x="5508626" y="2106613"/>
              <a:chExt cx="247650" cy="241300"/>
            </a:xfrm>
            <a:solidFill>
              <a:schemeClr val="tx1">
                <a:lumMod val="20000"/>
                <a:lumOff val="80000"/>
              </a:schemeClr>
            </a:solidFill>
          </p:grpSpPr>
          <p:sp>
            <p:nvSpPr>
              <p:cNvPr id="213" name="Freeform 126"/>
              <p:cNvSpPr>
                <a:spLocks/>
              </p:cNvSpPr>
              <p:nvPr/>
            </p:nvSpPr>
            <p:spPr bwMode="auto">
              <a:xfrm>
                <a:off x="5643563" y="2271713"/>
                <a:ext cx="109538" cy="76200"/>
              </a:xfrm>
              <a:custGeom>
                <a:avLst/>
                <a:gdLst>
                  <a:gd name="T0" fmla="*/ 22 w 29"/>
                  <a:gd name="T1" fmla="*/ 0 h 20"/>
                  <a:gd name="T2" fmla="*/ 0 w 29"/>
                  <a:gd name="T3" fmla="*/ 20 h 20"/>
                  <a:gd name="T4" fmla="*/ 29 w 29"/>
                  <a:gd name="T5" fmla="*/ 20 h 20"/>
                  <a:gd name="T6" fmla="*/ 22 w 29"/>
                  <a:gd name="T7" fmla="*/ 0 h 20"/>
                </a:gdLst>
                <a:ahLst/>
                <a:cxnLst>
                  <a:cxn ang="0">
                    <a:pos x="T0" y="T1"/>
                  </a:cxn>
                  <a:cxn ang="0">
                    <a:pos x="T2" y="T3"/>
                  </a:cxn>
                  <a:cxn ang="0">
                    <a:pos x="T4" y="T5"/>
                  </a:cxn>
                  <a:cxn ang="0">
                    <a:pos x="T6" y="T7"/>
                  </a:cxn>
                </a:cxnLst>
                <a:rect l="0" t="0" r="r" b="b"/>
                <a:pathLst>
                  <a:path w="29" h="20">
                    <a:moveTo>
                      <a:pt x="22" y="0"/>
                    </a:moveTo>
                    <a:cubicBezTo>
                      <a:pt x="12" y="3"/>
                      <a:pt x="4" y="11"/>
                      <a:pt x="0" y="20"/>
                    </a:cubicBezTo>
                    <a:cubicBezTo>
                      <a:pt x="29" y="20"/>
                      <a:pt x="29" y="20"/>
                      <a:pt x="29" y="20"/>
                    </a:cubicBezTo>
                    <a:cubicBezTo>
                      <a:pt x="29" y="12"/>
                      <a:pt x="26"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4" name="Freeform 127"/>
              <p:cNvSpPr>
                <a:spLocks/>
              </p:cNvSpPr>
              <p:nvPr/>
            </p:nvSpPr>
            <p:spPr bwMode="auto">
              <a:xfrm>
                <a:off x="5511801" y="2271713"/>
                <a:ext cx="109538" cy="76200"/>
              </a:xfrm>
              <a:custGeom>
                <a:avLst/>
                <a:gdLst>
                  <a:gd name="T0" fmla="*/ 7 w 29"/>
                  <a:gd name="T1" fmla="*/ 0 h 20"/>
                  <a:gd name="T2" fmla="*/ 0 w 29"/>
                  <a:gd name="T3" fmla="*/ 20 h 20"/>
                  <a:gd name="T4" fmla="*/ 29 w 29"/>
                  <a:gd name="T5" fmla="*/ 20 h 20"/>
                  <a:gd name="T6" fmla="*/ 7 w 29"/>
                  <a:gd name="T7" fmla="*/ 0 h 20"/>
                </a:gdLst>
                <a:ahLst/>
                <a:cxnLst>
                  <a:cxn ang="0">
                    <a:pos x="T0" y="T1"/>
                  </a:cxn>
                  <a:cxn ang="0">
                    <a:pos x="T2" y="T3"/>
                  </a:cxn>
                  <a:cxn ang="0">
                    <a:pos x="T4" y="T5"/>
                  </a:cxn>
                  <a:cxn ang="0">
                    <a:pos x="T6" y="T7"/>
                  </a:cxn>
                </a:cxnLst>
                <a:rect l="0" t="0" r="r" b="b"/>
                <a:pathLst>
                  <a:path w="29" h="20">
                    <a:moveTo>
                      <a:pt x="7" y="0"/>
                    </a:moveTo>
                    <a:cubicBezTo>
                      <a:pt x="3" y="5"/>
                      <a:pt x="0" y="12"/>
                      <a:pt x="0" y="20"/>
                    </a:cubicBezTo>
                    <a:cubicBezTo>
                      <a:pt x="29" y="20"/>
                      <a:pt x="29" y="20"/>
                      <a:pt x="29" y="20"/>
                    </a:cubicBezTo>
                    <a:cubicBezTo>
                      <a:pt x="25" y="11"/>
                      <a:pt x="17" y="3"/>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5" name="Freeform 128"/>
              <p:cNvSpPr>
                <a:spLocks noEditPoints="1"/>
              </p:cNvSpPr>
              <p:nvPr/>
            </p:nvSpPr>
            <p:spPr bwMode="auto">
              <a:xfrm>
                <a:off x="5508626" y="2106613"/>
                <a:ext cx="247650" cy="180975"/>
              </a:xfrm>
              <a:custGeom>
                <a:avLst/>
                <a:gdLst>
                  <a:gd name="T0" fmla="*/ 56 w 66"/>
                  <a:gd name="T1" fmla="*/ 30 h 48"/>
                  <a:gd name="T2" fmla="*/ 61 w 66"/>
                  <a:gd name="T3" fmla="*/ 35 h 48"/>
                  <a:gd name="T4" fmla="*/ 64 w 66"/>
                  <a:gd name="T5" fmla="*/ 36 h 48"/>
                  <a:gd name="T6" fmla="*/ 57 w 66"/>
                  <a:gd name="T7" fmla="*/ 18 h 48"/>
                  <a:gd name="T8" fmla="*/ 55 w 66"/>
                  <a:gd name="T9" fmla="*/ 15 h 48"/>
                  <a:gd name="T10" fmla="*/ 55 w 66"/>
                  <a:gd name="T11" fmla="*/ 15 h 48"/>
                  <a:gd name="T12" fmla="*/ 54 w 66"/>
                  <a:gd name="T13" fmla="*/ 12 h 48"/>
                  <a:gd name="T14" fmla="*/ 53 w 66"/>
                  <a:gd name="T15" fmla="*/ 11 h 48"/>
                  <a:gd name="T16" fmla="*/ 51 w 66"/>
                  <a:gd name="T17" fmla="*/ 8 h 48"/>
                  <a:gd name="T18" fmla="*/ 51 w 66"/>
                  <a:gd name="T19" fmla="*/ 8 h 48"/>
                  <a:gd name="T20" fmla="*/ 45 w 66"/>
                  <a:gd name="T21" fmla="*/ 3 h 48"/>
                  <a:gd name="T22" fmla="*/ 45 w 66"/>
                  <a:gd name="T23" fmla="*/ 3 h 48"/>
                  <a:gd name="T24" fmla="*/ 42 w 66"/>
                  <a:gd name="T25" fmla="*/ 2 h 48"/>
                  <a:gd name="T26" fmla="*/ 41 w 66"/>
                  <a:gd name="T27" fmla="*/ 1 h 48"/>
                  <a:gd name="T28" fmla="*/ 37 w 66"/>
                  <a:gd name="T29" fmla="*/ 0 h 48"/>
                  <a:gd name="T30" fmla="*/ 37 w 66"/>
                  <a:gd name="T31" fmla="*/ 0 h 48"/>
                  <a:gd name="T32" fmla="*/ 33 w 66"/>
                  <a:gd name="T33" fmla="*/ 0 h 48"/>
                  <a:gd name="T34" fmla="*/ 33 w 66"/>
                  <a:gd name="T35" fmla="*/ 0 h 48"/>
                  <a:gd name="T36" fmla="*/ 33 w 66"/>
                  <a:gd name="T37" fmla="*/ 0 h 48"/>
                  <a:gd name="T38" fmla="*/ 33 w 66"/>
                  <a:gd name="T39" fmla="*/ 0 h 48"/>
                  <a:gd name="T40" fmla="*/ 33 w 66"/>
                  <a:gd name="T41" fmla="*/ 0 h 48"/>
                  <a:gd name="T42" fmla="*/ 29 w 66"/>
                  <a:gd name="T43" fmla="*/ 0 h 48"/>
                  <a:gd name="T44" fmla="*/ 29 w 66"/>
                  <a:gd name="T45" fmla="*/ 0 h 48"/>
                  <a:gd name="T46" fmla="*/ 25 w 66"/>
                  <a:gd name="T47" fmla="*/ 1 h 48"/>
                  <a:gd name="T48" fmla="*/ 24 w 66"/>
                  <a:gd name="T49" fmla="*/ 2 h 48"/>
                  <a:gd name="T50" fmla="*/ 21 w 66"/>
                  <a:gd name="T51" fmla="*/ 3 h 48"/>
                  <a:gd name="T52" fmla="*/ 21 w 66"/>
                  <a:gd name="T53" fmla="*/ 3 h 48"/>
                  <a:gd name="T54" fmla="*/ 15 w 66"/>
                  <a:gd name="T55" fmla="*/ 8 h 48"/>
                  <a:gd name="T56" fmla="*/ 15 w 66"/>
                  <a:gd name="T57" fmla="*/ 8 h 48"/>
                  <a:gd name="T58" fmla="*/ 13 w 66"/>
                  <a:gd name="T59" fmla="*/ 11 h 48"/>
                  <a:gd name="T60" fmla="*/ 12 w 66"/>
                  <a:gd name="T61" fmla="*/ 12 h 48"/>
                  <a:gd name="T62" fmla="*/ 11 w 66"/>
                  <a:gd name="T63" fmla="*/ 15 h 48"/>
                  <a:gd name="T64" fmla="*/ 11 w 66"/>
                  <a:gd name="T65" fmla="*/ 15 h 48"/>
                  <a:gd name="T66" fmla="*/ 9 w 66"/>
                  <a:gd name="T67" fmla="*/ 18 h 48"/>
                  <a:gd name="T68" fmla="*/ 2 w 66"/>
                  <a:gd name="T69" fmla="*/ 36 h 48"/>
                  <a:gd name="T70" fmla="*/ 5 w 66"/>
                  <a:gd name="T71" fmla="*/ 35 h 48"/>
                  <a:gd name="T72" fmla="*/ 10 w 66"/>
                  <a:gd name="T73" fmla="*/ 30 h 48"/>
                  <a:gd name="T74" fmla="*/ 33 w 66"/>
                  <a:gd name="T75" fmla="*/ 48 h 48"/>
                  <a:gd name="T76" fmla="*/ 56 w 66"/>
                  <a:gd name="T77" fmla="*/ 30 h 48"/>
                  <a:gd name="T78" fmla="*/ 33 w 66"/>
                  <a:gd name="T79" fmla="*/ 44 h 48"/>
                  <a:gd name="T80" fmla="*/ 13 w 66"/>
                  <a:gd name="T81" fmla="*/ 24 h 48"/>
                  <a:gd name="T82" fmla="*/ 13 w 66"/>
                  <a:gd name="T83" fmla="*/ 20 h 48"/>
                  <a:gd name="T84" fmla="*/ 15 w 66"/>
                  <a:gd name="T85" fmla="*/ 20 h 48"/>
                  <a:gd name="T86" fmla="*/ 33 w 66"/>
                  <a:gd name="T87" fmla="*/ 4 h 48"/>
                  <a:gd name="T88" fmla="*/ 33 w 66"/>
                  <a:gd name="T89" fmla="*/ 4 h 48"/>
                  <a:gd name="T90" fmla="*/ 33 w 66"/>
                  <a:gd name="T91" fmla="*/ 4 h 48"/>
                  <a:gd name="T92" fmla="*/ 51 w 66"/>
                  <a:gd name="T93" fmla="*/ 20 h 48"/>
                  <a:gd name="T94" fmla="*/ 53 w 66"/>
                  <a:gd name="T95" fmla="*/ 20 h 48"/>
                  <a:gd name="T96" fmla="*/ 53 w 66"/>
                  <a:gd name="T97" fmla="*/ 24 h 48"/>
                  <a:gd name="T98" fmla="*/ 33 w 66"/>
                  <a:gd name="T9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48">
                    <a:moveTo>
                      <a:pt x="56" y="30"/>
                    </a:moveTo>
                    <a:cubicBezTo>
                      <a:pt x="57" y="32"/>
                      <a:pt x="59" y="34"/>
                      <a:pt x="61" y="35"/>
                    </a:cubicBezTo>
                    <a:cubicBezTo>
                      <a:pt x="62" y="35"/>
                      <a:pt x="63" y="36"/>
                      <a:pt x="64" y="36"/>
                    </a:cubicBezTo>
                    <a:cubicBezTo>
                      <a:pt x="66" y="29"/>
                      <a:pt x="63" y="21"/>
                      <a:pt x="57" y="18"/>
                    </a:cubicBezTo>
                    <a:cubicBezTo>
                      <a:pt x="56" y="18"/>
                      <a:pt x="56" y="16"/>
                      <a:pt x="55" y="15"/>
                    </a:cubicBezTo>
                    <a:cubicBezTo>
                      <a:pt x="55" y="15"/>
                      <a:pt x="55" y="15"/>
                      <a:pt x="55" y="15"/>
                    </a:cubicBezTo>
                    <a:cubicBezTo>
                      <a:pt x="55" y="14"/>
                      <a:pt x="54" y="13"/>
                      <a:pt x="54" y="12"/>
                    </a:cubicBezTo>
                    <a:cubicBezTo>
                      <a:pt x="54" y="12"/>
                      <a:pt x="53" y="11"/>
                      <a:pt x="53" y="11"/>
                    </a:cubicBezTo>
                    <a:cubicBezTo>
                      <a:pt x="53" y="10"/>
                      <a:pt x="52" y="9"/>
                      <a:pt x="51" y="8"/>
                    </a:cubicBezTo>
                    <a:cubicBezTo>
                      <a:pt x="51" y="8"/>
                      <a:pt x="51" y="8"/>
                      <a:pt x="51" y="8"/>
                    </a:cubicBezTo>
                    <a:cubicBezTo>
                      <a:pt x="49" y="6"/>
                      <a:pt x="47" y="5"/>
                      <a:pt x="45" y="3"/>
                    </a:cubicBezTo>
                    <a:cubicBezTo>
                      <a:pt x="45" y="3"/>
                      <a:pt x="45" y="3"/>
                      <a:pt x="45" y="3"/>
                    </a:cubicBezTo>
                    <a:cubicBezTo>
                      <a:pt x="44" y="3"/>
                      <a:pt x="43" y="2"/>
                      <a:pt x="42" y="2"/>
                    </a:cubicBezTo>
                    <a:cubicBezTo>
                      <a:pt x="41" y="2"/>
                      <a:pt x="41" y="1"/>
                      <a:pt x="41" y="1"/>
                    </a:cubicBezTo>
                    <a:cubicBezTo>
                      <a:pt x="40" y="1"/>
                      <a:pt x="39" y="1"/>
                      <a:pt x="37" y="0"/>
                    </a:cubicBezTo>
                    <a:cubicBezTo>
                      <a:pt x="37" y="0"/>
                      <a:pt x="37" y="0"/>
                      <a:pt x="37" y="0"/>
                    </a:cubicBezTo>
                    <a:cubicBezTo>
                      <a:pt x="36" y="0"/>
                      <a:pt x="35" y="0"/>
                      <a:pt x="33" y="0"/>
                    </a:cubicBezTo>
                    <a:cubicBezTo>
                      <a:pt x="33" y="0"/>
                      <a:pt x="33" y="0"/>
                      <a:pt x="33" y="0"/>
                    </a:cubicBezTo>
                    <a:cubicBezTo>
                      <a:pt x="33" y="0"/>
                      <a:pt x="33" y="0"/>
                      <a:pt x="33" y="0"/>
                    </a:cubicBezTo>
                    <a:cubicBezTo>
                      <a:pt x="33" y="0"/>
                      <a:pt x="33" y="0"/>
                      <a:pt x="33" y="0"/>
                    </a:cubicBezTo>
                    <a:cubicBezTo>
                      <a:pt x="33" y="0"/>
                      <a:pt x="33" y="0"/>
                      <a:pt x="33" y="0"/>
                    </a:cubicBezTo>
                    <a:cubicBezTo>
                      <a:pt x="31" y="0"/>
                      <a:pt x="30" y="0"/>
                      <a:pt x="29" y="0"/>
                    </a:cubicBezTo>
                    <a:cubicBezTo>
                      <a:pt x="29" y="0"/>
                      <a:pt x="29" y="0"/>
                      <a:pt x="29" y="0"/>
                    </a:cubicBezTo>
                    <a:cubicBezTo>
                      <a:pt x="27" y="1"/>
                      <a:pt x="26" y="1"/>
                      <a:pt x="25" y="1"/>
                    </a:cubicBezTo>
                    <a:cubicBezTo>
                      <a:pt x="25" y="1"/>
                      <a:pt x="25" y="2"/>
                      <a:pt x="24" y="2"/>
                    </a:cubicBezTo>
                    <a:cubicBezTo>
                      <a:pt x="23" y="2"/>
                      <a:pt x="22" y="3"/>
                      <a:pt x="21" y="3"/>
                    </a:cubicBezTo>
                    <a:cubicBezTo>
                      <a:pt x="21" y="3"/>
                      <a:pt x="21" y="3"/>
                      <a:pt x="21" y="3"/>
                    </a:cubicBezTo>
                    <a:cubicBezTo>
                      <a:pt x="19" y="5"/>
                      <a:pt x="17" y="6"/>
                      <a:pt x="15" y="8"/>
                    </a:cubicBezTo>
                    <a:cubicBezTo>
                      <a:pt x="15" y="8"/>
                      <a:pt x="15" y="8"/>
                      <a:pt x="15" y="8"/>
                    </a:cubicBezTo>
                    <a:cubicBezTo>
                      <a:pt x="14" y="9"/>
                      <a:pt x="13" y="10"/>
                      <a:pt x="13" y="11"/>
                    </a:cubicBezTo>
                    <a:cubicBezTo>
                      <a:pt x="13" y="11"/>
                      <a:pt x="12" y="12"/>
                      <a:pt x="12" y="12"/>
                    </a:cubicBezTo>
                    <a:cubicBezTo>
                      <a:pt x="12" y="13"/>
                      <a:pt x="11" y="14"/>
                      <a:pt x="11" y="15"/>
                    </a:cubicBezTo>
                    <a:cubicBezTo>
                      <a:pt x="11" y="15"/>
                      <a:pt x="11" y="15"/>
                      <a:pt x="11" y="15"/>
                    </a:cubicBezTo>
                    <a:cubicBezTo>
                      <a:pt x="10" y="16"/>
                      <a:pt x="10" y="18"/>
                      <a:pt x="9" y="18"/>
                    </a:cubicBezTo>
                    <a:cubicBezTo>
                      <a:pt x="3" y="21"/>
                      <a:pt x="0" y="29"/>
                      <a:pt x="2" y="36"/>
                    </a:cubicBezTo>
                    <a:cubicBezTo>
                      <a:pt x="3" y="36"/>
                      <a:pt x="4" y="35"/>
                      <a:pt x="5" y="35"/>
                    </a:cubicBezTo>
                    <a:cubicBezTo>
                      <a:pt x="7" y="34"/>
                      <a:pt x="9" y="32"/>
                      <a:pt x="10" y="30"/>
                    </a:cubicBezTo>
                    <a:cubicBezTo>
                      <a:pt x="13" y="41"/>
                      <a:pt x="22" y="48"/>
                      <a:pt x="33" y="48"/>
                    </a:cubicBezTo>
                    <a:cubicBezTo>
                      <a:pt x="44" y="48"/>
                      <a:pt x="53" y="41"/>
                      <a:pt x="56" y="30"/>
                    </a:cubicBezTo>
                    <a:close/>
                    <a:moveTo>
                      <a:pt x="33" y="44"/>
                    </a:moveTo>
                    <a:cubicBezTo>
                      <a:pt x="22" y="44"/>
                      <a:pt x="13" y="35"/>
                      <a:pt x="13" y="24"/>
                    </a:cubicBezTo>
                    <a:cubicBezTo>
                      <a:pt x="13" y="23"/>
                      <a:pt x="13" y="21"/>
                      <a:pt x="13" y="20"/>
                    </a:cubicBezTo>
                    <a:cubicBezTo>
                      <a:pt x="14" y="20"/>
                      <a:pt x="14" y="20"/>
                      <a:pt x="15" y="20"/>
                    </a:cubicBezTo>
                    <a:cubicBezTo>
                      <a:pt x="24" y="20"/>
                      <a:pt x="32" y="13"/>
                      <a:pt x="33" y="4"/>
                    </a:cubicBezTo>
                    <a:cubicBezTo>
                      <a:pt x="33" y="4"/>
                      <a:pt x="33" y="4"/>
                      <a:pt x="33" y="4"/>
                    </a:cubicBezTo>
                    <a:cubicBezTo>
                      <a:pt x="33" y="4"/>
                      <a:pt x="33" y="4"/>
                      <a:pt x="33" y="4"/>
                    </a:cubicBezTo>
                    <a:cubicBezTo>
                      <a:pt x="34" y="13"/>
                      <a:pt x="42" y="20"/>
                      <a:pt x="51" y="20"/>
                    </a:cubicBezTo>
                    <a:cubicBezTo>
                      <a:pt x="52" y="20"/>
                      <a:pt x="52" y="20"/>
                      <a:pt x="53" y="20"/>
                    </a:cubicBezTo>
                    <a:cubicBezTo>
                      <a:pt x="53" y="21"/>
                      <a:pt x="53" y="23"/>
                      <a:pt x="53" y="24"/>
                    </a:cubicBezTo>
                    <a:cubicBezTo>
                      <a:pt x="53" y="35"/>
                      <a:pt x="44"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6" name="Oval 129"/>
              <p:cNvSpPr>
                <a:spLocks noChangeArrowheads="1"/>
              </p:cNvSpPr>
              <p:nvPr/>
            </p:nvSpPr>
            <p:spPr bwMode="auto">
              <a:xfrm>
                <a:off x="5591176" y="2185988"/>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7" name="Oval 130"/>
              <p:cNvSpPr>
                <a:spLocks noChangeArrowheads="1"/>
              </p:cNvSpPr>
              <p:nvPr/>
            </p:nvSpPr>
            <p:spPr bwMode="auto">
              <a:xfrm>
                <a:off x="5646738" y="2185988"/>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sp>
        <p:nvSpPr>
          <p:cNvPr id="253" name="TextBox 252"/>
          <p:cNvSpPr txBox="1"/>
          <p:nvPr/>
        </p:nvSpPr>
        <p:spPr>
          <a:xfrm>
            <a:off x="525735" y="3880337"/>
            <a:ext cx="3631024" cy="746358"/>
          </a:xfrm>
          <a:prstGeom prst="rect">
            <a:avLst/>
          </a:prstGeom>
          <a:noFill/>
        </p:spPr>
        <p:txBody>
          <a:bodyPr wrap="square" lIns="68580" tIns="34290" rIns="68580" bIns="34290" rtlCol="0">
            <a:spAutoFit/>
          </a:bodyPr>
          <a:lstStyle/>
          <a:p>
            <a:pPr algn="just"/>
            <a:r>
              <a:rPr lang="id-ID" altLang="zh-CN" sz="1100" dirty="0">
                <a:cs typeface="+mn-ea"/>
                <a:sym typeface="+mn-lt"/>
              </a:rPr>
              <a:t>Of shopping carts are abandoned right before the transaction its completed. Of shopping carts are abandoned right before the transaction its completed. </a:t>
            </a:r>
          </a:p>
          <a:p>
            <a:pPr algn="just"/>
            <a:endParaRPr lang="id-ID" altLang="zh-CN" sz="1100" dirty="0">
              <a:cs typeface="+mn-ea"/>
              <a:sym typeface="+mn-lt"/>
            </a:endParaRPr>
          </a:p>
        </p:txBody>
      </p:sp>
      <p:sp>
        <p:nvSpPr>
          <p:cNvPr id="254" name="TextBox 253"/>
          <p:cNvSpPr txBox="1"/>
          <p:nvPr/>
        </p:nvSpPr>
        <p:spPr>
          <a:xfrm>
            <a:off x="522153" y="3037109"/>
            <a:ext cx="1292662" cy="300082"/>
          </a:xfrm>
          <a:prstGeom prst="rect">
            <a:avLst/>
          </a:prstGeom>
          <a:noFill/>
        </p:spPr>
        <p:txBody>
          <a:bodyPr wrap="none" lIns="68580" tIns="34290" rIns="68580" bIns="34290" rtlCol="0">
            <a:spAutoFit/>
          </a:bodyPr>
          <a:lstStyle/>
          <a:p>
            <a:r>
              <a:rPr lang="zh-CN" altLang="en-US" sz="1500" b="1" dirty="0" smtClean="0">
                <a:cs typeface="+mn-ea"/>
                <a:sym typeface="+mn-lt"/>
              </a:rPr>
              <a:t>点击输入标题</a:t>
            </a:r>
            <a:endParaRPr lang="id-ID" sz="1500" b="1" dirty="0">
              <a:cs typeface="+mn-ea"/>
              <a:sym typeface="+mn-lt"/>
            </a:endParaRPr>
          </a:p>
        </p:txBody>
      </p:sp>
      <p:sp>
        <p:nvSpPr>
          <p:cNvPr id="255" name="TextBox 254"/>
          <p:cNvSpPr txBox="1"/>
          <p:nvPr/>
        </p:nvSpPr>
        <p:spPr>
          <a:xfrm>
            <a:off x="1662046" y="3423597"/>
            <a:ext cx="2519751" cy="407804"/>
          </a:xfrm>
          <a:prstGeom prst="rect">
            <a:avLst/>
          </a:prstGeom>
          <a:noFill/>
        </p:spPr>
        <p:txBody>
          <a:bodyPr wrap="square" lIns="68580" tIns="34290" rIns="68580" bIns="34290" rtlCol="0">
            <a:spAutoFit/>
          </a:bodyPr>
          <a:lstStyle/>
          <a:p>
            <a:pPr algn="just"/>
            <a:r>
              <a:rPr lang="id-ID" sz="1100" dirty="0">
                <a:cs typeface="+mn-ea"/>
                <a:sym typeface="+mn-lt"/>
              </a:rPr>
              <a:t>Of shopping carts are abandoned right before the transaction its completed. </a:t>
            </a:r>
          </a:p>
        </p:txBody>
      </p:sp>
      <p:sp>
        <p:nvSpPr>
          <p:cNvPr id="256" name="TextBox 255"/>
          <p:cNvSpPr txBox="1"/>
          <p:nvPr/>
        </p:nvSpPr>
        <p:spPr>
          <a:xfrm>
            <a:off x="522153" y="3262649"/>
            <a:ext cx="1190069" cy="700192"/>
          </a:xfrm>
          <a:prstGeom prst="rect">
            <a:avLst/>
          </a:prstGeom>
          <a:noFill/>
        </p:spPr>
        <p:txBody>
          <a:bodyPr wrap="none" lIns="68580" tIns="34290" rIns="68580" bIns="34290" rtlCol="0">
            <a:spAutoFit/>
          </a:bodyPr>
          <a:lstStyle/>
          <a:p>
            <a:r>
              <a:rPr lang="id-ID" sz="4100" b="1" dirty="0">
                <a:solidFill>
                  <a:schemeClr val="accent1"/>
                </a:solidFill>
                <a:cs typeface="+mn-ea"/>
                <a:sym typeface="+mn-lt"/>
              </a:rPr>
              <a:t>69%</a:t>
            </a:r>
          </a:p>
        </p:txBody>
      </p:sp>
      <p:sp>
        <p:nvSpPr>
          <p:cNvPr id="261" name="TextBox 260"/>
          <p:cNvSpPr txBox="1"/>
          <p:nvPr/>
        </p:nvSpPr>
        <p:spPr>
          <a:xfrm>
            <a:off x="4873026" y="3880337"/>
            <a:ext cx="3631024" cy="746358"/>
          </a:xfrm>
          <a:prstGeom prst="rect">
            <a:avLst/>
          </a:prstGeom>
          <a:noFill/>
        </p:spPr>
        <p:txBody>
          <a:bodyPr wrap="square" lIns="68580" tIns="34290" rIns="68580" bIns="34290" rtlCol="0">
            <a:spAutoFit/>
          </a:bodyPr>
          <a:lstStyle/>
          <a:p>
            <a:pPr algn="just"/>
            <a:r>
              <a:rPr lang="id-ID" altLang="zh-CN" sz="1100" dirty="0">
                <a:cs typeface="+mn-ea"/>
                <a:sym typeface="+mn-lt"/>
              </a:rPr>
              <a:t>Of shopping carts are abandoned right before the transaction its completed. Of shopping carts are abandoned right before the transaction its completed. </a:t>
            </a:r>
          </a:p>
          <a:p>
            <a:pPr algn="just"/>
            <a:endParaRPr lang="id-ID" altLang="zh-CN" sz="1100" dirty="0">
              <a:cs typeface="+mn-ea"/>
              <a:sym typeface="+mn-lt"/>
            </a:endParaRPr>
          </a:p>
        </p:txBody>
      </p:sp>
      <p:sp>
        <p:nvSpPr>
          <p:cNvPr id="262" name="TextBox 261"/>
          <p:cNvSpPr txBox="1"/>
          <p:nvPr/>
        </p:nvSpPr>
        <p:spPr>
          <a:xfrm>
            <a:off x="4869444" y="3037109"/>
            <a:ext cx="1292662" cy="300082"/>
          </a:xfrm>
          <a:prstGeom prst="rect">
            <a:avLst/>
          </a:prstGeom>
          <a:noFill/>
        </p:spPr>
        <p:txBody>
          <a:bodyPr wrap="none" lIns="68580" tIns="34290" rIns="68580" bIns="34290" rtlCol="0">
            <a:spAutoFit/>
          </a:bodyPr>
          <a:lstStyle/>
          <a:p>
            <a:r>
              <a:rPr lang="zh-CN" altLang="en-US" sz="1500" b="1" smtClean="0">
                <a:cs typeface="+mn-ea"/>
                <a:sym typeface="+mn-lt"/>
              </a:rPr>
              <a:t>点击输入标题</a:t>
            </a:r>
            <a:endParaRPr lang="id-ID" sz="1500" b="1" dirty="0">
              <a:cs typeface="+mn-ea"/>
              <a:sym typeface="+mn-lt"/>
            </a:endParaRPr>
          </a:p>
        </p:txBody>
      </p:sp>
      <p:sp>
        <p:nvSpPr>
          <p:cNvPr id="263" name="TextBox 262"/>
          <p:cNvSpPr txBox="1"/>
          <p:nvPr/>
        </p:nvSpPr>
        <p:spPr>
          <a:xfrm>
            <a:off x="6009337" y="3423597"/>
            <a:ext cx="2519751" cy="407804"/>
          </a:xfrm>
          <a:prstGeom prst="rect">
            <a:avLst/>
          </a:prstGeom>
          <a:noFill/>
        </p:spPr>
        <p:txBody>
          <a:bodyPr wrap="square" lIns="68580" tIns="34290" rIns="68580" bIns="34290" rtlCol="0">
            <a:spAutoFit/>
          </a:bodyPr>
          <a:lstStyle/>
          <a:p>
            <a:pPr algn="just"/>
            <a:r>
              <a:rPr lang="id-ID" sz="1100" dirty="0">
                <a:cs typeface="+mn-ea"/>
                <a:sym typeface="+mn-lt"/>
              </a:rPr>
              <a:t>Of shopping carts are abandoned right before the transaction its completed. </a:t>
            </a:r>
          </a:p>
        </p:txBody>
      </p:sp>
      <p:sp>
        <p:nvSpPr>
          <p:cNvPr id="264" name="TextBox 263"/>
          <p:cNvSpPr txBox="1"/>
          <p:nvPr/>
        </p:nvSpPr>
        <p:spPr>
          <a:xfrm>
            <a:off x="4869444" y="3262649"/>
            <a:ext cx="1190069" cy="700192"/>
          </a:xfrm>
          <a:prstGeom prst="rect">
            <a:avLst/>
          </a:prstGeom>
          <a:noFill/>
        </p:spPr>
        <p:txBody>
          <a:bodyPr wrap="none" lIns="68580" tIns="34290" rIns="68580" bIns="34290" rtlCol="0">
            <a:spAutoFit/>
          </a:bodyPr>
          <a:lstStyle/>
          <a:p>
            <a:r>
              <a:rPr lang="id-ID" sz="4100" b="1" dirty="0">
                <a:solidFill>
                  <a:schemeClr val="accent5"/>
                </a:solidFill>
                <a:cs typeface="+mn-ea"/>
                <a:sym typeface="+mn-lt"/>
              </a:rPr>
              <a:t>82%</a:t>
            </a:r>
          </a:p>
        </p:txBody>
      </p:sp>
    </p:spTree>
    <p:extLst>
      <p:ext uri="{BB962C8B-B14F-4D97-AF65-F5344CB8AC3E}">
        <p14:creationId xmlns:p14="http://schemas.microsoft.com/office/powerpoint/2010/main" val="28494336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wipe(down)">
                                      <p:cBhvr>
                                        <p:cTn id="11" dur="500"/>
                                        <p:tgtEl>
                                          <p:spTgt spid="266"/>
                                        </p:tgtEl>
                                      </p:cBhvr>
                                    </p:animEffect>
                                  </p:childTnLst>
                                </p:cTn>
                              </p:par>
                              <p:par>
                                <p:cTn id="12" presetID="22" presetClass="entr" presetSubtype="4" fill="hold" nodeType="with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wipe(down)">
                                      <p:cBhvr>
                                        <p:cTn id="14" dur="500"/>
                                        <p:tgtEl>
                                          <p:spTgt spid="26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2"/>
                                        </p:tgtEl>
                                        <p:attrNameLst>
                                          <p:attrName>style.visibility</p:attrName>
                                        </p:attrNameLst>
                                      </p:cBhvr>
                                      <p:to>
                                        <p:strVal val="visible"/>
                                      </p:to>
                                    </p:set>
                                    <p:animEffect transition="in" filter="fade">
                                      <p:cBhvr>
                                        <p:cTn id="21" dur="500"/>
                                        <p:tgtEl>
                                          <p:spTgt spid="26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56"/>
                                        </p:tgtEl>
                                        <p:attrNameLst>
                                          <p:attrName>style.visibility</p:attrName>
                                        </p:attrNameLst>
                                      </p:cBhvr>
                                      <p:to>
                                        <p:strVal val="visible"/>
                                      </p:to>
                                    </p:set>
                                    <p:anim calcmode="lin" valueType="num">
                                      <p:cBhvr>
                                        <p:cTn id="25" dur="500" fill="hold"/>
                                        <p:tgtEl>
                                          <p:spTgt spid="256"/>
                                        </p:tgtEl>
                                        <p:attrNameLst>
                                          <p:attrName>ppt_w</p:attrName>
                                        </p:attrNameLst>
                                      </p:cBhvr>
                                      <p:tavLst>
                                        <p:tav tm="0">
                                          <p:val>
                                            <p:fltVal val="0"/>
                                          </p:val>
                                        </p:tav>
                                        <p:tav tm="100000">
                                          <p:val>
                                            <p:strVal val="#ppt_w"/>
                                          </p:val>
                                        </p:tav>
                                      </p:tavLst>
                                    </p:anim>
                                    <p:anim calcmode="lin" valueType="num">
                                      <p:cBhvr>
                                        <p:cTn id="26" dur="500" fill="hold"/>
                                        <p:tgtEl>
                                          <p:spTgt spid="256"/>
                                        </p:tgtEl>
                                        <p:attrNameLst>
                                          <p:attrName>ppt_h</p:attrName>
                                        </p:attrNameLst>
                                      </p:cBhvr>
                                      <p:tavLst>
                                        <p:tav tm="0">
                                          <p:val>
                                            <p:fltVal val="0"/>
                                          </p:val>
                                        </p:tav>
                                        <p:tav tm="100000">
                                          <p:val>
                                            <p:strVal val="#ppt_h"/>
                                          </p:val>
                                        </p:tav>
                                      </p:tavLst>
                                    </p:anim>
                                    <p:animEffect transition="in" filter="fade">
                                      <p:cBhvr>
                                        <p:cTn id="27" dur="500"/>
                                        <p:tgtEl>
                                          <p:spTgt spid="25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64"/>
                                        </p:tgtEl>
                                        <p:attrNameLst>
                                          <p:attrName>style.visibility</p:attrName>
                                        </p:attrNameLst>
                                      </p:cBhvr>
                                      <p:to>
                                        <p:strVal val="visible"/>
                                      </p:to>
                                    </p:set>
                                    <p:anim calcmode="lin" valueType="num">
                                      <p:cBhvr>
                                        <p:cTn id="30" dur="500" fill="hold"/>
                                        <p:tgtEl>
                                          <p:spTgt spid="264"/>
                                        </p:tgtEl>
                                        <p:attrNameLst>
                                          <p:attrName>ppt_w</p:attrName>
                                        </p:attrNameLst>
                                      </p:cBhvr>
                                      <p:tavLst>
                                        <p:tav tm="0">
                                          <p:val>
                                            <p:fltVal val="0"/>
                                          </p:val>
                                        </p:tav>
                                        <p:tav tm="100000">
                                          <p:val>
                                            <p:strVal val="#ppt_w"/>
                                          </p:val>
                                        </p:tav>
                                      </p:tavLst>
                                    </p:anim>
                                    <p:anim calcmode="lin" valueType="num">
                                      <p:cBhvr>
                                        <p:cTn id="31" dur="500" fill="hold"/>
                                        <p:tgtEl>
                                          <p:spTgt spid="264"/>
                                        </p:tgtEl>
                                        <p:attrNameLst>
                                          <p:attrName>ppt_h</p:attrName>
                                        </p:attrNameLst>
                                      </p:cBhvr>
                                      <p:tavLst>
                                        <p:tav tm="0">
                                          <p:val>
                                            <p:fltVal val="0"/>
                                          </p:val>
                                        </p:tav>
                                        <p:tav tm="100000">
                                          <p:val>
                                            <p:strVal val="#ppt_h"/>
                                          </p:val>
                                        </p:tav>
                                      </p:tavLst>
                                    </p:anim>
                                    <p:animEffect transition="in" filter="fade">
                                      <p:cBhvr>
                                        <p:cTn id="32" dur="500"/>
                                        <p:tgtEl>
                                          <p:spTgt spid="26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55"/>
                                        </p:tgtEl>
                                        <p:attrNameLst>
                                          <p:attrName>style.visibility</p:attrName>
                                        </p:attrNameLst>
                                      </p:cBhvr>
                                      <p:to>
                                        <p:strVal val="visible"/>
                                      </p:to>
                                    </p:set>
                                    <p:animEffect transition="in" filter="fade">
                                      <p:cBhvr>
                                        <p:cTn id="36" dur="500"/>
                                        <p:tgtEl>
                                          <p:spTgt spid="2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3"/>
                                        </p:tgtEl>
                                        <p:attrNameLst>
                                          <p:attrName>style.visibility</p:attrName>
                                        </p:attrNameLst>
                                      </p:cBhvr>
                                      <p:to>
                                        <p:strVal val="visible"/>
                                      </p:to>
                                    </p:set>
                                    <p:animEffect transition="in" filter="fade">
                                      <p:cBhvr>
                                        <p:cTn id="39" dur="500"/>
                                        <p:tgtEl>
                                          <p:spTgt spid="263"/>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53"/>
                                        </p:tgtEl>
                                        <p:attrNameLst>
                                          <p:attrName>style.visibility</p:attrName>
                                        </p:attrNameLst>
                                      </p:cBhvr>
                                      <p:to>
                                        <p:strVal val="visible"/>
                                      </p:to>
                                    </p:set>
                                    <p:animEffect transition="in" filter="fade">
                                      <p:cBhvr>
                                        <p:cTn id="43" dur="500"/>
                                        <p:tgtEl>
                                          <p:spTgt spid="2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1"/>
                                        </p:tgtEl>
                                        <p:attrNameLst>
                                          <p:attrName>style.visibility</p:attrName>
                                        </p:attrNameLst>
                                      </p:cBhvr>
                                      <p:to>
                                        <p:strVal val="visible"/>
                                      </p:to>
                                    </p:set>
                                    <p:animEffect transition="in" filter="fade">
                                      <p:cBhvr>
                                        <p:cTn id="46"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P spid="255" grpId="0"/>
      <p:bldP spid="256" grpId="0"/>
      <p:bldP spid="261" grpId="0"/>
      <p:bldP spid="262" grpId="0"/>
      <p:bldP spid="263" grpId="0"/>
      <p:bldP spid="2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pSp>
        <p:nvGrpSpPr>
          <p:cNvPr id="3" name="Group 2"/>
          <p:cNvGrpSpPr/>
          <p:nvPr/>
        </p:nvGrpSpPr>
        <p:grpSpPr>
          <a:xfrm>
            <a:off x="556012" y="1241854"/>
            <a:ext cx="1824580" cy="3467306"/>
            <a:chOff x="741349" y="1574525"/>
            <a:chExt cx="2432773" cy="4623075"/>
          </a:xfrm>
        </p:grpSpPr>
        <p:sp>
          <p:nvSpPr>
            <p:cNvPr id="4" name="Freeform 5"/>
            <p:cNvSpPr>
              <a:spLocks/>
            </p:cNvSpPr>
            <p:nvPr/>
          </p:nvSpPr>
          <p:spPr bwMode="auto">
            <a:xfrm rot="669225">
              <a:off x="2279632" y="3012371"/>
              <a:ext cx="877528" cy="94909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 name="Freeform 6"/>
            <p:cNvSpPr>
              <a:spLocks/>
            </p:cNvSpPr>
            <p:nvPr/>
          </p:nvSpPr>
          <p:spPr bwMode="auto">
            <a:xfrm rot="669225">
              <a:off x="2122333" y="3423831"/>
              <a:ext cx="1051789" cy="1143587"/>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 name="Freeform 7"/>
            <p:cNvSpPr>
              <a:spLocks/>
            </p:cNvSpPr>
            <p:nvPr/>
          </p:nvSpPr>
          <p:spPr bwMode="auto">
            <a:xfrm rot="669225">
              <a:off x="2406608" y="2668416"/>
              <a:ext cx="651922" cy="841743"/>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 name="Freeform 8"/>
            <p:cNvSpPr>
              <a:spLocks/>
            </p:cNvSpPr>
            <p:nvPr/>
          </p:nvSpPr>
          <p:spPr bwMode="auto">
            <a:xfrm rot="669225">
              <a:off x="2023527" y="3874925"/>
              <a:ext cx="1110913" cy="115292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 name="Freeform 9"/>
            <p:cNvSpPr>
              <a:spLocks/>
            </p:cNvSpPr>
            <p:nvPr/>
          </p:nvSpPr>
          <p:spPr bwMode="auto">
            <a:xfrm rot="669225">
              <a:off x="2424002" y="2273040"/>
              <a:ext cx="525894" cy="735941"/>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 name="Freeform 10"/>
            <p:cNvSpPr>
              <a:spLocks/>
            </p:cNvSpPr>
            <p:nvPr/>
          </p:nvSpPr>
          <p:spPr bwMode="auto">
            <a:xfrm rot="669225">
              <a:off x="1983928" y="4948600"/>
              <a:ext cx="838630" cy="47455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11"/>
            <p:cNvSpPr>
              <a:spLocks/>
            </p:cNvSpPr>
            <p:nvPr/>
          </p:nvSpPr>
          <p:spPr bwMode="auto">
            <a:xfrm rot="669225">
              <a:off x="1938396" y="4464303"/>
              <a:ext cx="1072015" cy="930429"/>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12"/>
            <p:cNvSpPr>
              <a:spLocks/>
            </p:cNvSpPr>
            <p:nvPr/>
          </p:nvSpPr>
          <p:spPr bwMode="auto">
            <a:xfrm rot="669225">
              <a:off x="1913160" y="5278314"/>
              <a:ext cx="623916" cy="318960"/>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 name="Freeform 13"/>
            <p:cNvSpPr>
              <a:spLocks/>
            </p:cNvSpPr>
            <p:nvPr/>
          </p:nvSpPr>
          <p:spPr bwMode="auto">
            <a:xfrm rot="669225">
              <a:off x="2309145" y="1950734"/>
              <a:ext cx="418537" cy="524339"/>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 name="Freeform 14"/>
            <p:cNvSpPr>
              <a:spLocks/>
            </p:cNvSpPr>
            <p:nvPr/>
          </p:nvSpPr>
          <p:spPr bwMode="auto">
            <a:xfrm rot="669225">
              <a:off x="2032883" y="1595820"/>
              <a:ext cx="486996" cy="4076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 name="Freeform 15"/>
            <p:cNvSpPr>
              <a:spLocks/>
            </p:cNvSpPr>
            <p:nvPr/>
          </p:nvSpPr>
          <p:spPr bwMode="auto">
            <a:xfrm rot="669225">
              <a:off x="1874048" y="2063521"/>
              <a:ext cx="594354" cy="900867"/>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 name="Freeform 16"/>
            <p:cNvSpPr>
              <a:spLocks/>
            </p:cNvSpPr>
            <p:nvPr/>
          </p:nvSpPr>
          <p:spPr bwMode="auto">
            <a:xfrm rot="669225">
              <a:off x="1621855" y="2407643"/>
              <a:ext cx="760835" cy="1065792"/>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17"/>
            <p:cNvSpPr>
              <a:spLocks/>
            </p:cNvSpPr>
            <p:nvPr/>
          </p:nvSpPr>
          <p:spPr bwMode="auto">
            <a:xfrm rot="669225">
              <a:off x="1002198" y="3149480"/>
              <a:ext cx="1101577" cy="1171594"/>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18"/>
            <p:cNvSpPr>
              <a:spLocks/>
            </p:cNvSpPr>
            <p:nvPr/>
          </p:nvSpPr>
          <p:spPr bwMode="auto">
            <a:xfrm rot="669225">
              <a:off x="2041451" y="1792208"/>
              <a:ext cx="429429" cy="630140"/>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Freeform 19"/>
            <p:cNvSpPr>
              <a:spLocks/>
            </p:cNvSpPr>
            <p:nvPr/>
          </p:nvSpPr>
          <p:spPr bwMode="auto">
            <a:xfrm rot="669225">
              <a:off x="839145" y="3446745"/>
              <a:ext cx="1140475" cy="1221383"/>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 name="Freeform 20"/>
            <p:cNvSpPr>
              <a:spLocks/>
            </p:cNvSpPr>
            <p:nvPr/>
          </p:nvSpPr>
          <p:spPr bwMode="auto">
            <a:xfrm rot="669225">
              <a:off x="2048179" y="1574525"/>
              <a:ext cx="253611" cy="272283"/>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0" name="Freeform 21"/>
            <p:cNvSpPr>
              <a:spLocks/>
            </p:cNvSpPr>
            <p:nvPr/>
          </p:nvSpPr>
          <p:spPr bwMode="auto">
            <a:xfrm rot="669225">
              <a:off x="773110" y="4565214"/>
              <a:ext cx="1042453" cy="658146"/>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Freeform 22"/>
            <p:cNvSpPr>
              <a:spLocks/>
            </p:cNvSpPr>
            <p:nvPr/>
          </p:nvSpPr>
          <p:spPr bwMode="auto">
            <a:xfrm rot="669225">
              <a:off x="987637" y="5059390"/>
              <a:ext cx="858857" cy="387420"/>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 name="Freeform 23"/>
            <p:cNvSpPr>
              <a:spLocks/>
            </p:cNvSpPr>
            <p:nvPr/>
          </p:nvSpPr>
          <p:spPr bwMode="auto">
            <a:xfrm rot="669225">
              <a:off x="1245529" y="2734785"/>
              <a:ext cx="1012891" cy="1132696"/>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Freeform 24"/>
            <p:cNvSpPr>
              <a:spLocks/>
            </p:cNvSpPr>
            <p:nvPr/>
          </p:nvSpPr>
          <p:spPr bwMode="auto">
            <a:xfrm rot="669225">
              <a:off x="741349" y="3973757"/>
              <a:ext cx="1170037" cy="116225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4" name="Freeform 25"/>
            <p:cNvSpPr>
              <a:spLocks/>
            </p:cNvSpPr>
            <p:nvPr/>
          </p:nvSpPr>
          <p:spPr bwMode="auto">
            <a:xfrm rot="669225">
              <a:off x="1736268" y="5558124"/>
              <a:ext cx="486996" cy="639476"/>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cxnSp>
        <p:nvCxnSpPr>
          <p:cNvPr id="25" name="Straight Arrow Connector 24"/>
          <p:cNvCxnSpPr/>
          <p:nvPr/>
        </p:nvCxnSpPr>
        <p:spPr>
          <a:xfrm>
            <a:off x="2331490" y="3499985"/>
            <a:ext cx="3076775" cy="0"/>
          </a:xfrm>
          <a:prstGeom prst="straightConnector1">
            <a:avLst/>
          </a:prstGeom>
          <a:ln w="15875">
            <a:prstDash val="sysDot"/>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331490" y="2350632"/>
            <a:ext cx="3076775" cy="0"/>
          </a:xfrm>
          <a:prstGeom prst="straightConnector1">
            <a:avLst/>
          </a:prstGeom>
          <a:ln w="15875">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28418" y="1233005"/>
            <a:ext cx="3779846" cy="0"/>
          </a:xfrm>
          <a:prstGeom prst="straightConnector1">
            <a:avLst/>
          </a:prstGeom>
          <a:ln w="15875">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16558" y="1328416"/>
            <a:ext cx="1677382" cy="377026"/>
          </a:xfrm>
          <a:prstGeom prst="rect">
            <a:avLst/>
          </a:prstGeom>
          <a:noFill/>
        </p:spPr>
        <p:txBody>
          <a:bodyPr wrap="none" lIns="68580" tIns="34290" rIns="68580" bIns="34290" rtlCol="0">
            <a:spAutoFit/>
          </a:bodyPr>
          <a:lstStyle/>
          <a:p>
            <a:r>
              <a:rPr lang="zh-CN" altLang="en-US" dirty="0" smtClean="0">
                <a:cs typeface="+mn-ea"/>
                <a:sym typeface="+mn-lt"/>
              </a:rPr>
              <a:t>点击输入标题</a:t>
            </a:r>
            <a:endParaRPr lang="id-ID" dirty="0">
              <a:cs typeface="+mn-ea"/>
              <a:sym typeface="+mn-lt"/>
            </a:endParaRPr>
          </a:p>
        </p:txBody>
      </p:sp>
      <p:sp>
        <p:nvSpPr>
          <p:cNvPr id="29" name="TextBox 28"/>
          <p:cNvSpPr txBox="1"/>
          <p:nvPr/>
        </p:nvSpPr>
        <p:spPr>
          <a:xfrm>
            <a:off x="3404169" y="1639449"/>
            <a:ext cx="1846579" cy="484748"/>
          </a:xfrm>
          <a:prstGeom prst="rect">
            <a:avLst/>
          </a:prstGeom>
          <a:noFill/>
        </p:spPr>
        <p:txBody>
          <a:bodyPr wrap="square" lIns="68580" tIns="34290" rIns="68580" bIns="34290" rtlCol="0">
            <a:spAutoFit/>
          </a:bodyPr>
          <a:lstStyle/>
          <a:p>
            <a:pPr algn="just"/>
            <a:r>
              <a:rPr lang="en-US" sz="900" dirty="0">
                <a:cs typeface="+mn-ea"/>
                <a:sym typeface="+mn-lt"/>
              </a:rPr>
              <a:t>All files and graphics on this template is editable because is all based on vector</a:t>
            </a:r>
            <a:endParaRPr lang="id-ID" sz="900" dirty="0">
              <a:cs typeface="+mn-ea"/>
              <a:sym typeface="+mn-lt"/>
            </a:endParaRPr>
          </a:p>
        </p:txBody>
      </p:sp>
      <p:sp>
        <p:nvSpPr>
          <p:cNvPr id="30" name="TextBox 29"/>
          <p:cNvSpPr txBox="1"/>
          <p:nvPr/>
        </p:nvSpPr>
        <p:spPr>
          <a:xfrm>
            <a:off x="2316558" y="1512714"/>
            <a:ext cx="1138773" cy="669414"/>
          </a:xfrm>
          <a:prstGeom prst="rect">
            <a:avLst/>
          </a:prstGeom>
          <a:noFill/>
        </p:spPr>
        <p:txBody>
          <a:bodyPr wrap="none" lIns="68580" tIns="34290" rIns="68580" bIns="34290" rtlCol="0">
            <a:spAutoFit/>
          </a:bodyPr>
          <a:lstStyle/>
          <a:p>
            <a:r>
              <a:rPr lang="id-ID" sz="3900" b="1" dirty="0">
                <a:solidFill>
                  <a:schemeClr val="accent3"/>
                </a:solidFill>
                <a:cs typeface="+mn-ea"/>
                <a:sym typeface="+mn-lt"/>
              </a:rPr>
              <a:t>43%</a:t>
            </a:r>
          </a:p>
        </p:txBody>
      </p:sp>
      <p:sp>
        <p:nvSpPr>
          <p:cNvPr id="31" name="TextBox 30"/>
          <p:cNvSpPr txBox="1"/>
          <p:nvPr/>
        </p:nvSpPr>
        <p:spPr>
          <a:xfrm>
            <a:off x="2461584" y="2510139"/>
            <a:ext cx="1677382" cy="377026"/>
          </a:xfrm>
          <a:prstGeom prst="rect">
            <a:avLst/>
          </a:prstGeom>
          <a:noFill/>
        </p:spPr>
        <p:txBody>
          <a:bodyPr wrap="none" lIns="68580" tIns="34290" rIns="68580" bIns="34290" rtlCol="0">
            <a:spAutoFit/>
          </a:bodyPr>
          <a:lstStyle/>
          <a:p>
            <a:r>
              <a:rPr lang="zh-CN" altLang="en-US" dirty="0" smtClean="0">
                <a:cs typeface="+mn-ea"/>
                <a:sym typeface="+mn-lt"/>
              </a:rPr>
              <a:t>点击输入标题</a:t>
            </a:r>
            <a:endParaRPr lang="id-ID" dirty="0">
              <a:cs typeface="+mn-ea"/>
              <a:sym typeface="+mn-lt"/>
            </a:endParaRPr>
          </a:p>
        </p:txBody>
      </p:sp>
      <p:sp>
        <p:nvSpPr>
          <p:cNvPr id="32" name="TextBox 31"/>
          <p:cNvSpPr txBox="1"/>
          <p:nvPr/>
        </p:nvSpPr>
        <p:spPr>
          <a:xfrm>
            <a:off x="3549195" y="2821172"/>
            <a:ext cx="1846579" cy="484748"/>
          </a:xfrm>
          <a:prstGeom prst="rect">
            <a:avLst/>
          </a:prstGeom>
          <a:noFill/>
        </p:spPr>
        <p:txBody>
          <a:bodyPr wrap="square" lIns="68580" tIns="34290" rIns="68580" bIns="34290" rtlCol="0">
            <a:spAutoFit/>
          </a:bodyPr>
          <a:lstStyle/>
          <a:p>
            <a:pPr algn="just"/>
            <a:r>
              <a:rPr lang="en-US" sz="900" dirty="0">
                <a:cs typeface="+mn-ea"/>
                <a:sym typeface="+mn-lt"/>
              </a:rPr>
              <a:t>All files and graphics on this template is editable because is all based on vector</a:t>
            </a:r>
            <a:endParaRPr lang="id-ID" sz="900" dirty="0">
              <a:cs typeface="+mn-ea"/>
              <a:sym typeface="+mn-lt"/>
            </a:endParaRPr>
          </a:p>
        </p:txBody>
      </p:sp>
      <p:sp>
        <p:nvSpPr>
          <p:cNvPr id="33" name="TextBox 32"/>
          <p:cNvSpPr txBox="1"/>
          <p:nvPr/>
        </p:nvSpPr>
        <p:spPr>
          <a:xfrm>
            <a:off x="2461584" y="2694437"/>
            <a:ext cx="1138773" cy="669414"/>
          </a:xfrm>
          <a:prstGeom prst="rect">
            <a:avLst/>
          </a:prstGeom>
          <a:noFill/>
        </p:spPr>
        <p:txBody>
          <a:bodyPr wrap="none" lIns="68580" tIns="34290" rIns="68580" bIns="34290" rtlCol="0">
            <a:spAutoFit/>
          </a:bodyPr>
          <a:lstStyle/>
          <a:p>
            <a:r>
              <a:rPr lang="en-US" sz="3900" b="1" dirty="0">
                <a:solidFill>
                  <a:schemeClr val="accent2"/>
                </a:solidFill>
                <a:cs typeface="+mn-ea"/>
                <a:sym typeface="+mn-lt"/>
              </a:rPr>
              <a:t>32</a:t>
            </a:r>
            <a:r>
              <a:rPr lang="id-ID" sz="3900" b="1" dirty="0">
                <a:solidFill>
                  <a:schemeClr val="accent2"/>
                </a:solidFill>
                <a:cs typeface="+mn-ea"/>
                <a:sym typeface="+mn-lt"/>
              </a:rPr>
              <a:t>%</a:t>
            </a:r>
          </a:p>
        </p:txBody>
      </p:sp>
      <p:sp>
        <p:nvSpPr>
          <p:cNvPr id="34" name="TextBox 33"/>
          <p:cNvSpPr txBox="1"/>
          <p:nvPr/>
        </p:nvSpPr>
        <p:spPr>
          <a:xfrm>
            <a:off x="2347732" y="3611561"/>
            <a:ext cx="1677382" cy="377026"/>
          </a:xfrm>
          <a:prstGeom prst="rect">
            <a:avLst/>
          </a:prstGeom>
          <a:noFill/>
        </p:spPr>
        <p:txBody>
          <a:bodyPr wrap="none" lIns="68580" tIns="34290" rIns="68580" bIns="34290" rtlCol="0">
            <a:spAutoFit/>
          </a:bodyPr>
          <a:lstStyle/>
          <a:p>
            <a:r>
              <a:rPr lang="zh-CN" altLang="en-US" dirty="0" smtClean="0">
                <a:cs typeface="+mn-ea"/>
                <a:sym typeface="+mn-lt"/>
              </a:rPr>
              <a:t>点击输入标题</a:t>
            </a:r>
            <a:endParaRPr lang="id-ID" dirty="0">
              <a:cs typeface="+mn-ea"/>
              <a:sym typeface="+mn-lt"/>
            </a:endParaRPr>
          </a:p>
        </p:txBody>
      </p:sp>
      <p:sp>
        <p:nvSpPr>
          <p:cNvPr id="35" name="TextBox 34"/>
          <p:cNvSpPr txBox="1"/>
          <p:nvPr/>
        </p:nvSpPr>
        <p:spPr>
          <a:xfrm>
            <a:off x="3435343" y="3922594"/>
            <a:ext cx="1846579" cy="484748"/>
          </a:xfrm>
          <a:prstGeom prst="rect">
            <a:avLst/>
          </a:prstGeom>
          <a:noFill/>
        </p:spPr>
        <p:txBody>
          <a:bodyPr wrap="square" lIns="68580" tIns="34290" rIns="68580" bIns="34290" rtlCol="0">
            <a:spAutoFit/>
          </a:bodyPr>
          <a:lstStyle/>
          <a:p>
            <a:pPr algn="just"/>
            <a:r>
              <a:rPr lang="en-US" sz="900" dirty="0">
                <a:cs typeface="+mn-ea"/>
                <a:sym typeface="+mn-lt"/>
              </a:rPr>
              <a:t>All files and graphics on this template is editable because is all based on vector</a:t>
            </a:r>
            <a:endParaRPr lang="id-ID" sz="900" dirty="0">
              <a:cs typeface="+mn-ea"/>
              <a:sym typeface="+mn-lt"/>
            </a:endParaRPr>
          </a:p>
        </p:txBody>
      </p:sp>
      <p:sp>
        <p:nvSpPr>
          <p:cNvPr id="36" name="TextBox 35"/>
          <p:cNvSpPr txBox="1"/>
          <p:nvPr/>
        </p:nvSpPr>
        <p:spPr>
          <a:xfrm>
            <a:off x="2347732" y="3795859"/>
            <a:ext cx="1138773" cy="669414"/>
          </a:xfrm>
          <a:prstGeom prst="rect">
            <a:avLst/>
          </a:prstGeom>
          <a:noFill/>
        </p:spPr>
        <p:txBody>
          <a:bodyPr wrap="none" lIns="68580" tIns="34290" rIns="68580" bIns="34290" rtlCol="0">
            <a:spAutoFit/>
          </a:bodyPr>
          <a:lstStyle/>
          <a:p>
            <a:r>
              <a:rPr lang="en-US" sz="3900" b="1" dirty="0">
                <a:solidFill>
                  <a:schemeClr val="accent1"/>
                </a:solidFill>
                <a:cs typeface="+mn-ea"/>
                <a:sym typeface="+mn-lt"/>
              </a:rPr>
              <a:t>27</a:t>
            </a:r>
            <a:r>
              <a:rPr lang="id-ID" sz="3900" b="1" dirty="0">
                <a:solidFill>
                  <a:schemeClr val="accent1"/>
                </a:solidFill>
                <a:cs typeface="+mn-ea"/>
                <a:sym typeface="+mn-lt"/>
              </a:rPr>
              <a:t>%</a:t>
            </a:r>
          </a:p>
        </p:txBody>
      </p:sp>
      <p:graphicFrame>
        <p:nvGraphicFramePr>
          <p:cNvPr id="37" name="Chart 36"/>
          <p:cNvGraphicFramePr/>
          <p:nvPr>
            <p:extLst/>
          </p:nvPr>
        </p:nvGraphicFramePr>
        <p:xfrm>
          <a:off x="5739987" y="1422740"/>
          <a:ext cx="2718213" cy="1855785"/>
        </p:xfrm>
        <a:graphic>
          <a:graphicData uri="http://schemas.openxmlformats.org/drawingml/2006/chart">
            <c:chart xmlns:c="http://schemas.openxmlformats.org/drawingml/2006/chart" xmlns:r="http://schemas.openxmlformats.org/officeDocument/2006/relationships" r:id="rId3"/>
          </a:graphicData>
        </a:graphic>
      </p:graphicFrame>
      <p:sp>
        <p:nvSpPr>
          <p:cNvPr id="38" name="TextBox 37"/>
          <p:cNvSpPr txBox="1"/>
          <p:nvPr/>
        </p:nvSpPr>
        <p:spPr>
          <a:xfrm>
            <a:off x="5802102" y="3262345"/>
            <a:ext cx="2713248" cy="1211870"/>
          </a:xfrm>
          <a:prstGeom prst="rect">
            <a:avLst/>
          </a:prstGeom>
          <a:noFill/>
        </p:spPr>
        <p:txBody>
          <a:bodyPr wrap="square" lIns="68580" tIns="34290" rIns="68580" bIns="34290" rtlCol="0">
            <a:spAutoFit/>
          </a:bodyPr>
          <a:lstStyle/>
          <a:p>
            <a:pPr algn="just">
              <a:lnSpc>
                <a:spcPct val="150000"/>
              </a:lnSpc>
            </a:pPr>
            <a:r>
              <a:rPr lang="id-ID" sz="800" dirty="0">
                <a:cs typeface="+mn-ea"/>
                <a:sym typeface="+mn-lt"/>
              </a:rPr>
              <a:t>For every 6 emails received, we get 3 Phone calls. Suitable for all </a:t>
            </a:r>
            <a:r>
              <a:rPr lang="id-ID" sz="800">
                <a:cs typeface="+mn-ea"/>
                <a:sym typeface="+mn-lt"/>
              </a:rPr>
              <a:t>categories </a:t>
            </a:r>
            <a:r>
              <a:rPr lang="id-ID" sz="800" smtClean="0">
                <a:cs typeface="+mn-ea"/>
                <a:sym typeface="+mn-lt"/>
              </a:rPr>
              <a:t>business </a:t>
            </a:r>
            <a:r>
              <a:rPr lang="id-ID" sz="800" dirty="0">
                <a:cs typeface="+mn-ea"/>
                <a:sym typeface="+mn-lt"/>
              </a:rPr>
              <a:t>and </a:t>
            </a:r>
            <a:r>
              <a:rPr lang="zh-CN" altLang="en-US" sz="800" dirty="0" smtClean="0">
                <a:cs typeface="+mn-ea"/>
                <a:sym typeface="+mn-lt"/>
              </a:rPr>
              <a:t>点击输入标题</a:t>
            </a:r>
            <a:r>
              <a:rPr lang="id-ID" sz="800" dirty="0" smtClean="0">
                <a:cs typeface="+mn-ea"/>
                <a:sym typeface="+mn-lt"/>
              </a:rPr>
              <a:t> </a:t>
            </a:r>
            <a:r>
              <a:rPr lang="id-ID" sz="800" dirty="0">
                <a:cs typeface="+mn-ea"/>
                <a:sym typeface="+mn-lt"/>
              </a:rPr>
              <a:t>presentation</a:t>
            </a:r>
            <a:r>
              <a:rPr lang="id-ID" sz="800" b="1" dirty="0">
                <a:cs typeface="+mn-ea"/>
                <a:sym typeface="+mn-lt"/>
              </a:rPr>
              <a:t>, </a:t>
            </a:r>
            <a:r>
              <a:rPr lang="id-ID" sz="800" dirty="0">
                <a:cs typeface="+mn-ea"/>
                <a:sym typeface="+mn-lt"/>
              </a:rPr>
              <a:t>Suitable for all </a:t>
            </a:r>
            <a:r>
              <a:rPr lang="id-ID" sz="800">
                <a:cs typeface="+mn-ea"/>
                <a:sym typeface="+mn-lt"/>
              </a:rPr>
              <a:t>categories </a:t>
            </a:r>
            <a:r>
              <a:rPr lang="id-ID" sz="800" smtClean="0">
                <a:cs typeface="+mn-ea"/>
                <a:sym typeface="+mn-lt"/>
              </a:rPr>
              <a:t>business </a:t>
            </a:r>
            <a:r>
              <a:rPr lang="id-ID" sz="800" dirty="0">
                <a:cs typeface="+mn-ea"/>
                <a:sym typeface="+mn-lt"/>
              </a:rPr>
              <a:t>and </a:t>
            </a:r>
            <a:r>
              <a:rPr lang="zh-CN" altLang="en-US" sz="800" dirty="0" smtClean="0">
                <a:cs typeface="+mn-ea"/>
                <a:sym typeface="+mn-lt"/>
              </a:rPr>
              <a:t>点击输入标题</a:t>
            </a:r>
            <a:r>
              <a:rPr lang="id-ID" sz="800" dirty="0" smtClean="0">
                <a:cs typeface="+mn-ea"/>
                <a:sym typeface="+mn-lt"/>
              </a:rPr>
              <a:t> </a:t>
            </a:r>
            <a:r>
              <a:rPr lang="id-ID" sz="800" dirty="0">
                <a:cs typeface="+mn-ea"/>
                <a:sym typeface="+mn-lt"/>
              </a:rPr>
              <a:t>presentation</a:t>
            </a:r>
            <a:r>
              <a:rPr lang="id-ID" sz="800" b="1" dirty="0">
                <a:cs typeface="+mn-ea"/>
                <a:sym typeface="+mn-lt"/>
              </a:rPr>
              <a:t>,</a:t>
            </a:r>
            <a:r>
              <a:rPr lang="id-ID" sz="800" dirty="0">
                <a:cs typeface="+mn-ea"/>
                <a:sym typeface="+mn-lt"/>
              </a:rPr>
              <a:t> eaque ipsa quae ab illo inventore veritatis et quasi</a:t>
            </a:r>
          </a:p>
          <a:p>
            <a:pPr algn="just">
              <a:lnSpc>
                <a:spcPct val="150000"/>
              </a:lnSpc>
            </a:pPr>
            <a:endParaRPr lang="id-ID" sz="800" dirty="0">
              <a:cs typeface="+mn-ea"/>
              <a:sym typeface="+mn-lt"/>
            </a:endParaRPr>
          </a:p>
        </p:txBody>
      </p:sp>
      <p:sp>
        <p:nvSpPr>
          <p:cNvPr id="39" name="Slide Number Placeholder 38"/>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16</a:t>
            </a:fld>
            <a:endParaRPr lang="en-US">
              <a:cs typeface="+mn-ea"/>
              <a:sym typeface="+mn-lt"/>
            </a:endParaRPr>
          </a:p>
        </p:txBody>
      </p:sp>
    </p:spTree>
    <p:extLst>
      <p:ext uri="{BB962C8B-B14F-4D97-AF65-F5344CB8AC3E}">
        <p14:creationId xmlns:p14="http://schemas.microsoft.com/office/powerpoint/2010/main" val="368051566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8"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57" dur="500"/>
                                        <p:tgtEl>
                                          <p:spTgt spid="37">
                                            <p:graphicEl>
                                              <a:chart seriesIdx="-3" categoryIdx="-3" bldStep="gridLegend"/>
                                            </p:graphicEl>
                                          </p:spTgt>
                                        </p:tgtEl>
                                      </p:cBhvr>
                                    </p:animEffec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37">
                                            <p:graphicEl>
                                              <a:chart seriesIdx="0" categoryIdx="-4" bldStep="series"/>
                                            </p:graphicEl>
                                          </p:spTgt>
                                        </p:tgtEl>
                                        <p:attrNameLst>
                                          <p:attrName>style.visibility</p:attrName>
                                        </p:attrNameLst>
                                      </p:cBhvr>
                                      <p:to>
                                        <p:strVal val="visible"/>
                                      </p:to>
                                    </p:set>
                                    <p:animEffect transition="in" filter="wipe(down)">
                                      <p:cBhvr>
                                        <p:cTn id="61" dur="500"/>
                                        <p:tgtEl>
                                          <p:spTgt spid="37">
                                            <p:graphicEl>
                                              <a:chart seriesIdx="0" categoryIdx="-4" bldStep="series"/>
                                            </p:graphicEl>
                                          </p:spTgt>
                                        </p:tgtEl>
                                      </p:cBhvr>
                                    </p:animEffect>
                                  </p:childTnLst>
                                </p:cTn>
                              </p:par>
                            </p:childTnLst>
                          </p:cTn>
                        </p:par>
                        <p:par>
                          <p:cTn id="62" fill="hold">
                            <p:stCondLst>
                              <p:cond delay="3500"/>
                            </p:stCondLst>
                            <p:childTnLst>
                              <p:par>
                                <p:cTn id="63" presetID="22" presetClass="entr" presetSubtype="4" fill="hold" grpId="0" nodeType="afterEffect">
                                  <p:stCondLst>
                                    <p:cond delay="0"/>
                                  </p:stCondLst>
                                  <p:childTnLst>
                                    <p:set>
                                      <p:cBhvr>
                                        <p:cTn id="64" dur="1" fill="hold">
                                          <p:stCondLst>
                                            <p:cond delay="0"/>
                                          </p:stCondLst>
                                        </p:cTn>
                                        <p:tgtEl>
                                          <p:spTgt spid="37">
                                            <p:graphicEl>
                                              <a:chart seriesIdx="1" categoryIdx="-4" bldStep="series"/>
                                            </p:graphicEl>
                                          </p:spTgt>
                                        </p:tgtEl>
                                        <p:attrNameLst>
                                          <p:attrName>style.visibility</p:attrName>
                                        </p:attrNameLst>
                                      </p:cBhvr>
                                      <p:to>
                                        <p:strVal val="visible"/>
                                      </p:to>
                                    </p:set>
                                    <p:animEffect transition="in" filter="wipe(down)">
                                      <p:cBhvr>
                                        <p:cTn id="65" dur="500"/>
                                        <p:tgtEl>
                                          <p:spTgt spid="37">
                                            <p:graphicEl>
                                              <a:chart seriesIdx="1" categoryIdx="-4" bldStep="series"/>
                                            </p:graphicEl>
                                          </p:spTgt>
                                        </p:tgtEl>
                                      </p:cBhvr>
                                    </p:animEffect>
                                  </p:childTnLst>
                                </p:cTn>
                              </p:par>
                            </p:childTnLst>
                          </p:cTn>
                        </p:par>
                        <p:par>
                          <p:cTn id="66" fill="hold">
                            <p:stCondLst>
                              <p:cond delay="4000"/>
                            </p:stCondLst>
                            <p:childTnLst>
                              <p:par>
                                <p:cTn id="67" presetID="22" presetClass="entr" presetSubtype="4" fill="hold" grpId="0" nodeType="afterEffect">
                                  <p:stCondLst>
                                    <p:cond delay="0"/>
                                  </p:stCondLst>
                                  <p:childTnLst>
                                    <p:set>
                                      <p:cBhvr>
                                        <p:cTn id="68" dur="1" fill="hold">
                                          <p:stCondLst>
                                            <p:cond delay="0"/>
                                          </p:stCondLst>
                                        </p:cTn>
                                        <p:tgtEl>
                                          <p:spTgt spid="37">
                                            <p:graphicEl>
                                              <a:chart seriesIdx="2" categoryIdx="-4" bldStep="series"/>
                                            </p:graphicEl>
                                          </p:spTgt>
                                        </p:tgtEl>
                                        <p:attrNameLst>
                                          <p:attrName>style.visibility</p:attrName>
                                        </p:attrNameLst>
                                      </p:cBhvr>
                                      <p:to>
                                        <p:strVal val="visible"/>
                                      </p:to>
                                    </p:set>
                                    <p:animEffect transition="in" filter="wipe(down)">
                                      <p:cBhvr>
                                        <p:cTn id="69" dur="500"/>
                                        <p:tgtEl>
                                          <p:spTgt spid="37">
                                            <p:graphicEl>
                                              <a:chart seriesIdx="2" categoryIdx="-4" bldStep="series"/>
                                            </p:graphicEl>
                                          </p:spTgt>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Graphic spid="37" grpId="0">
        <p:bldSub>
          <a:bldChart bld="series"/>
        </p:bldSub>
      </p:bldGraphic>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7" name="Freeform 5"/>
          <p:cNvSpPr>
            <a:spLocks/>
          </p:cNvSpPr>
          <p:nvPr/>
        </p:nvSpPr>
        <p:spPr bwMode="auto">
          <a:xfrm>
            <a:off x="1526729" y="3002300"/>
            <a:ext cx="1113551" cy="2178875"/>
          </a:xfrm>
          <a:custGeom>
            <a:avLst/>
            <a:gdLst>
              <a:gd name="T0" fmla="*/ 258 w 725"/>
              <a:gd name="T1" fmla="*/ 1251 h 1251"/>
              <a:gd name="T2" fmla="*/ 285 w 725"/>
              <a:gd name="T3" fmla="*/ 700 h 1251"/>
              <a:gd name="T4" fmla="*/ 0 w 725"/>
              <a:gd name="T5" fmla="*/ 315 h 1251"/>
              <a:gd name="T6" fmla="*/ 46 w 725"/>
              <a:gd name="T7" fmla="*/ 273 h 1251"/>
              <a:gd name="T8" fmla="*/ 314 w 725"/>
              <a:gd name="T9" fmla="*/ 578 h 1251"/>
              <a:gd name="T10" fmla="*/ 344 w 725"/>
              <a:gd name="T11" fmla="*/ 0 h 1251"/>
              <a:gd name="T12" fmla="*/ 412 w 725"/>
              <a:gd name="T13" fmla="*/ 0 h 1251"/>
              <a:gd name="T14" fmla="*/ 440 w 725"/>
              <a:gd name="T15" fmla="*/ 377 h 1251"/>
              <a:gd name="T16" fmla="*/ 675 w 725"/>
              <a:gd name="T17" fmla="*/ 126 h 1251"/>
              <a:gd name="T18" fmla="*/ 725 w 725"/>
              <a:gd name="T19" fmla="*/ 193 h 1251"/>
              <a:gd name="T20" fmla="*/ 478 w 725"/>
              <a:gd name="T21" fmla="*/ 490 h 1251"/>
              <a:gd name="T22" fmla="*/ 461 w 725"/>
              <a:gd name="T23" fmla="*/ 788 h 1251"/>
              <a:gd name="T24" fmla="*/ 507 w 725"/>
              <a:gd name="T25" fmla="*/ 1245 h 1251"/>
              <a:gd name="T26" fmla="*/ 258 w 725"/>
              <a:gd name="T27" fmla="*/ 1251 h 1251"/>
              <a:gd name="connsiteX0" fmla="*/ 3217 w 10000"/>
              <a:gd name="connsiteY0" fmla="*/ 10526 h 10526"/>
              <a:gd name="connsiteX1" fmla="*/ 3931 w 10000"/>
              <a:gd name="connsiteY1" fmla="*/ 5596 h 10526"/>
              <a:gd name="connsiteX2" fmla="*/ 0 w 10000"/>
              <a:gd name="connsiteY2" fmla="*/ 2518 h 10526"/>
              <a:gd name="connsiteX3" fmla="*/ 634 w 10000"/>
              <a:gd name="connsiteY3" fmla="*/ 2182 h 10526"/>
              <a:gd name="connsiteX4" fmla="*/ 4331 w 10000"/>
              <a:gd name="connsiteY4" fmla="*/ 4620 h 10526"/>
              <a:gd name="connsiteX5" fmla="*/ 4745 w 10000"/>
              <a:gd name="connsiteY5" fmla="*/ 0 h 10526"/>
              <a:gd name="connsiteX6" fmla="*/ 5683 w 10000"/>
              <a:gd name="connsiteY6" fmla="*/ 0 h 10526"/>
              <a:gd name="connsiteX7" fmla="*/ 6069 w 10000"/>
              <a:gd name="connsiteY7" fmla="*/ 3014 h 10526"/>
              <a:gd name="connsiteX8" fmla="*/ 9310 w 10000"/>
              <a:gd name="connsiteY8" fmla="*/ 1007 h 10526"/>
              <a:gd name="connsiteX9" fmla="*/ 10000 w 10000"/>
              <a:gd name="connsiteY9" fmla="*/ 1543 h 10526"/>
              <a:gd name="connsiteX10" fmla="*/ 6593 w 10000"/>
              <a:gd name="connsiteY10" fmla="*/ 3917 h 10526"/>
              <a:gd name="connsiteX11" fmla="*/ 6359 w 10000"/>
              <a:gd name="connsiteY11" fmla="*/ 6299 h 10526"/>
              <a:gd name="connsiteX12" fmla="*/ 6993 w 10000"/>
              <a:gd name="connsiteY12" fmla="*/ 9952 h 10526"/>
              <a:gd name="connsiteX13" fmla="*/ 3217 w 10000"/>
              <a:gd name="connsiteY13" fmla="*/ 10526 h 10526"/>
              <a:gd name="connsiteX0" fmla="*/ 3217 w 10000"/>
              <a:gd name="connsiteY0" fmla="*/ 10526 h 10741"/>
              <a:gd name="connsiteX1" fmla="*/ 3931 w 10000"/>
              <a:gd name="connsiteY1" fmla="*/ 5596 h 10741"/>
              <a:gd name="connsiteX2" fmla="*/ 0 w 10000"/>
              <a:gd name="connsiteY2" fmla="*/ 2518 h 10741"/>
              <a:gd name="connsiteX3" fmla="*/ 634 w 10000"/>
              <a:gd name="connsiteY3" fmla="*/ 2182 h 10741"/>
              <a:gd name="connsiteX4" fmla="*/ 4331 w 10000"/>
              <a:gd name="connsiteY4" fmla="*/ 4620 h 10741"/>
              <a:gd name="connsiteX5" fmla="*/ 4745 w 10000"/>
              <a:gd name="connsiteY5" fmla="*/ 0 h 10741"/>
              <a:gd name="connsiteX6" fmla="*/ 5683 w 10000"/>
              <a:gd name="connsiteY6" fmla="*/ 0 h 10741"/>
              <a:gd name="connsiteX7" fmla="*/ 6069 w 10000"/>
              <a:gd name="connsiteY7" fmla="*/ 3014 h 10741"/>
              <a:gd name="connsiteX8" fmla="*/ 9310 w 10000"/>
              <a:gd name="connsiteY8" fmla="*/ 1007 h 10741"/>
              <a:gd name="connsiteX9" fmla="*/ 10000 w 10000"/>
              <a:gd name="connsiteY9" fmla="*/ 1543 h 10741"/>
              <a:gd name="connsiteX10" fmla="*/ 6593 w 10000"/>
              <a:gd name="connsiteY10" fmla="*/ 3917 h 10741"/>
              <a:gd name="connsiteX11" fmla="*/ 6359 w 10000"/>
              <a:gd name="connsiteY11" fmla="*/ 6299 h 10741"/>
              <a:gd name="connsiteX12" fmla="*/ 7130 w 10000"/>
              <a:gd name="connsiteY12" fmla="*/ 10741 h 10741"/>
              <a:gd name="connsiteX13" fmla="*/ 3217 w 10000"/>
              <a:gd name="connsiteY13" fmla="*/ 10526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741">
                <a:moveTo>
                  <a:pt x="3217" y="10526"/>
                </a:moveTo>
                <a:cubicBezTo>
                  <a:pt x="3217" y="10526"/>
                  <a:pt x="4455" y="6603"/>
                  <a:pt x="3931" y="5596"/>
                </a:cubicBezTo>
                <a:lnTo>
                  <a:pt x="0" y="2518"/>
                </a:lnTo>
                <a:lnTo>
                  <a:pt x="634" y="2182"/>
                </a:lnTo>
                <a:lnTo>
                  <a:pt x="4331" y="4620"/>
                </a:lnTo>
                <a:lnTo>
                  <a:pt x="4745" y="0"/>
                </a:lnTo>
                <a:lnTo>
                  <a:pt x="5683" y="0"/>
                </a:lnTo>
                <a:cubicBezTo>
                  <a:pt x="5812" y="1005"/>
                  <a:pt x="5940" y="2009"/>
                  <a:pt x="6069" y="3014"/>
                </a:cubicBezTo>
                <a:lnTo>
                  <a:pt x="9310" y="1007"/>
                </a:lnTo>
                <a:lnTo>
                  <a:pt x="10000" y="1543"/>
                </a:lnTo>
                <a:lnTo>
                  <a:pt x="6593" y="3917"/>
                </a:lnTo>
                <a:cubicBezTo>
                  <a:pt x="6593" y="3917"/>
                  <a:pt x="6014" y="3917"/>
                  <a:pt x="6359" y="6299"/>
                </a:cubicBezTo>
                <a:cubicBezTo>
                  <a:pt x="6703" y="8673"/>
                  <a:pt x="7130" y="10741"/>
                  <a:pt x="7130" y="10741"/>
                </a:cubicBezTo>
                <a:cubicBezTo>
                  <a:pt x="5985" y="10757"/>
                  <a:pt x="4362" y="10510"/>
                  <a:pt x="3217" y="10526"/>
                </a:cubicBezTo>
                <a:close/>
              </a:path>
            </a:pathLst>
          </a:custGeom>
          <a:solidFill>
            <a:srgbClr val="A27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 name="Oval 6"/>
          <p:cNvSpPr>
            <a:spLocks noChangeArrowheads="1"/>
          </p:cNvSpPr>
          <p:nvPr/>
        </p:nvSpPr>
        <p:spPr bwMode="auto">
          <a:xfrm>
            <a:off x="1130173" y="1217620"/>
            <a:ext cx="1888808" cy="1887869"/>
          </a:xfrm>
          <a:prstGeom prst="ellipse">
            <a:avLst/>
          </a:pr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 name="Oval 7"/>
          <p:cNvSpPr>
            <a:spLocks noChangeArrowheads="1"/>
          </p:cNvSpPr>
          <p:nvPr/>
        </p:nvSpPr>
        <p:spPr bwMode="auto">
          <a:xfrm>
            <a:off x="1276767" y="1364683"/>
            <a:ext cx="1595620" cy="1593741"/>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 name="Oval 8"/>
          <p:cNvSpPr>
            <a:spLocks noChangeArrowheads="1"/>
          </p:cNvSpPr>
          <p:nvPr/>
        </p:nvSpPr>
        <p:spPr bwMode="auto">
          <a:xfrm>
            <a:off x="2273795" y="2482911"/>
            <a:ext cx="1336261" cy="1336261"/>
          </a:xfrm>
          <a:prstGeom prst="ellipse">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1" name="Oval 9"/>
          <p:cNvSpPr>
            <a:spLocks noChangeArrowheads="1"/>
          </p:cNvSpPr>
          <p:nvPr/>
        </p:nvSpPr>
        <p:spPr bwMode="auto">
          <a:xfrm>
            <a:off x="2421504" y="2628331"/>
            <a:ext cx="1040841" cy="104313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2" name="Oval 10"/>
          <p:cNvSpPr>
            <a:spLocks noChangeArrowheads="1"/>
          </p:cNvSpPr>
          <p:nvPr/>
        </p:nvSpPr>
        <p:spPr bwMode="auto">
          <a:xfrm>
            <a:off x="565410" y="2665618"/>
            <a:ext cx="1399222" cy="1396403"/>
          </a:xfrm>
          <a:prstGeom prst="ellipse">
            <a:avLst/>
          </a:pr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3" name="Oval 11"/>
          <p:cNvSpPr>
            <a:spLocks noChangeArrowheads="1"/>
          </p:cNvSpPr>
          <p:nvPr/>
        </p:nvSpPr>
        <p:spPr bwMode="auto">
          <a:xfrm>
            <a:off x="693210" y="2792480"/>
            <a:ext cx="1143622" cy="114362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6" name="Title 13"/>
          <p:cNvSpPr txBox="1">
            <a:spLocks/>
          </p:cNvSpPr>
          <p:nvPr/>
        </p:nvSpPr>
        <p:spPr bwMode="auto">
          <a:xfrm>
            <a:off x="481562" y="3282216"/>
            <a:ext cx="1590410" cy="4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39" tIns="91419" rIns="182839" bIns="9141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b="1" dirty="0">
                <a:solidFill>
                  <a:schemeClr val="bg2"/>
                </a:solidFill>
                <a:latin typeface="+mn-lt"/>
                <a:ea typeface="+mn-ea"/>
                <a:cs typeface="+mn-ea"/>
                <a:sym typeface="+mn-lt"/>
              </a:rPr>
              <a:t>Apple</a:t>
            </a:r>
          </a:p>
        </p:txBody>
      </p:sp>
      <p:sp>
        <p:nvSpPr>
          <p:cNvPr id="17" name="Title 13"/>
          <p:cNvSpPr txBox="1">
            <a:spLocks/>
          </p:cNvSpPr>
          <p:nvPr/>
        </p:nvSpPr>
        <p:spPr bwMode="auto">
          <a:xfrm>
            <a:off x="2146720" y="3091093"/>
            <a:ext cx="1590410" cy="4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39" tIns="91419" rIns="182839" bIns="9141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b="1" dirty="0">
                <a:solidFill>
                  <a:schemeClr val="bg2"/>
                </a:solidFill>
                <a:latin typeface="+mn-lt"/>
                <a:ea typeface="+mn-ea"/>
                <a:cs typeface="+mn-ea"/>
                <a:sym typeface="+mn-lt"/>
              </a:rPr>
              <a:t>Beach</a:t>
            </a:r>
          </a:p>
        </p:txBody>
      </p:sp>
      <p:sp>
        <p:nvSpPr>
          <p:cNvPr id="18" name="Title 13"/>
          <p:cNvSpPr txBox="1">
            <a:spLocks/>
          </p:cNvSpPr>
          <p:nvPr/>
        </p:nvSpPr>
        <p:spPr bwMode="auto">
          <a:xfrm>
            <a:off x="1324008" y="2111026"/>
            <a:ext cx="1590410" cy="4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39" tIns="91419" rIns="182839" bIns="9141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b="1" dirty="0">
                <a:solidFill>
                  <a:schemeClr val="bg2"/>
                </a:solidFill>
                <a:latin typeface="+mn-lt"/>
                <a:ea typeface="+mn-ea"/>
                <a:cs typeface="+mn-ea"/>
                <a:sym typeface="+mn-lt"/>
              </a:rPr>
              <a:t>Ecology</a:t>
            </a:r>
          </a:p>
        </p:txBody>
      </p:sp>
      <p:grpSp>
        <p:nvGrpSpPr>
          <p:cNvPr id="19" name="Group 18"/>
          <p:cNvGrpSpPr/>
          <p:nvPr/>
        </p:nvGrpSpPr>
        <p:grpSpPr>
          <a:xfrm>
            <a:off x="2772899" y="2793514"/>
            <a:ext cx="343780" cy="343780"/>
            <a:chOff x="5492751" y="2584451"/>
            <a:chExt cx="244475" cy="244475"/>
          </a:xfrm>
          <a:solidFill>
            <a:schemeClr val="bg2"/>
          </a:solidFill>
        </p:grpSpPr>
        <p:sp>
          <p:nvSpPr>
            <p:cNvPr id="20" name="Freeform 167"/>
            <p:cNvSpPr>
              <a:spLocks/>
            </p:cNvSpPr>
            <p:nvPr/>
          </p:nvSpPr>
          <p:spPr bwMode="auto">
            <a:xfrm>
              <a:off x="5519738" y="2700338"/>
              <a:ext cx="217488" cy="128588"/>
            </a:xfrm>
            <a:custGeom>
              <a:avLst/>
              <a:gdLst>
                <a:gd name="T0" fmla="*/ 39 w 58"/>
                <a:gd name="T1" fmla="*/ 23 h 34"/>
                <a:gd name="T2" fmla="*/ 25 w 58"/>
                <a:gd name="T3" fmla="*/ 0 h 34"/>
                <a:gd name="T4" fmla="*/ 17 w 58"/>
                <a:gd name="T5" fmla="*/ 0 h 34"/>
                <a:gd name="T6" fmla="*/ 29 w 58"/>
                <a:gd name="T7" fmla="*/ 22 h 34"/>
                <a:gd name="T8" fmla="*/ 0 w 58"/>
                <a:gd name="T9" fmla="*/ 34 h 34"/>
                <a:gd name="T10" fmla="*/ 58 w 58"/>
                <a:gd name="T11" fmla="*/ 34 h 34"/>
                <a:gd name="T12" fmla="*/ 39 w 58"/>
                <a:gd name="T13" fmla="*/ 23 h 34"/>
              </a:gdLst>
              <a:ahLst/>
              <a:cxnLst>
                <a:cxn ang="0">
                  <a:pos x="T0" y="T1"/>
                </a:cxn>
                <a:cxn ang="0">
                  <a:pos x="T2" y="T3"/>
                </a:cxn>
                <a:cxn ang="0">
                  <a:pos x="T4" y="T5"/>
                </a:cxn>
                <a:cxn ang="0">
                  <a:pos x="T6" y="T7"/>
                </a:cxn>
                <a:cxn ang="0">
                  <a:pos x="T8" y="T9"/>
                </a:cxn>
                <a:cxn ang="0">
                  <a:pos x="T10" y="T11"/>
                </a:cxn>
                <a:cxn ang="0">
                  <a:pos x="T12" y="T13"/>
                </a:cxn>
              </a:cxnLst>
              <a:rect l="0" t="0" r="r" b="b"/>
              <a:pathLst>
                <a:path w="58" h="34">
                  <a:moveTo>
                    <a:pt x="39" y="23"/>
                  </a:moveTo>
                  <a:cubicBezTo>
                    <a:pt x="37" y="18"/>
                    <a:pt x="31" y="8"/>
                    <a:pt x="25" y="0"/>
                  </a:cubicBezTo>
                  <a:cubicBezTo>
                    <a:pt x="25" y="0"/>
                    <a:pt x="17" y="0"/>
                    <a:pt x="17" y="0"/>
                  </a:cubicBezTo>
                  <a:cubicBezTo>
                    <a:pt x="22" y="6"/>
                    <a:pt x="27" y="15"/>
                    <a:pt x="29" y="22"/>
                  </a:cubicBezTo>
                  <a:cubicBezTo>
                    <a:pt x="16" y="23"/>
                    <a:pt x="5" y="27"/>
                    <a:pt x="0" y="34"/>
                  </a:cubicBezTo>
                  <a:cubicBezTo>
                    <a:pt x="58" y="34"/>
                    <a:pt x="58" y="34"/>
                    <a:pt x="58" y="34"/>
                  </a:cubicBezTo>
                  <a:cubicBezTo>
                    <a:pt x="54" y="28"/>
                    <a:pt x="48"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 name="Freeform 168"/>
            <p:cNvSpPr>
              <a:spLocks/>
            </p:cNvSpPr>
            <p:nvPr/>
          </p:nvSpPr>
          <p:spPr bwMode="auto">
            <a:xfrm>
              <a:off x="5492751" y="2584451"/>
              <a:ext cx="165100" cy="168275"/>
            </a:xfrm>
            <a:custGeom>
              <a:avLst/>
              <a:gdLst>
                <a:gd name="T0" fmla="*/ 11 w 44"/>
                <a:gd name="T1" fmla="*/ 21 h 45"/>
                <a:gd name="T2" fmla="*/ 12 w 44"/>
                <a:gd name="T3" fmla="*/ 45 h 45"/>
                <a:gd name="T4" fmla="*/ 20 w 44"/>
                <a:gd name="T5" fmla="*/ 25 h 45"/>
                <a:gd name="T6" fmla="*/ 28 w 44"/>
                <a:gd name="T7" fmla="*/ 29 h 45"/>
                <a:gd name="T8" fmla="*/ 26 w 44"/>
                <a:gd name="T9" fmla="*/ 20 h 45"/>
                <a:gd name="T10" fmla="*/ 44 w 44"/>
                <a:gd name="T11" fmla="*/ 29 h 45"/>
                <a:gd name="T12" fmla="*/ 28 w 44"/>
                <a:gd name="T13" fmla="*/ 13 h 45"/>
                <a:gd name="T14" fmla="*/ 40 w 44"/>
                <a:gd name="T15" fmla="*/ 9 h 45"/>
                <a:gd name="T16" fmla="*/ 17 w 44"/>
                <a:gd name="T17" fmla="*/ 11 h 45"/>
                <a:gd name="T18" fmla="*/ 16 w 44"/>
                <a:gd name="T19" fmla="*/ 1 h 45"/>
                <a:gd name="T20" fmla="*/ 11 w 44"/>
                <a:gd name="T21" fmla="*/ 10 h 45"/>
                <a:gd name="T22" fmla="*/ 1 w 44"/>
                <a:gd name="T23" fmla="*/ 5 h 45"/>
                <a:gd name="T24" fmla="*/ 7 w 44"/>
                <a:gd name="T25" fmla="*/ 14 h 45"/>
                <a:gd name="T26" fmla="*/ 1 w 44"/>
                <a:gd name="T27" fmla="*/ 33 h 45"/>
                <a:gd name="T28" fmla="*/ 11 w 44"/>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5">
                  <a:moveTo>
                    <a:pt x="11" y="21"/>
                  </a:moveTo>
                  <a:cubicBezTo>
                    <a:pt x="8" y="26"/>
                    <a:pt x="7" y="32"/>
                    <a:pt x="12" y="45"/>
                  </a:cubicBezTo>
                  <a:cubicBezTo>
                    <a:pt x="12" y="38"/>
                    <a:pt x="17" y="28"/>
                    <a:pt x="20" y="25"/>
                  </a:cubicBezTo>
                  <a:cubicBezTo>
                    <a:pt x="24" y="25"/>
                    <a:pt x="28" y="29"/>
                    <a:pt x="28" y="29"/>
                  </a:cubicBezTo>
                  <a:cubicBezTo>
                    <a:pt x="28" y="25"/>
                    <a:pt x="27" y="23"/>
                    <a:pt x="26" y="20"/>
                  </a:cubicBezTo>
                  <a:cubicBezTo>
                    <a:pt x="32" y="20"/>
                    <a:pt x="41" y="21"/>
                    <a:pt x="44" y="29"/>
                  </a:cubicBezTo>
                  <a:cubicBezTo>
                    <a:pt x="40" y="17"/>
                    <a:pt x="32" y="13"/>
                    <a:pt x="28" y="13"/>
                  </a:cubicBezTo>
                  <a:cubicBezTo>
                    <a:pt x="32" y="9"/>
                    <a:pt x="32" y="9"/>
                    <a:pt x="40" y="9"/>
                  </a:cubicBezTo>
                  <a:cubicBezTo>
                    <a:pt x="28" y="0"/>
                    <a:pt x="20" y="7"/>
                    <a:pt x="17" y="11"/>
                  </a:cubicBezTo>
                  <a:cubicBezTo>
                    <a:pt x="16" y="8"/>
                    <a:pt x="16" y="4"/>
                    <a:pt x="16" y="1"/>
                  </a:cubicBezTo>
                  <a:cubicBezTo>
                    <a:pt x="16" y="1"/>
                    <a:pt x="12" y="5"/>
                    <a:pt x="11" y="10"/>
                  </a:cubicBezTo>
                  <a:cubicBezTo>
                    <a:pt x="6" y="9"/>
                    <a:pt x="1" y="5"/>
                    <a:pt x="1" y="5"/>
                  </a:cubicBezTo>
                  <a:cubicBezTo>
                    <a:pt x="3" y="7"/>
                    <a:pt x="5" y="13"/>
                    <a:pt x="7" y="14"/>
                  </a:cubicBezTo>
                  <a:cubicBezTo>
                    <a:pt x="0" y="19"/>
                    <a:pt x="1" y="33"/>
                    <a:pt x="1" y="33"/>
                  </a:cubicBezTo>
                  <a:cubicBezTo>
                    <a:pt x="5" y="26"/>
                    <a:pt x="7" y="22"/>
                    <a:pt x="1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2" name="Group 21"/>
          <p:cNvGrpSpPr/>
          <p:nvPr/>
        </p:nvGrpSpPr>
        <p:grpSpPr>
          <a:xfrm>
            <a:off x="1728558" y="1601759"/>
            <a:ext cx="709891" cy="522163"/>
            <a:chOff x="5775325" y="3484563"/>
            <a:chExt cx="714376" cy="525462"/>
          </a:xfrm>
          <a:solidFill>
            <a:schemeClr val="bg2"/>
          </a:solidFill>
        </p:grpSpPr>
        <p:sp>
          <p:nvSpPr>
            <p:cNvPr id="23" name="Freeform 5"/>
            <p:cNvSpPr>
              <a:spLocks/>
            </p:cNvSpPr>
            <p:nvPr/>
          </p:nvSpPr>
          <p:spPr bwMode="auto">
            <a:xfrm>
              <a:off x="5775325" y="3662363"/>
              <a:ext cx="350838" cy="314325"/>
            </a:xfrm>
            <a:custGeom>
              <a:avLst/>
              <a:gdLst>
                <a:gd name="T0" fmla="*/ 0 w 52"/>
                <a:gd name="T1" fmla="*/ 3 h 46"/>
                <a:gd name="T2" fmla="*/ 13 w 52"/>
                <a:gd name="T3" fmla="*/ 12 h 46"/>
                <a:gd name="T4" fmla="*/ 23 w 52"/>
                <a:gd name="T5" fmla="*/ 34 h 46"/>
                <a:gd name="T6" fmla="*/ 42 w 52"/>
                <a:gd name="T7" fmla="*/ 45 h 46"/>
                <a:gd name="T8" fmla="*/ 27 w 52"/>
                <a:gd name="T9" fmla="*/ 17 h 46"/>
                <a:gd name="T10" fmla="*/ 45 w 52"/>
                <a:gd name="T11" fmla="*/ 44 h 46"/>
                <a:gd name="T12" fmla="*/ 50 w 52"/>
                <a:gd name="T13" fmla="*/ 29 h 46"/>
                <a:gd name="T14" fmla="*/ 0 w 52"/>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0" y="3"/>
                  </a:moveTo>
                  <a:cubicBezTo>
                    <a:pt x="6" y="5"/>
                    <a:pt x="10" y="7"/>
                    <a:pt x="13" y="12"/>
                  </a:cubicBezTo>
                  <a:cubicBezTo>
                    <a:pt x="18" y="20"/>
                    <a:pt x="19" y="26"/>
                    <a:pt x="23" y="34"/>
                  </a:cubicBezTo>
                  <a:cubicBezTo>
                    <a:pt x="28" y="44"/>
                    <a:pt x="38" y="46"/>
                    <a:pt x="42" y="45"/>
                  </a:cubicBezTo>
                  <a:cubicBezTo>
                    <a:pt x="42" y="36"/>
                    <a:pt x="36" y="24"/>
                    <a:pt x="27" y="17"/>
                  </a:cubicBezTo>
                  <a:cubicBezTo>
                    <a:pt x="38" y="24"/>
                    <a:pt x="44" y="33"/>
                    <a:pt x="45" y="44"/>
                  </a:cubicBezTo>
                  <a:cubicBezTo>
                    <a:pt x="45" y="44"/>
                    <a:pt x="52" y="39"/>
                    <a:pt x="50" y="29"/>
                  </a:cubicBezTo>
                  <a:cubicBezTo>
                    <a:pt x="46" y="5"/>
                    <a:pt x="18"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4" name="Freeform 6"/>
            <p:cNvSpPr>
              <a:spLocks/>
            </p:cNvSpPr>
            <p:nvPr/>
          </p:nvSpPr>
          <p:spPr bwMode="auto">
            <a:xfrm>
              <a:off x="6072188" y="3484563"/>
              <a:ext cx="417513" cy="525462"/>
            </a:xfrm>
            <a:custGeom>
              <a:avLst/>
              <a:gdLst>
                <a:gd name="T0" fmla="*/ 0 w 62"/>
                <a:gd name="T1" fmla="*/ 38 h 77"/>
                <a:gd name="T2" fmla="*/ 8 w 62"/>
                <a:gd name="T3" fmla="*/ 56 h 77"/>
                <a:gd name="T4" fmla="*/ 5 w 62"/>
                <a:gd name="T5" fmla="*/ 70 h 77"/>
                <a:gd name="T6" fmla="*/ 10 w 62"/>
                <a:gd name="T7" fmla="*/ 74 h 77"/>
                <a:gd name="T8" fmla="*/ 29 w 62"/>
                <a:gd name="T9" fmla="*/ 29 h 77"/>
                <a:gd name="T10" fmla="*/ 13 w 62"/>
                <a:gd name="T11" fmla="*/ 75 h 77"/>
                <a:gd name="T12" fmla="*/ 39 w 62"/>
                <a:gd name="T13" fmla="*/ 52 h 77"/>
                <a:gd name="T14" fmla="*/ 46 w 62"/>
                <a:gd name="T15" fmla="*/ 18 h 77"/>
                <a:gd name="T16" fmla="*/ 62 w 62"/>
                <a:gd name="T17" fmla="*/ 0 h 77"/>
                <a:gd name="T18" fmla="*/ 0 w 62"/>
                <a:gd name="T1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7">
                  <a:moveTo>
                    <a:pt x="0" y="38"/>
                  </a:moveTo>
                  <a:cubicBezTo>
                    <a:pt x="5" y="43"/>
                    <a:pt x="7" y="48"/>
                    <a:pt x="8" y="56"/>
                  </a:cubicBezTo>
                  <a:cubicBezTo>
                    <a:pt x="9" y="61"/>
                    <a:pt x="7" y="66"/>
                    <a:pt x="5" y="70"/>
                  </a:cubicBezTo>
                  <a:cubicBezTo>
                    <a:pt x="6" y="73"/>
                    <a:pt x="10" y="74"/>
                    <a:pt x="10" y="74"/>
                  </a:cubicBezTo>
                  <a:cubicBezTo>
                    <a:pt x="11" y="56"/>
                    <a:pt x="14" y="42"/>
                    <a:pt x="29" y="29"/>
                  </a:cubicBezTo>
                  <a:cubicBezTo>
                    <a:pt x="17" y="42"/>
                    <a:pt x="12" y="62"/>
                    <a:pt x="13" y="75"/>
                  </a:cubicBezTo>
                  <a:cubicBezTo>
                    <a:pt x="21" y="77"/>
                    <a:pt x="35" y="69"/>
                    <a:pt x="39" y="52"/>
                  </a:cubicBezTo>
                  <a:cubicBezTo>
                    <a:pt x="43" y="39"/>
                    <a:pt x="41" y="30"/>
                    <a:pt x="46" y="18"/>
                  </a:cubicBezTo>
                  <a:cubicBezTo>
                    <a:pt x="50" y="9"/>
                    <a:pt x="55" y="5"/>
                    <a:pt x="62" y="0"/>
                  </a:cubicBezTo>
                  <a:cubicBezTo>
                    <a:pt x="40" y="1"/>
                    <a:pt x="8" y="13"/>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5" name="Group 24"/>
          <p:cNvGrpSpPr/>
          <p:nvPr/>
        </p:nvGrpSpPr>
        <p:grpSpPr>
          <a:xfrm>
            <a:off x="1125669" y="3001372"/>
            <a:ext cx="302196" cy="343095"/>
            <a:chOff x="2641601" y="5472113"/>
            <a:chExt cx="211138" cy="239713"/>
          </a:xfrm>
          <a:solidFill>
            <a:schemeClr val="bg2"/>
          </a:solidFill>
        </p:grpSpPr>
        <p:sp>
          <p:nvSpPr>
            <p:cNvPr id="26" name="Freeform 245"/>
            <p:cNvSpPr>
              <a:spLocks noEditPoints="1"/>
            </p:cNvSpPr>
            <p:nvPr/>
          </p:nvSpPr>
          <p:spPr bwMode="auto">
            <a:xfrm>
              <a:off x="2641601" y="5516563"/>
              <a:ext cx="211138" cy="195263"/>
            </a:xfrm>
            <a:custGeom>
              <a:avLst/>
              <a:gdLst>
                <a:gd name="T0" fmla="*/ 28 w 56"/>
                <a:gd name="T1" fmla="*/ 8 h 52"/>
                <a:gd name="T2" fmla="*/ 0 w 56"/>
                <a:gd name="T3" fmla="*/ 24 h 52"/>
                <a:gd name="T4" fmla="*/ 20 w 56"/>
                <a:gd name="T5" fmla="*/ 52 h 52"/>
                <a:gd name="T6" fmla="*/ 28 w 56"/>
                <a:gd name="T7" fmla="*/ 48 h 52"/>
                <a:gd name="T8" fmla="*/ 36 w 56"/>
                <a:gd name="T9" fmla="*/ 52 h 52"/>
                <a:gd name="T10" fmla="*/ 56 w 56"/>
                <a:gd name="T11" fmla="*/ 24 h 52"/>
                <a:gd name="T12" fmla="*/ 28 w 56"/>
                <a:gd name="T13" fmla="*/ 8 h 52"/>
                <a:gd name="T14" fmla="*/ 12 w 56"/>
                <a:gd name="T15" fmla="*/ 40 h 52"/>
                <a:gd name="T16" fmla="*/ 12 w 56"/>
                <a:gd name="T17" fmla="*/ 12 h 52"/>
                <a:gd name="T18" fmla="*/ 20 w 56"/>
                <a:gd name="T19" fmla="*/ 12 h 52"/>
                <a:gd name="T20" fmla="*/ 12 w 56"/>
                <a:gd name="T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8"/>
                  </a:moveTo>
                  <a:cubicBezTo>
                    <a:pt x="7" y="0"/>
                    <a:pt x="0" y="12"/>
                    <a:pt x="0" y="24"/>
                  </a:cubicBezTo>
                  <a:cubicBezTo>
                    <a:pt x="0" y="36"/>
                    <a:pt x="14" y="52"/>
                    <a:pt x="20" y="52"/>
                  </a:cubicBezTo>
                  <a:cubicBezTo>
                    <a:pt x="28" y="52"/>
                    <a:pt x="28" y="48"/>
                    <a:pt x="28" y="48"/>
                  </a:cubicBezTo>
                  <a:cubicBezTo>
                    <a:pt x="28" y="48"/>
                    <a:pt x="28" y="52"/>
                    <a:pt x="36" y="52"/>
                  </a:cubicBezTo>
                  <a:cubicBezTo>
                    <a:pt x="42" y="52"/>
                    <a:pt x="56" y="36"/>
                    <a:pt x="56" y="24"/>
                  </a:cubicBezTo>
                  <a:cubicBezTo>
                    <a:pt x="56" y="12"/>
                    <a:pt x="49" y="0"/>
                    <a:pt x="28" y="8"/>
                  </a:cubicBezTo>
                  <a:close/>
                  <a:moveTo>
                    <a:pt x="12" y="40"/>
                  </a:moveTo>
                  <a:cubicBezTo>
                    <a:pt x="0" y="24"/>
                    <a:pt x="12" y="12"/>
                    <a:pt x="12" y="12"/>
                  </a:cubicBezTo>
                  <a:cubicBezTo>
                    <a:pt x="20" y="12"/>
                    <a:pt x="20" y="12"/>
                    <a:pt x="20" y="12"/>
                  </a:cubicBezTo>
                  <a:cubicBezTo>
                    <a:pt x="20" y="12"/>
                    <a:pt x="12" y="20"/>
                    <a:pt x="1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7" name="Freeform 246"/>
            <p:cNvSpPr>
              <a:spLocks/>
            </p:cNvSpPr>
            <p:nvPr/>
          </p:nvSpPr>
          <p:spPr bwMode="auto">
            <a:xfrm>
              <a:off x="2687638" y="5472113"/>
              <a:ext cx="60325" cy="60325"/>
            </a:xfrm>
            <a:custGeom>
              <a:avLst/>
              <a:gdLst>
                <a:gd name="T0" fmla="*/ 16 w 16"/>
                <a:gd name="T1" fmla="*/ 16 h 16"/>
                <a:gd name="T2" fmla="*/ 8 w 16"/>
                <a:gd name="T3" fmla="*/ 0 h 16"/>
                <a:gd name="T4" fmla="*/ 0 w 16"/>
                <a:gd name="T5" fmla="*/ 0 h 16"/>
                <a:gd name="T6" fmla="*/ 12 w 16"/>
                <a:gd name="T7" fmla="*/ 16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cubicBezTo>
                    <a:pt x="12" y="8"/>
                    <a:pt x="8" y="0"/>
                    <a:pt x="8" y="0"/>
                  </a:cubicBezTo>
                  <a:cubicBezTo>
                    <a:pt x="0" y="0"/>
                    <a:pt x="0" y="0"/>
                    <a:pt x="0" y="0"/>
                  </a:cubicBezTo>
                  <a:cubicBezTo>
                    <a:pt x="12" y="16"/>
                    <a:pt x="12" y="16"/>
                    <a:pt x="12" y="16"/>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8" name="Freeform 247"/>
            <p:cNvSpPr>
              <a:spLocks/>
            </p:cNvSpPr>
            <p:nvPr/>
          </p:nvSpPr>
          <p:spPr bwMode="auto">
            <a:xfrm>
              <a:off x="2747963" y="5472113"/>
              <a:ext cx="74613" cy="60325"/>
            </a:xfrm>
            <a:custGeom>
              <a:avLst/>
              <a:gdLst>
                <a:gd name="T0" fmla="*/ 20 w 20"/>
                <a:gd name="T1" fmla="*/ 0 h 16"/>
                <a:gd name="T2" fmla="*/ 0 w 20"/>
                <a:gd name="T3" fmla="*/ 16 h 16"/>
                <a:gd name="T4" fmla="*/ 20 w 20"/>
                <a:gd name="T5" fmla="*/ 0 h 16"/>
              </a:gdLst>
              <a:ahLst/>
              <a:cxnLst>
                <a:cxn ang="0">
                  <a:pos x="T0" y="T1"/>
                </a:cxn>
                <a:cxn ang="0">
                  <a:pos x="T2" y="T3"/>
                </a:cxn>
                <a:cxn ang="0">
                  <a:pos x="T4" y="T5"/>
                </a:cxn>
              </a:cxnLst>
              <a:rect l="0" t="0" r="r" b="b"/>
              <a:pathLst>
                <a:path w="20" h="16">
                  <a:moveTo>
                    <a:pt x="20" y="0"/>
                  </a:moveTo>
                  <a:cubicBezTo>
                    <a:pt x="20" y="0"/>
                    <a:pt x="0" y="0"/>
                    <a:pt x="0" y="16"/>
                  </a:cubicBezTo>
                  <a:cubicBezTo>
                    <a:pt x="0" y="16"/>
                    <a:pt x="20" y="16"/>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29" name="Title 7"/>
          <p:cNvSpPr txBox="1">
            <a:spLocks/>
          </p:cNvSpPr>
          <p:nvPr/>
        </p:nvSpPr>
        <p:spPr>
          <a:xfrm>
            <a:off x="4459184" y="1370846"/>
            <a:ext cx="2631663" cy="336889"/>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nSpc>
                <a:spcPct val="100000"/>
              </a:lnSpc>
            </a:pPr>
            <a:r>
              <a:rPr lang="zh-CN" altLang="en-US" sz="1200" dirty="0" smtClean="0">
                <a:latin typeface="+mn-lt"/>
                <a:ea typeface="+mn-ea"/>
                <a:cs typeface="+mn-ea"/>
                <a:sym typeface="+mn-lt"/>
              </a:rPr>
              <a:t>点击输入标题</a:t>
            </a:r>
            <a:endParaRPr lang="id-ID" sz="1200" dirty="0">
              <a:latin typeface="+mn-lt"/>
              <a:ea typeface="+mn-ea"/>
              <a:cs typeface="+mn-ea"/>
              <a:sym typeface="+mn-lt"/>
            </a:endParaRPr>
          </a:p>
        </p:txBody>
      </p:sp>
      <p:sp>
        <p:nvSpPr>
          <p:cNvPr id="30" name="TextBox 29"/>
          <p:cNvSpPr txBox="1"/>
          <p:nvPr/>
        </p:nvSpPr>
        <p:spPr>
          <a:xfrm>
            <a:off x="4459184" y="1609810"/>
            <a:ext cx="4318128" cy="577081"/>
          </a:xfrm>
          <a:prstGeom prst="rect">
            <a:avLst/>
          </a:prstGeom>
          <a:noFill/>
        </p:spPr>
        <p:txBody>
          <a:bodyPr wrap="square" lIns="68580" tIns="34290" rIns="68580" bIns="34290" rtlCol="0">
            <a:spAutoFit/>
          </a:bodyPr>
          <a:lstStyle/>
          <a:p>
            <a:pPr algn="just"/>
            <a:r>
              <a:rPr lang="id-ID" sz="1100" dirty="0">
                <a:cs typeface="+mn-ea"/>
                <a:sym typeface="+mn-lt"/>
              </a:rPr>
              <a:t>“ </a:t>
            </a:r>
            <a:r>
              <a:rPr lang="en-US" sz="1100" dirty="0">
                <a:cs typeface="+mn-ea"/>
                <a:sym typeface="+mn-lt"/>
              </a:rPr>
              <a:t>Throughout our </a:t>
            </a:r>
            <a:r>
              <a:rPr lang="en-US" sz="1100" dirty="0" err="1">
                <a:cs typeface="+mn-ea"/>
                <a:sym typeface="+mn-lt"/>
              </a:rPr>
              <a:t>organisation</a:t>
            </a:r>
            <a:r>
              <a:rPr lang="en-US" sz="1100" dirty="0">
                <a:cs typeface="+mn-ea"/>
                <a:sym typeface="+mn-lt"/>
              </a:rPr>
              <a:t> we’ve always looked to bring together the right skills and knowledge to support our technology development, network growth and customer service. </a:t>
            </a:r>
          </a:p>
        </p:txBody>
      </p:sp>
      <p:graphicFrame>
        <p:nvGraphicFramePr>
          <p:cNvPr id="33" name="Chart 32"/>
          <p:cNvGraphicFramePr/>
          <p:nvPr>
            <p:extLst/>
          </p:nvPr>
        </p:nvGraphicFramePr>
        <p:xfrm>
          <a:off x="4167009" y="2181793"/>
          <a:ext cx="1324121" cy="8827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p:nvPr>
            <p:extLst/>
          </p:nvPr>
        </p:nvGraphicFramePr>
        <p:xfrm>
          <a:off x="4167009" y="3041978"/>
          <a:ext cx="1324121" cy="8827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p:cNvGraphicFramePr/>
          <p:nvPr>
            <p:extLst/>
          </p:nvPr>
        </p:nvGraphicFramePr>
        <p:xfrm>
          <a:off x="4167009" y="3921683"/>
          <a:ext cx="1324121" cy="882747"/>
        </p:xfrm>
        <a:graphic>
          <a:graphicData uri="http://schemas.openxmlformats.org/drawingml/2006/chart">
            <c:chart xmlns:c="http://schemas.openxmlformats.org/drawingml/2006/chart" xmlns:r="http://schemas.openxmlformats.org/officeDocument/2006/relationships" r:id="rId5"/>
          </a:graphicData>
        </a:graphic>
      </p:graphicFrame>
      <p:sp>
        <p:nvSpPr>
          <p:cNvPr id="37" name="Oval 11"/>
          <p:cNvSpPr>
            <a:spLocks noChangeArrowheads="1"/>
          </p:cNvSpPr>
          <p:nvPr/>
        </p:nvSpPr>
        <p:spPr bwMode="auto">
          <a:xfrm>
            <a:off x="4561133" y="2355230"/>
            <a:ext cx="535872" cy="53587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8" name="Oval 11"/>
          <p:cNvSpPr>
            <a:spLocks noChangeArrowheads="1"/>
          </p:cNvSpPr>
          <p:nvPr/>
        </p:nvSpPr>
        <p:spPr bwMode="auto">
          <a:xfrm>
            <a:off x="4561133" y="3215416"/>
            <a:ext cx="535872" cy="53587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9" name="Oval 11"/>
          <p:cNvSpPr>
            <a:spLocks noChangeArrowheads="1"/>
          </p:cNvSpPr>
          <p:nvPr/>
        </p:nvSpPr>
        <p:spPr bwMode="auto">
          <a:xfrm>
            <a:off x="4561133" y="4095120"/>
            <a:ext cx="535872" cy="5358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4" name="Freeform 6"/>
          <p:cNvSpPr>
            <a:spLocks/>
          </p:cNvSpPr>
          <p:nvPr/>
        </p:nvSpPr>
        <p:spPr bwMode="auto">
          <a:xfrm flipH="1">
            <a:off x="0" y="4972398"/>
            <a:ext cx="9486900" cy="213958"/>
          </a:xfrm>
          <a:custGeom>
            <a:avLst/>
            <a:gdLst>
              <a:gd name="T0" fmla="*/ 3200 w 3200"/>
              <a:gd name="T1" fmla="*/ 66 h 423"/>
              <a:gd name="T2" fmla="*/ 1743 w 3200"/>
              <a:gd name="T3" fmla="*/ 212 h 423"/>
              <a:gd name="T4" fmla="*/ 0 w 3200"/>
              <a:gd name="T5" fmla="*/ 175 h 423"/>
              <a:gd name="T6" fmla="*/ 0 w 3200"/>
              <a:gd name="T7" fmla="*/ 404 h 423"/>
              <a:gd name="T8" fmla="*/ 3200 w 3200"/>
              <a:gd name="T9" fmla="*/ 404 h 423"/>
              <a:gd name="T10" fmla="*/ 3200 w 3200"/>
              <a:gd name="T11" fmla="*/ 66 h 423"/>
            </a:gdLst>
            <a:ahLst/>
            <a:cxnLst>
              <a:cxn ang="0">
                <a:pos x="T0" y="T1"/>
              </a:cxn>
              <a:cxn ang="0">
                <a:pos x="T2" y="T3"/>
              </a:cxn>
              <a:cxn ang="0">
                <a:pos x="T4" y="T5"/>
              </a:cxn>
              <a:cxn ang="0">
                <a:pos x="T6" y="T7"/>
              </a:cxn>
              <a:cxn ang="0">
                <a:pos x="T8" y="T9"/>
              </a:cxn>
              <a:cxn ang="0">
                <a:pos x="T10" y="T11"/>
              </a:cxn>
            </a:cxnLst>
            <a:rect l="0" t="0" r="r" b="b"/>
            <a:pathLst>
              <a:path w="3200" h="423">
                <a:moveTo>
                  <a:pt x="3200" y="66"/>
                </a:moveTo>
                <a:cubicBezTo>
                  <a:pt x="3200" y="66"/>
                  <a:pt x="2831" y="0"/>
                  <a:pt x="1743" y="212"/>
                </a:cubicBezTo>
                <a:cubicBezTo>
                  <a:pt x="655" y="423"/>
                  <a:pt x="0" y="175"/>
                  <a:pt x="0" y="175"/>
                </a:cubicBezTo>
                <a:cubicBezTo>
                  <a:pt x="0" y="404"/>
                  <a:pt x="0" y="404"/>
                  <a:pt x="0" y="404"/>
                </a:cubicBezTo>
                <a:cubicBezTo>
                  <a:pt x="3200" y="404"/>
                  <a:pt x="3200" y="404"/>
                  <a:pt x="3200" y="404"/>
                </a:cubicBezTo>
                <a:lnTo>
                  <a:pt x="3200" y="66"/>
                </a:lnTo>
                <a:close/>
              </a:path>
            </a:pathLst>
          </a:custGeom>
          <a:solidFill>
            <a:srgbClr val="A27729"/>
          </a:solidFill>
          <a:ln>
            <a:noFill/>
          </a:ln>
        </p:spPr>
        <p:txBody>
          <a:bodyPr vert="horz" wrap="square" lIns="91440" tIns="45720" rIns="91440" bIns="45720" numCol="1" anchor="t" anchorCtr="0" compatLnSpc="1">
            <a:prstTxWarp prst="textNoShape">
              <a:avLst/>
            </a:prstTxWarp>
          </a:bodyPr>
          <a:lstStyle/>
          <a:p>
            <a:endParaRPr lang="id-ID" sz="1800" dirty="0">
              <a:cs typeface="+mn-ea"/>
              <a:sym typeface="+mn-lt"/>
            </a:endParaRPr>
          </a:p>
        </p:txBody>
      </p:sp>
      <p:sp>
        <p:nvSpPr>
          <p:cNvPr id="41" name="Title 7"/>
          <p:cNvSpPr txBox="1">
            <a:spLocks/>
          </p:cNvSpPr>
          <p:nvPr/>
        </p:nvSpPr>
        <p:spPr>
          <a:xfrm>
            <a:off x="4462929" y="2476661"/>
            <a:ext cx="732281" cy="336889"/>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gn="ctr">
              <a:lnSpc>
                <a:spcPct val="100000"/>
              </a:lnSpc>
            </a:pPr>
            <a:r>
              <a:rPr lang="en-US" sz="1500" dirty="0">
                <a:solidFill>
                  <a:schemeClr val="bg2"/>
                </a:solidFill>
                <a:latin typeface="+mn-lt"/>
                <a:ea typeface="+mn-ea"/>
                <a:cs typeface="+mn-ea"/>
                <a:sym typeface="+mn-lt"/>
              </a:rPr>
              <a:t>72%</a:t>
            </a:r>
            <a:endParaRPr lang="id-ID" sz="1500" dirty="0">
              <a:solidFill>
                <a:schemeClr val="bg2"/>
              </a:solidFill>
              <a:latin typeface="+mn-lt"/>
              <a:ea typeface="+mn-ea"/>
              <a:cs typeface="+mn-ea"/>
              <a:sym typeface="+mn-lt"/>
            </a:endParaRPr>
          </a:p>
        </p:txBody>
      </p:sp>
      <p:sp>
        <p:nvSpPr>
          <p:cNvPr id="42" name="Title 7"/>
          <p:cNvSpPr txBox="1">
            <a:spLocks/>
          </p:cNvSpPr>
          <p:nvPr/>
        </p:nvSpPr>
        <p:spPr>
          <a:xfrm>
            <a:off x="4462929" y="3322873"/>
            <a:ext cx="732281" cy="336889"/>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gn="ctr">
              <a:lnSpc>
                <a:spcPct val="100000"/>
              </a:lnSpc>
            </a:pPr>
            <a:r>
              <a:rPr lang="en-US" sz="1500" dirty="0">
                <a:solidFill>
                  <a:schemeClr val="bg2"/>
                </a:solidFill>
                <a:latin typeface="+mn-lt"/>
                <a:ea typeface="+mn-ea"/>
                <a:cs typeface="+mn-ea"/>
                <a:sym typeface="+mn-lt"/>
              </a:rPr>
              <a:t>89%</a:t>
            </a:r>
            <a:endParaRPr lang="id-ID" sz="1500" dirty="0">
              <a:solidFill>
                <a:schemeClr val="bg2"/>
              </a:solidFill>
              <a:latin typeface="+mn-lt"/>
              <a:ea typeface="+mn-ea"/>
              <a:cs typeface="+mn-ea"/>
              <a:sym typeface="+mn-lt"/>
            </a:endParaRPr>
          </a:p>
        </p:txBody>
      </p:sp>
      <p:sp>
        <p:nvSpPr>
          <p:cNvPr id="43" name="Title 7"/>
          <p:cNvSpPr txBox="1">
            <a:spLocks/>
          </p:cNvSpPr>
          <p:nvPr/>
        </p:nvSpPr>
        <p:spPr>
          <a:xfrm>
            <a:off x="4431791" y="4209507"/>
            <a:ext cx="794557" cy="365539"/>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gn="ctr">
              <a:lnSpc>
                <a:spcPct val="100000"/>
              </a:lnSpc>
            </a:pPr>
            <a:r>
              <a:rPr lang="en-US" sz="1500" dirty="0">
                <a:solidFill>
                  <a:schemeClr val="bg2"/>
                </a:solidFill>
                <a:latin typeface="+mn-lt"/>
                <a:ea typeface="+mn-ea"/>
                <a:cs typeface="+mn-ea"/>
                <a:sym typeface="+mn-lt"/>
              </a:rPr>
              <a:t>57%</a:t>
            </a:r>
            <a:endParaRPr lang="id-ID" sz="1500" dirty="0">
              <a:solidFill>
                <a:schemeClr val="bg2"/>
              </a:solidFill>
              <a:latin typeface="+mn-lt"/>
              <a:ea typeface="+mn-ea"/>
              <a:cs typeface="+mn-ea"/>
              <a:sym typeface="+mn-lt"/>
            </a:endParaRPr>
          </a:p>
        </p:txBody>
      </p:sp>
      <p:sp>
        <p:nvSpPr>
          <p:cNvPr id="44" name="TextBox 43"/>
          <p:cNvSpPr txBox="1"/>
          <p:nvPr/>
        </p:nvSpPr>
        <p:spPr>
          <a:xfrm>
            <a:off x="5255187" y="2311983"/>
            <a:ext cx="984885" cy="238527"/>
          </a:xfrm>
          <a:prstGeom prst="rect">
            <a:avLst/>
          </a:prstGeom>
          <a:noFill/>
        </p:spPr>
        <p:txBody>
          <a:bodyPr wrap="none" lIns="68580" tIns="34290" rIns="68580" bIns="34290" rtlCol="0">
            <a:spAutoFit/>
          </a:bodyPr>
          <a:lstStyle/>
          <a:p>
            <a:r>
              <a:rPr lang="zh-CN" altLang="en-US" sz="1100" smtClean="0">
                <a:cs typeface="+mn-ea"/>
                <a:sym typeface="+mn-lt"/>
              </a:rPr>
              <a:t>点击输入标题</a:t>
            </a:r>
            <a:endParaRPr lang="id-ID" sz="1100" dirty="0">
              <a:cs typeface="+mn-ea"/>
              <a:sym typeface="+mn-lt"/>
            </a:endParaRPr>
          </a:p>
        </p:txBody>
      </p:sp>
      <p:sp>
        <p:nvSpPr>
          <p:cNvPr id="45" name="Rectangle 44"/>
          <p:cNvSpPr/>
          <p:nvPr/>
        </p:nvSpPr>
        <p:spPr>
          <a:xfrm>
            <a:off x="5255188" y="2485614"/>
            <a:ext cx="3406909" cy="407804"/>
          </a:xfrm>
          <a:prstGeom prst="rect">
            <a:avLst/>
          </a:prstGeom>
        </p:spPr>
        <p:txBody>
          <a:bodyPr wrap="square" lIns="68580" tIns="34290" rIns="68580" bIns="34290">
            <a:spAutoFit/>
          </a:bodyPr>
          <a:lstStyle/>
          <a:p>
            <a:r>
              <a:rPr lang="id-ID" altLang="zh-CN" sz="1100" dirty="0">
                <a:cs typeface="+mn-ea"/>
                <a:sym typeface="+mn-lt"/>
              </a:rPr>
              <a:t>“ </a:t>
            </a:r>
            <a:r>
              <a:rPr lang="en-US" altLang="zh-CN" sz="1100" dirty="0">
                <a:cs typeface="+mn-ea"/>
                <a:sym typeface="+mn-lt"/>
              </a:rPr>
              <a:t>Throughout our </a:t>
            </a:r>
            <a:r>
              <a:rPr lang="en-US" altLang="zh-CN" sz="1100" dirty="0" err="1">
                <a:cs typeface="+mn-ea"/>
                <a:sym typeface="+mn-lt"/>
              </a:rPr>
              <a:t>organisation</a:t>
            </a:r>
            <a:r>
              <a:rPr lang="en-US" altLang="zh-CN" sz="1100" dirty="0">
                <a:cs typeface="+mn-ea"/>
                <a:sym typeface="+mn-lt"/>
              </a:rPr>
              <a:t> we’ve always looked to bring together the right skills and knowledge</a:t>
            </a:r>
            <a:endParaRPr lang="id-ID" sz="1100" dirty="0">
              <a:cs typeface="+mn-ea"/>
              <a:sym typeface="+mn-lt"/>
            </a:endParaRPr>
          </a:p>
        </p:txBody>
      </p:sp>
      <p:sp>
        <p:nvSpPr>
          <p:cNvPr id="46" name="TextBox 45"/>
          <p:cNvSpPr txBox="1"/>
          <p:nvPr/>
        </p:nvSpPr>
        <p:spPr>
          <a:xfrm>
            <a:off x="5255187" y="3181205"/>
            <a:ext cx="984885" cy="238527"/>
          </a:xfrm>
          <a:prstGeom prst="rect">
            <a:avLst/>
          </a:prstGeom>
          <a:noFill/>
        </p:spPr>
        <p:txBody>
          <a:bodyPr wrap="none" lIns="68580" tIns="34290" rIns="68580" bIns="34290" rtlCol="0">
            <a:spAutoFit/>
          </a:bodyPr>
          <a:lstStyle/>
          <a:p>
            <a:r>
              <a:rPr lang="zh-CN" altLang="en-US" sz="1100" smtClean="0">
                <a:cs typeface="+mn-ea"/>
                <a:sym typeface="+mn-lt"/>
              </a:rPr>
              <a:t>点击输入标题</a:t>
            </a:r>
            <a:endParaRPr lang="id-ID" sz="1100" dirty="0">
              <a:cs typeface="+mn-ea"/>
              <a:sym typeface="+mn-lt"/>
            </a:endParaRPr>
          </a:p>
        </p:txBody>
      </p:sp>
      <p:sp>
        <p:nvSpPr>
          <p:cNvPr id="47" name="Rectangle 46"/>
          <p:cNvSpPr/>
          <p:nvPr/>
        </p:nvSpPr>
        <p:spPr>
          <a:xfrm>
            <a:off x="5255188" y="3354836"/>
            <a:ext cx="3406909" cy="407804"/>
          </a:xfrm>
          <a:prstGeom prst="rect">
            <a:avLst/>
          </a:prstGeom>
        </p:spPr>
        <p:txBody>
          <a:bodyPr wrap="square" lIns="68580" tIns="34290" rIns="68580" bIns="34290">
            <a:spAutoFit/>
          </a:bodyPr>
          <a:lstStyle/>
          <a:p>
            <a:r>
              <a:rPr lang="id-ID" altLang="zh-CN" sz="1100" dirty="0">
                <a:cs typeface="+mn-ea"/>
                <a:sym typeface="+mn-lt"/>
              </a:rPr>
              <a:t>“ </a:t>
            </a:r>
            <a:r>
              <a:rPr lang="en-US" altLang="zh-CN" sz="1100" dirty="0">
                <a:cs typeface="+mn-ea"/>
                <a:sym typeface="+mn-lt"/>
              </a:rPr>
              <a:t>Throughout our </a:t>
            </a:r>
            <a:r>
              <a:rPr lang="en-US" altLang="zh-CN" sz="1100" dirty="0" err="1">
                <a:cs typeface="+mn-ea"/>
                <a:sym typeface="+mn-lt"/>
              </a:rPr>
              <a:t>organisation</a:t>
            </a:r>
            <a:r>
              <a:rPr lang="en-US" altLang="zh-CN" sz="1100" dirty="0">
                <a:cs typeface="+mn-ea"/>
                <a:sym typeface="+mn-lt"/>
              </a:rPr>
              <a:t> we’ve always looked to bring together the right skills and knowledge</a:t>
            </a:r>
            <a:endParaRPr lang="id-ID" altLang="zh-CN" sz="1100" dirty="0">
              <a:cs typeface="+mn-ea"/>
              <a:sym typeface="+mn-lt"/>
            </a:endParaRPr>
          </a:p>
        </p:txBody>
      </p:sp>
      <p:sp>
        <p:nvSpPr>
          <p:cNvPr id="48" name="TextBox 47"/>
          <p:cNvSpPr txBox="1"/>
          <p:nvPr/>
        </p:nvSpPr>
        <p:spPr>
          <a:xfrm>
            <a:off x="5255187" y="4103140"/>
            <a:ext cx="984885" cy="238527"/>
          </a:xfrm>
          <a:prstGeom prst="rect">
            <a:avLst/>
          </a:prstGeom>
          <a:noFill/>
        </p:spPr>
        <p:txBody>
          <a:bodyPr wrap="none" lIns="68580" tIns="34290" rIns="68580" bIns="34290" rtlCol="0">
            <a:spAutoFit/>
          </a:bodyPr>
          <a:lstStyle/>
          <a:p>
            <a:r>
              <a:rPr lang="zh-CN" altLang="en-US" sz="1100" smtClean="0">
                <a:cs typeface="+mn-ea"/>
                <a:sym typeface="+mn-lt"/>
              </a:rPr>
              <a:t>点击输入标题</a:t>
            </a:r>
            <a:endParaRPr lang="id-ID" sz="1100" dirty="0">
              <a:cs typeface="+mn-ea"/>
              <a:sym typeface="+mn-lt"/>
            </a:endParaRPr>
          </a:p>
        </p:txBody>
      </p:sp>
      <p:sp>
        <p:nvSpPr>
          <p:cNvPr id="49" name="Rectangle 48"/>
          <p:cNvSpPr/>
          <p:nvPr/>
        </p:nvSpPr>
        <p:spPr>
          <a:xfrm>
            <a:off x="5255188" y="4276772"/>
            <a:ext cx="3406909" cy="407804"/>
          </a:xfrm>
          <a:prstGeom prst="rect">
            <a:avLst/>
          </a:prstGeom>
        </p:spPr>
        <p:txBody>
          <a:bodyPr wrap="square" lIns="68580" tIns="34290" rIns="68580" bIns="34290">
            <a:spAutoFit/>
          </a:bodyPr>
          <a:lstStyle/>
          <a:p>
            <a:r>
              <a:rPr lang="id-ID" altLang="zh-CN" sz="1100" dirty="0">
                <a:cs typeface="+mn-ea"/>
                <a:sym typeface="+mn-lt"/>
              </a:rPr>
              <a:t>“ </a:t>
            </a:r>
            <a:r>
              <a:rPr lang="en-US" altLang="zh-CN" sz="1100" dirty="0">
                <a:cs typeface="+mn-ea"/>
                <a:sym typeface="+mn-lt"/>
              </a:rPr>
              <a:t>Throughout our </a:t>
            </a:r>
            <a:r>
              <a:rPr lang="en-US" altLang="zh-CN" sz="1100" dirty="0" err="1">
                <a:cs typeface="+mn-ea"/>
                <a:sym typeface="+mn-lt"/>
              </a:rPr>
              <a:t>organisation</a:t>
            </a:r>
            <a:r>
              <a:rPr lang="en-US" altLang="zh-CN" sz="1100" dirty="0">
                <a:cs typeface="+mn-ea"/>
                <a:sym typeface="+mn-lt"/>
              </a:rPr>
              <a:t> we’ve always looked to bring together the right skills and knowledge</a:t>
            </a:r>
            <a:endParaRPr lang="id-ID" altLang="zh-CN" sz="1100" dirty="0">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17</a:t>
            </a:fld>
            <a:endParaRPr lang="en-US">
              <a:cs typeface="+mn-ea"/>
              <a:sym typeface="+mn-lt"/>
            </a:endParaRPr>
          </a:p>
        </p:txBody>
      </p:sp>
    </p:spTree>
    <p:extLst>
      <p:ext uri="{BB962C8B-B14F-4D97-AF65-F5344CB8AC3E}">
        <p14:creationId xmlns:p14="http://schemas.microsoft.com/office/powerpoint/2010/main" val="10449934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par>
                              <p:cTn id="70" fill="hold">
                                <p:stCondLst>
                                  <p:cond delay="3000"/>
                                </p:stCondLst>
                                <p:childTnLst>
                                  <p:par>
                                    <p:cTn id="71" presetID="2" presetClass="entr" presetSubtype="2" fill="hold" grpId="0" nodeType="afterEffect" p14:presetBounceEnd="60000">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14:bounceEnd="60000">
                                          <p:cBhvr additive="base">
                                            <p:cTn id="73"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74" dur="500" fill="hold"/>
                                            <p:tgtEl>
                                              <p:spTgt spid="29"/>
                                            </p:tgtEl>
                                            <p:attrNameLst>
                                              <p:attrName>ppt_y</p:attrName>
                                            </p:attrNameLst>
                                          </p:cBhvr>
                                          <p:tavLst>
                                            <p:tav tm="0">
                                              <p:val>
                                                <p:strVal val="#ppt_y"/>
                                              </p:val>
                                            </p:tav>
                                            <p:tav tm="100000">
                                              <p:val>
                                                <p:strVal val="#ppt_y"/>
                                              </p:val>
                                            </p:tav>
                                          </p:tavLst>
                                        </p:anim>
                                      </p:childTnLst>
                                    </p:cTn>
                                  </p:par>
                                </p:childTnLst>
                              </p:cTn>
                            </p:par>
                            <p:par>
                              <p:cTn id="75" fill="hold">
                                <p:stCondLst>
                                  <p:cond delay="3500"/>
                                </p:stCondLst>
                                <p:childTnLst>
                                  <p:par>
                                    <p:cTn id="76" presetID="2" presetClass="entr" presetSubtype="2" fill="hold" grpId="0" nodeType="afterEffect" p14:presetBounceEnd="60000">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14:bounceEnd="60000">
                                          <p:cBhvr additive="base">
                                            <p:cTn id="78"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79" dur="500" fill="hold"/>
                                            <p:tgtEl>
                                              <p:spTgt spid="30"/>
                                            </p:tgtEl>
                                            <p:attrNameLst>
                                              <p:attrName>ppt_y</p:attrName>
                                            </p:attrNameLst>
                                          </p:cBhvr>
                                          <p:tavLst>
                                            <p:tav tm="0">
                                              <p:val>
                                                <p:strVal val="#ppt_y"/>
                                              </p:val>
                                            </p:tav>
                                            <p:tav tm="100000">
                                              <p:val>
                                                <p:strVal val="#ppt_y"/>
                                              </p:val>
                                            </p:tav>
                                          </p:tavLst>
                                        </p:anim>
                                      </p:childTnLst>
                                    </p:cTn>
                                  </p:par>
                                </p:childTnLst>
                              </p:cTn>
                            </p:par>
                            <p:par>
                              <p:cTn id="80" fill="hold">
                                <p:stCondLst>
                                  <p:cond delay="4000"/>
                                </p:stCondLst>
                                <p:childTnLst>
                                  <p:par>
                                    <p:cTn id="81" presetID="53" presetClass="entr" presetSubtype="16"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p:cTn id="83" dur="500" fill="hold"/>
                                            <p:tgtEl>
                                              <p:spTgt spid="37"/>
                                            </p:tgtEl>
                                            <p:attrNameLst>
                                              <p:attrName>ppt_w</p:attrName>
                                            </p:attrNameLst>
                                          </p:cBhvr>
                                          <p:tavLst>
                                            <p:tav tm="0">
                                              <p:val>
                                                <p:fltVal val="0"/>
                                              </p:val>
                                            </p:tav>
                                            <p:tav tm="100000">
                                              <p:val>
                                                <p:strVal val="#ppt_w"/>
                                              </p:val>
                                            </p:tav>
                                          </p:tavLst>
                                        </p:anim>
                                        <p:anim calcmode="lin" valueType="num">
                                          <p:cBhvr>
                                            <p:cTn id="84" dur="500" fill="hold"/>
                                            <p:tgtEl>
                                              <p:spTgt spid="37"/>
                                            </p:tgtEl>
                                            <p:attrNameLst>
                                              <p:attrName>ppt_h</p:attrName>
                                            </p:attrNameLst>
                                          </p:cBhvr>
                                          <p:tavLst>
                                            <p:tav tm="0">
                                              <p:val>
                                                <p:fltVal val="0"/>
                                              </p:val>
                                            </p:tav>
                                            <p:tav tm="100000">
                                              <p:val>
                                                <p:strVal val="#ppt_h"/>
                                              </p:val>
                                            </p:tav>
                                          </p:tavLst>
                                        </p:anim>
                                        <p:animEffect transition="in" filter="fade">
                                          <p:cBhvr>
                                            <p:cTn id="85" dur="500"/>
                                            <p:tgtEl>
                                              <p:spTgt spid="37"/>
                                            </p:tgtEl>
                                          </p:cBhvr>
                                        </p:animEffect>
                                      </p:childTnLst>
                                    </p:cTn>
                                  </p:par>
                                </p:childTnLst>
                              </p:cTn>
                            </p:par>
                            <p:par>
                              <p:cTn id="86" fill="hold">
                                <p:stCondLst>
                                  <p:cond delay="4500"/>
                                </p:stCondLst>
                                <p:childTnLst>
                                  <p:par>
                                    <p:cTn id="87" presetID="53" presetClass="entr" presetSubtype="16" fill="hold" grpId="0" nodeType="after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Effect transition="in" filter="fade">
                                          <p:cBhvr>
                                            <p:cTn id="91" dur="500"/>
                                            <p:tgtEl>
                                              <p:spTgt spid="41"/>
                                            </p:tgtEl>
                                          </p:cBhvr>
                                        </p:animEffect>
                                      </p:childTnLst>
                                    </p:cTn>
                                  </p:par>
                                </p:childTnLst>
                              </p:cTn>
                            </p:par>
                            <p:par>
                              <p:cTn id="92" fill="hold">
                                <p:stCondLst>
                                  <p:cond delay="5000"/>
                                </p:stCondLst>
                                <p:childTnLst>
                                  <p:par>
                                    <p:cTn id="93" presetID="21" presetClass="entr" presetSubtype="1"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heel(1)">
                                          <p:cBhvr>
                                            <p:cTn id="95" dur="500"/>
                                            <p:tgtEl>
                                              <p:spTgt spid="33"/>
                                            </p:tgtEl>
                                          </p:cBhvr>
                                        </p:animEffect>
                                      </p:childTnLst>
                                    </p:cTn>
                                  </p:par>
                                </p:childTnLst>
                              </p:cTn>
                            </p:par>
                            <p:par>
                              <p:cTn id="96" fill="hold">
                                <p:stCondLst>
                                  <p:cond delay="5500"/>
                                </p:stCondLst>
                                <p:childTnLst>
                                  <p:par>
                                    <p:cTn id="97" presetID="2" presetClass="entr" presetSubtype="2" fill="hold" grpId="0" nodeType="afterEffect" p14:presetBounceEnd="60000">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14:bounceEnd="60000">
                                          <p:cBhvr additive="base">
                                            <p:cTn id="99" dur="500" fill="hold"/>
                                            <p:tgtEl>
                                              <p:spTgt spid="44"/>
                                            </p:tgtEl>
                                            <p:attrNameLst>
                                              <p:attrName>ppt_x</p:attrName>
                                            </p:attrNameLst>
                                          </p:cBhvr>
                                          <p:tavLst>
                                            <p:tav tm="0">
                                              <p:val>
                                                <p:strVal val="1+#ppt_w/2"/>
                                              </p:val>
                                            </p:tav>
                                            <p:tav tm="100000">
                                              <p:val>
                                                <p:strVal val="#ppt_x"/>
                                              </p:val>
                                            </p:tav>
                                          </p:tavLst>
                                        </p:anim>
                                        <p:anim calcmode="lin" valueType="num" p14:bounceEnd="60000">
                                          <p:cBhvr additive="base">
                                            <p:cTn id="100" dur="500" fill="hold"/>
                                            <p:tgtEl>
                                              <p:spTgt spid="44"/>
                                            </p:tgtEl>
                                            <p:attrNameLst>
                                              <p:attrName>ppt_y</p:attrName>
                                            </p:attrNameLst>
                                          </p:cBhvr>
                                          <p:tavLst>
                                            <p:tav tm="0">
                                              <p:val>
                                                <p:strVal val="#ppt_y"/>
                                              </p:val>
                                            </p:tav>
                                            <p:tav tm="100000">
                                              <p:val>
                                                <p:strVal val="#ppt_y"/>
                                              </p:val>
                                            </p:tav>
                                          </p:tavLst>
                                        </p:anim>
                                      </p:childTnLst>
                                    </p:cTn>
                                  </p:par>
                                </p:childTnLst>
                              </p:cTn>
                            </p:par>
                            <p:par>
                              <p:cTn id="101" fill="hold">
                                <p:stCondLst>
                                  <p:cond delay="6000"/>
                                </p:stCondLst>
                                <p:childTnLst>
                                  <p:par>
                                    <p:cTn id="102" presetID="2" presetClass="entr" presetSubtype="2" fill="hold" grpId="0" nodeType="afterEffect" p14:presetBounceEnd="60000">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14:bounceEnd="60000">
                                          <p:cBhvr additive="base">
                                            <p:cTn id="104"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105" dur="500" fill="hold"/>
                                            <p:tgtEl>
                                              <p:spTgt spid="45"/>
                                            </p:tgtEl>
                                            <p:attrNameLst>
                                              <p:attrName>ppt_y</p:attrName>
                                            </p:attrNameLst>
                                          </p:cBhvr>
                                          <p:tavLst>
                                            <p:tav tm="0">
                                              <p:val>
                                                <p:strVal val="#ppt_y"/>
                                              </p:val>
                                            </p:tav>
                                            <p:tav tm="100000">
                                              <p:val>
                                                <p:strVal val="#ppt_y"/>
                                              </p:val>
                                            </p:tav>
                                          </p:tavLst>
                                        </p:anim>
                                      </p:childTnLst>
                                    </p:cTn>
                                  </p:par>
                                </p:childTnLst>
                              </p:cTn>
                            </p:par>
                            <p:par>
                              <p:cTn id="106" fill="hold">
                                <p:stCondLst>
                                  <p:cond delay="6500"/>
                                </p:stCondLst>
                                <p:childTnLst>
                                  <p:par>
                                    <p:cTn id="107" presetID="53" presetClass="entr" presetSubtype="16"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500" fill="hold"/>
                                            <p:tgtEl>
                                              <p:spTgt spid="38"/>
                                            </p:tgtEl>
                                            <p:attrNameLst>
                                              <p:attrName>ppt_w</p:attrName>
                                            </p:attrNameLst>
                                          </p:cBhvr>
                                          <p:tavLst>
                                            <p:tav tm="0">
                                              <p:val>
                                                <p:fltVal val="0"/>
                                              </p:val>
                                            </p:tav>
                                            <p:tav tm="100000">
                                              <p:val>
                                                <p:strVal val="#ppt_w"/>
                                              </p:val>
                                            </p:tav>
                                          </p:tavLst>
                                        </p:anim>
                                        <p:anim calcmode="lin" valueType="num">
                                          <p:cBhvr>
                                            <p:cTn id="110" dur="500" fill="hold"/>
                                            <p:tgtEl>
                                              <p:spTgt spid="38"/>
                                            </p:tgtEl>
                                            <p:attrNameLst>
                                              <p:attrName>ppt_h</p:attrName>
                                            </p:attrNameLst>
                                          </p:cBhvr>
                                          <p:tavLst>
                                            <p:tav tm="0">
                                              <p:val>
                                                <p:fltVal val="0"/>
                                              </p:val>
                                            </p:tav>
                                            <p:tav tm="100000">
                                              <p:val>
                                                <p:strVal val="#ppt_h"/>
                                              </p:val>
                                            </p:tav>
                                          </p:tavLst>
                                        </p:anim>
                                        <p:animEffect transition="in" filter="fade">
                                          <p:cBhvr>
                                            <p:cTn id="111" dur="500"/>
                                            <p:tgtEl>
                                              <p:spTgt spid="38"/>
                                            </p:tgtEl>
                                          </p:cBhvr>
                                        </p:animEffect>
                                      </p:childTnLst>
                                    </p:cTn>
                                  </p:par>
                                </p:childTnLst>
                              </p:cTn>
                            </p:par>
                            <p:par>
                              <p:cTn id="112" fill="hold">
                                <p:stCondLst>
                                  <p:cond delay="7000"/>
                                </p:stCondLst>
                                <p:childTnLst>
                                  <p:par>
                                    <p:cTn id="113" presetID="53" presetClass="entr" presetSubtype="16"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500" fill="hold"/>
                                            <p:tgtEl>
                                              <p:spTgt spid="42"/>
                                            </p:tgtEl>
                                            <p:attrNameLst>
                                              <p:attrName>ppt_w</p:attrName>
                                            </p:attrNameLst>
                                          </p:cBhvr>
                                          <p:tavLst>
                                            <p:tav tm="0">
                                              <p:val>
                                                <p:fltVal val="0"/>
                                              </p:val>
                                            </p:tav>
                                            <p:tav tm="100000">
                                              <p:val>
                                                <p:strVal val="#ppt_w"/>
                                              </p:val>
                                            </p:tav>
                                          </p:tavLst>
                                        </p:anim>
                                        <p:anim calcmode="lin" valueType="num">
                                          <p:cBhvr>
                                            <p:cTn id="116" dur="500" fill="hold"/>
                                            <p:tgtEl>
                                              <p:spTgt spid="42"/>
                                            </p:tgtEl>
                                            <p:attrNameLst>
                                              <p:attrName>ppt_h</p:attrName>
                                            </p:attrNameLst>
                                          </p:cBhvr>
                                          <p:tavLst>
                                            <p:tav tm="0">
                                              <p:val>
                                                <p:fltVal val="0"/>
                                              </p:val>
                                            </p:tav>
                                            <p:tav tm="100000">
                                              <p:val>
                                                <p:strVal val="#ppt_h"/>
                                              </p:val>
                                            </p:tav>
                                          </p:tavLst>
                                        </p:anim>
                                        <p:animEffect transition="in" filter="fade">
                                          <p:cBhvr>
                                            <p:cTn id="117" dur="500"/>
                                            <p:tgtEl>
                                              <p:spTgt spid="42"/>
                                            </p:tgtEl>
                                          </p:cBhvr>
                                        </p:animEffect>
                                      </p:childTnLst>
                                    </p:cTn>
                                  </p:par>
                                </p:childTnLst>
                              </p:cTn>
                            </p:par>
                            <p:par>
                              <p:cTn id="118" fill="hold">
                                <p:stCondLst>
                                  <p:cond delay="7500"/>
                                </p:stCondLst>
                                <p:childTnLst>
                                  <p:par>
                                    <p:cTn id="119" presetID="21" presetClass="entr" presetSubtype="1"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heel(1)">
                                          <p:cBhvr>
                                            <p:cTn id="121" dur="500"/>
                                            <p:tgtEl>
                                              <p:spTgt spid="35"/>
                                            </p:tgtEl>
                                          </p:cBhvr>
                                        </p:animEffect>
                                      </p:childTnLst>
                                    </p:cTn>
                                  </p:par>
                                </p:childTnLst>
                              </p:cTn>
                            </p:par>
                            <p:par>
                              <p:cTn id="122" fill="hold">
                                <p:stCondLst>
                                  <p:cond delay="8000"/>
                                </p:stCondLst>
                                <p:childTnLst>
                                  <p:par>
                                    <p:cTn id="123" presetID="2" presetClass="entr" presetSubtype="2" fill="hold" grpId="0" nodeType="afterEffect" p14:presetBounceEnd="60000">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14:bounceEnd="60000">
                                          <p:cBhvr additive="base">
                                            <p:cTn id="125" dur="500" fill="hold"/>
                                            <p:tgtEl>
                                              <p:spTgt spid="46"/>
                                            </p:tgtEl>
                                            <p:attrNameLst>
                                              <p:attrName>ppt_x</p:attrName>
                                            </p:attrNameLst>
                                          </p:cBhvr>
                                          <p:tavLst>
                                            <p:tav tm="0">
                                              <p:val>
                                                <p:strVal val="1+#ppt_w/2"/>
                                              </p:val>
                                            </p:tav>
                                            <p:tav tm="100000">
                                              <p:val>
                                                <p:strVal val="#ppt_x"/>
                                              </p:val>
                                            </p:tav>
                                          </p:tavLst>
                                        </p:anim>
                                        <p:anim calcmode="lin" valueType="num" p14:bounceEnd="60000">
                                          <p:cBhvr additive="base">
                                            <p:cTn id="126" dur="500" fill="hold"/>
                                            <p:tgtEl>
                                              <p:spTgt spid="46"/>
                                            </p:tgtEl>
                                            <p:attrNameLst>
                                              <p:attrName>ppt_y</p:attrName>
                                            </p:attrNameLst>
                                          </p:cBhvr>
                                          <p:tavLst>
                                            <p:tav tm="0">
                                              <p:val>
                                                <p:strVal val="#ppt_y"/>
                                              </p:val>
                                            </p:tav>
                                            <p:tav tm="100000">
                                              <p:val>
                                                <p:strVal val="#ppt_y"/>
                                              </p:val>
                                            </p:tav>
                                          </p:tavLst>
                                        </p:anim>
                                      </p:childTnLst>
                                    </p:cTn>
                                  </p:par>
                                </p:childTnLst>
                              </p:cTn>
                            </p:par>
                            <p:par>
                              <p:cTn id="127" fill="hold">
                                <p:stCondLst>
                                  <p:cond delay="8500"/>
                                </p:stCondLst>
                                <p:childTnLst>
                                  <p:par>
                                    <p:cTn id="128" presetID="2" presetClass="entr" presetSubtype="2" fill="hold" grpId="0" nodeType="afterEffect" p14:presetBounceEnd="60000">
                                      <p:stCondLst>
                                        <p:cond delay="0"/>
                                      </p:stCondLst>
                                      <p:childTnLst>
                                        <p:set>
                                          <p:cBhvr>
                                            <p:cTn id="129" dur="1" fill="hold">
                                              <p:stCondLst>
                                                <p:cond delay="0"/>
                                              </p:stCondLst>
                                            </p:cTn>
                                            <p:tgtEl>
                                              <p:spTgt spid="47"/>
                                            </p:tgtEl>
                                            <p:attrNameLst>
                                              <p:attrName>style.visibility</p:attrName>
                                            </p:attrNameLst>
                                          </p:cBhvr>
                                          <p:to>
                                            <p:strVal val="visible"/>
                                          </p:to>
                                        </p:set>
                                        <p:anim calcmode="lin" valueType="num" p14:bounceEnd="60000">
                                          <p:cBhvr additive="base">
                                            <p:cTn id="130" dur="5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131" dur="500" fill="hold"/>
                                            <p:tgtEl>
                                              <p:spTgt spid="47"/>
                                            </p:tgtEl>
                                            <p:attrNameLst>
                                              <p:attrName>ppt_y</p:attrName>
                                            </p:attrNameLst>
                                          </p:cBhvr>
                                          <p:tavLst>
                                            <p:tav tm="0">
                                              <p:val>
                                                <p:strVal val="#ppt_y"/>
                                              </p:val>
                                            </p:tav>
                                            <p:tav tm="100000">
                                              <p:val>
                                                <p:strVal val="#ppt_y"/>
                                              </p:val>
                                            </p:tav>
                                          </p:tavLst>
                                        </p:anim>
                                      </p:childTnLst>
                                    </p:cTn>
                                  </p:par>
                                </p:childTnLst>
                              </p:cTn>
                            </p:par>
                            <p:par>
                              <p:cTn id="132" fill="hold">
                                <p:stCondLst>
                                  <p:cond delay="9000"/>
                                </p:stCondLst>
                                <p:childTnLst>
                                  <p:par>
                                    <p:cTn id="133" presetID="53" presetClass="entr" presetSubtype="16" fill="hold" grpId="0" nodeType="after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p:cTn id="135" dur="500" fill="hold"/>
                                            <p:tgtEl>
                                              <p:spTgt spid="39"/>
                                            </p:tgtEl>
                                            <p:attrNameLst>
                                              <p:attrName>ppt_w</p:attrName>
                                            </p:attrNameLst>
                                          </p:cBhvr>
                                          <p:tavLst>
                                            <p:tav tm="0">
                                              <p:val>
                                                <p:fltVal val="0"/>
                                              </p:val>
                                            </p:tav>
                                            <p:tav tm="100000">
                                              <p:val>
                                                <p:strVal val="#ppt_w"/>
                                              </p:val>
                                            </p:tav>
                                          </p:tavLst>
                                        </p:anim>
                                        <p:anim calcmode="lin" valueType="num">
                                          <p:cBhvr>
                                            <p:cTn id="136" dur="500" fill="hold"/>
                                            <p:tgtEl>
                                              <p:spTgt spid="39"/>
                                            </p:tgtEl>
                                            <p:attrNameLst>
                                              <p:attrName>ppt_h</p:attrName>
                                            </p:attrNameLst>
                                          </p:cBhvr>
                                          <p:tavLst>
                                            <p:tav tm="0">
                                              <p:val>
                                                <p:fltVal val="0"/>
                                              </p:val>
                                            </p:tav>
                                            <p:tav tm="100000">
                                              <p:val>
                                                <p:strVal val="#ppt_h"/>
                                              </p:val>
                                            </p:tav>
                                          </p:tavLst>
                                        </p:anim>
                                        <p:animEffect transition="in" filter="fade">
                                          <p:cBhvr>
                                            <p:cTn id="137" dur="500"/>
                                            <p:tgtEl>
                                              <p:spTgt spid="39"/>
                                            </p:tgtEl>
                                          </p:cBhvr>
                                        </p:animEffect>
                                      </p:childTnLst>
                                    </p:cTn>
                                  </p:par>
                                </p:childTnLst>
                              </p:cTn>
                            </p:par>
                            <p:par>
                              <p:cTn id="138" fill="hold">
                                <p:stCondLst>
                                  <p:cond delay="9500"/>
                                </p:stCondLst>
                                <p:childTnLst>
                                  <p:par>
                                    <p:cTn id="139" presetID="53" presetClass="entr" presetSubtype="16" fill="hold" grpId="0" nodeType="afterEffect">
                                      <p:stCondLst>
                                        <p:cond delay="0"/>
                                      </p:stCondLst>
                                      <p:childTnLst>
                                        <p:set>
                                          <p:cBhvr>
                                            <p:cTn id="140" dur="1" fill="hold">
                                              <p:stCondLst>
                                                <p:cond delay="0"/>
                                              </p:stCondLst>
                                            </p:cTn>
                                            <p:tgtEl>
                                              <p:spTgt spid="43"/>
                                            </p:tgtEl>
                                            <p:attrNameLst>
                                              <p:attrName>style.visibility</p:attrName>
                                            </p:attrNameLst>
                                          </p:cBhvr>
                                          <p:to>
                                            <p:strVal val="visible"/>
                                          </p:to>
                                        </p:set>
                                        <p:anim calcmode="lin" valueType="num">
                                          <p:cBhvr>
                                            <p:cTn id="141" dur="500" fill="hold"/>
                                            <p:tgtEl>
                                              <p:spTgt spid="43"/>
                                            </p:tgtEl>
                                            <p:attrNameLst>
                                              <p:attrName>ppt_w</p:attrName>
                                            </p:attrNameLst>
                                          </p:cBhvr>
                                          <p:tavLst>
                                            <p:tav tm="0">
                                              <p:val>
                                                <p:fltVal val="0"/>
                                              </p:val>
                                            </p:tav>
                                            <p:tav tm="100000">
                                              <p:val>
                                                <p:strVal val="#ppt_w"/>
                                              </p:val>
                                            </p:tav>
                                          </p:tavLst>
                                        </p:anim>
                                        <p:anim calcmode="lin" valueType="num">
                                          <p:cBhvr>
                                            <p:cTn id="142" dur="500" fill="hold"/>
                                            <p:tgtEl>
                                              <p:spTgt spid="43"/>
                                            </p:tgtEl>
                                            <p:attrNameLst>
                                              <p:attrName>ppt_h</p:attrName>
                                            </p:attrNameLst>
                                          </p:cBhvr>
                                          <p:tavLst>
                                            <p:tav tm="0">
                                              <p:val>
                                                <p:fltVal val="0"/>
                                              </p:val>
                                            </p:tav>
                                            <p:tav tm="100000">
                                              <p:val>
                                                <p:strVal val="#ppt_h"/>
                                              </p:val>
                                            </p:tav>
                                          </p:tavLst>
                                        </p:anim>
                                        <p:animEffect transition="in" filter="fade">
                                          <p:cBhvr>
                                            <p:cTn id="143" dur="500"/>
                                            <p:tgtEl>
                                              <p:spTgt spid="43"/>
                                            </p:tgtEl>
                                          </p:cBhvr>
                                        </p:animEffect>
                                      </p:childTnLst>
                                    </p:cTn>
                                  </p:par>
                                </p:childTnLst>
                              </p:cTn>
                            </p:par>
                            <p:par>
                              <p:cTn id="144" fill="hold">
                                <p:stCondLst>
                                  <p:cond delay="10000"/>
                                </p:stCondLst>
                                <p:childTnLst>
                                  <p:par>
                                    <p:cTn id="145" presetID="21" presetClass="entr" presetSubtype="1"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heel(1)">
                                          <p:cBhvr>
                                            <p:cTn id="147" dur="500"/>
                                            <p:tgtEl>
                                              <p:spTgt spid="36"/>
                                            </p:tgtEl>
                                          </p:cBhvr>
                                        </p:animEffect>
                                      </p:childTnLst>
                                    </p:cTn>
                                  </p:par>
                                </p:childTnLst>
                              </p:cTn>
                            </p:par>
                            <p:par>
                              <p:cTn id="148" fill="hold">
                                <p:stCondLst>
                                  <p:cond delay="10500"/>
                                </p:stCondLst>
                                <p:childTnLst>
                                  <p:par>
                                    <p:cTn id="149" presetID="2" presetClass="entr" presetSubtype="2" fill="hold" grpId="0" nodeType="afterEffect" p14:presetBounceEnd="60000">
                                      <p:stCondLst>
                                        <p:cond delay="0"/>
                                      </p:stCondLst>
                                      <p:childTnLst>
                                        <p:set>
                                          <p:cBhvr>
                                            <p:cTn id="150" dur="1" fill="hold">
                                              <p:stCondLst>
                                                <p:cond delay="0"/>
                                              </p:stCondLst>
                                            </p:cTn>
                                            <p:tgtEl>
                                              <p:spTgt spid="48"/>
                                            </p:tgtEl>
                                            <p:attrNameLst>
                                              <p:attrName>style.visibility</p:attrName>
                                            </p:attrNameLst>
                                          </p:cBhvr>
                                          <p:to>
                                            <p:strVal val="visible"/>
                                          </p:to>
                                        </p:set>
                                        <p:anim calcmode="lin" valueType="num" p14:bounceEnd="60000">
                                          <p:cBhvr additive="base">
                                            <p:cTn id="151" dur="50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152" dur="500" fill="hold"/>
                                            <p:tgtEl>
                                              <p:spTgt spid="48"/>
                                            </p:tgtEl>
                                            <p:attrNameLst>
                                              <p:attrName>ppt_y</p:attrName>
                                            </p:attrNameLst>
                                          </p:cBhvr>
                                          <p:tavLst>
                                            <p:tav tm="0">
                                              <p:val>
                                                <p:strVal val="#ppt_y"/>
                                              </p:val>
                                            </p:tav>
                                            <p:tav tm="100000">
                                              <p:val>
                                                <p:strVal val="#ppt_y"/>
                                              </p:val>
                                            </p:tav>
                                          </p:tavLst>
                                        </p:anim>
                                      </p:childTnLst>
                                    </p:cTn>
                                  </p:par>
                                </p:childTnLst>
                              </p:cTn>
                            </p:par>
                            <p:par>
                              <p:cTn id="153" fill="hold">
                                <p:stCondLst>
                                  <p:cond delay="11000"/>
                                </p:stCondLst>
                                <p:childTnLst>
                                  <p:par>
                                    <p:cTn id="154" presetID="2" presetClass="entr" presetSubtype="2" fill="hold" grpId="0" nodeType="afterEffect" p14:presetBounceEnd="60000">
                                      <p:stCondLst>
                                        <p:cond delay="0"/>
                                      </p:stCondLst>
                                      <p:childTnLst>
                                        <p:set>
                                          <p:cBhvr>
                                            <p:cTn id="155" dur="1" fill="hold">
                                              <p:stCondLst>
                                                <p:cond delay="0"/>
                                              </p:stCondLst>
                                            </p:cTn>
                                            <p:tgtEl>
                                              <p:spTgt spid="49"/>
                                            </p:tgtEl>
                                            <p:attrNameLst>
                                              <p:attrName>style.visibility</p:attrName>
                                            </p:attrNameLst>
                                          </p:cBhvr>
                                          <p:to>
                                            <p:strVal val="visible"/>
                                          </p:to>
                                        </p:set>
                                        <p:anim calcmode="lin" valueType="num" p14:bounceEnd="60000">
                                          <p:cBhvr additive="base">
                                            <p:cTn id="156" dur="500" fill="hold"/>
                                            <p:tgtEl>
                                              <p:spTgt spid="49"/>
                                            </p:tgtEl>
                                            <p:attrNameLst>
                                              <p:attrName>ppt_x</p:attrName>
                                            </p:attrNameLst>
                                          </p:cBhvr>
                                          <p:tavLst>
                                            <p:tav tm="0">
                                              <p:val>
                                                <p:strVal val="1+#ppt_w/2"/>
                                              </p:val>
                                            </p:tav>
                                            <p:tav tm="100000">
                                              <p:val>
                                                <p:strVal val="#ppt_x"/>
                                              </p:val>
                                            </p:tav>
                                          </p:tavLst>
                                        </p:anim>
                                        <p:anim calcmode="lin" valueType="num" p14:bounceEnd="60000">
                                          <p:cBhvr additive="base">
                                            <p:cTn id="157"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p:bldP spid="17" grpId="0"/>
          <p:bldP spid="18" grpId="0"/>
          <p:bldP spid="29" grpId="0"/>
          <p:bldP spid="30" grpId="0"/>
          <p:bldGraphic spid="33" grpId="0">
            <p:bldAsOne/>
          </p:bldGraphic>
          <p:bldGraphic spid="35" grpId="0">
            <p:bldAsOne/>
          </p:bldGraphic>
          <p:bldGraphic spid="36" grpId="0">
            <p:bldAsOne/>
          </p:bldGraphic>
          <p:bldP spid="37" grpId="0" animBg="1"/>
          <p:bldP spid="38" grpId="0" animBg="1"/>
          <p:bldP spid="39" grpId="0" animBg="1"/>
          <p:bldP spid="4" grpId="0" animBg="1"/>
          <p:bldP spid="41" grpId="0"/>
          <p:bldP spid="42" grpId="0"/>
          <p:bldP spid="43" grpId="0"/>
          <p:bldP spid="44" grpId="0"/>
          <p:bldP spid="45" grpId="0"/>
          <p:bldP spid="46" grpId="0"/>
          <p:bldP spid="47" grpId="0"/>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1+#ppt_w/2"/>
                                              </p:val>
                                            </p:tav>
                                            <p:tav tm="100000">
                                              <p:val>
                                                <p:strVal val="#ppt_x"/>
                                              </p:val>
                                            </p:tav>
                                          </p:tavLst>
                                        </p:anim>
                                        <p:anim calcmode="lin" valueType="num">
                                          <p:cBhvr additive="base">
                                            <p:cTn id="74" dur="500" fill="hold"/>
                                            <p:tgtEl>
                                              <p:spTgt spid="29"/>
                                            </p:tgtEl>
                                            <p:attrNameLst>
                                              <p:attrName>ppt_y</p:attrName>
                                            </p:attrNameLst>
                                          </p:cBhvr>
                                          <p:tavLst>
                                            <p:tav tm="0">
                                              <p:val>
                                                <p:strVal val="#ppt_y"/>
                                              </p:val>
                                            </p:tav>
                                            <p:tav tm="100000">
                                              <p:val>
                                                <p:strVal val="#ppt_y"/>
                                              </p:val>
                                            </p:tav>
                                          </p:tavLst>
                                        </p:anim>
                                      </p:childTnLst>
                                    </p:cTn>
                                  </p:par>
                                </p:childTnLst>
                              </p:cTn>
                            </p:par>
                            <p:par>
                              <p:cTn id="75" fill="hold">
                                <p:stCondLst>
                                  <p:cond delay="3500"/>
                                </p:stCondLst>
                                <p:childTnLst>
                                  <p:par>
                                    <p:cTn id="76" presetID="2" presetClass="entr" presetSubtype="2"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1+#ppt_w/2"/>
                                              </p:val>
                                            </p:tav>
                                            <p:tav tm="100000">
                                              <p:val>
                                                <p:strVal val="#ppt_x"/>
                                              </p:val>
                                            </p:tav>
                                          </p:tavLst>
                                        </p:anim>
                                        <p:anim calcmode="lin" valueType="num">
                                          <p:cBhvr additive="base">
                                            <p:cTn id="79" dur="500" fill="hold"/>
                                            <p:tgtEl>
                                              <p:spTgt spid="30"/>
                                            </p:tgtEl>
                                            <p:attrNameLst>
                                              <p:attrName>ppt_y</p:attrName>
                                            </p:attrNameLst>
                                          </p:cBhvr>
                                          <p:tavLst>
                                            <p:tav tm="0">
                                              <p:val>
                                                <p:strVal val="#ppt_y"/>
                                              </p:val>
                                            </p:tav>
                                            <p:tav tm="100000">
                                              <p:val>
                                                <p:strVal val="#ppt_y"/>
                                              </p:val>
                                            </p:tav>
                                          </p:tavLst>
                                        </p:anim>
                                      </p:childTnLst>
                                    </p:cTn>
                                  </p:par>
                                </p:childTnLst>
                              </p:cTn>
                            </p:par>
                            <p:par>
                              <p:cTn id="80" fill="hold">
                                <p:stCondLst>
                                  <p:cond delay="4000"/>
                                </p:stCondLst>
                                <p:childTnLst>
                                  <p:par>
                                    <p:cTn id="81" presetID="53" presetClass="entr" presetSubtype="16"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p:cTn id="83" dur="500" fill="hold"/>
                                            <p:tgtEl>
                                              <p:spTgt spid="37"/>
                                            </p:tgtEl>
                                            <p:attrNameLst>
                                              <p:attrName>ppt_w</p:attrName>
                                            </p:attrNameLst>
                                          </p:cBhvr>
                                          <p:tavLst>
                                            <p:tav tm="0">
                                              <p:val>
                                                <p:fltVal val="0"/>
                                              </p:val>
                                            </p:tav>
                                            <p:tav tm="100000">
                                              <p:val>
                                                <p:strVal val="#ppt_w"/>
                                              </p:val>
                                            </p:tav>
                                          </p:tavLst>
                                        </p:anim>
                                        <p:anim calcmode="lin" valueType="num">
                                          <p:cBhvr>
                                            <p:cTn id="84" dur="500" fill="hold"/>
                                            <p:tgtEl>
                                              <p:spTgt spid="37"/>
                                            </p:tgtEl>
                                            <p:attrNameLst>
                                              <p:attrName>ppt_h</p:attrName>
                                            </p:attrNameLst>
                                          </p:cBhvr>
                                          <p:tavLst>
                                            <p:tav tm="0">
                                              <p:val>
                                                <p:fltVal val="0"/>
                                              </p:val>
                                            </p:tav>
                                            <p:tav tm="100000">
                                              <p:val>
                                                <p:strVal val="#ppt_h"/>
                                              </p:val>
                                            </p:tav>
                                          </p:tavLst>
                                        </p:anim>
                                        <p:animEffect transition="in" filter="fade">
                                          <p:cBhvr>
                                            <p:cTn id="85" dur="500"/>
                                            <p:tgtEl>
                                              <p:spTgt spid="37"/>
                                            </p:tgtEl>
                                          </p:cBhvr>
                                        </p:animEffect>
                                      </p:childTnLst>
                                    </p:cTn>
                                  </p:par>
                                </p:childTnLst>
                              </p:cTn>
                            </p:par>
                            <p:par>
                              <p:cTn id="86" fill="hold">
                                <p:stCondLst>
                                  <p:cond delay="4500"/>
                                </p:stCondLst>
                                <p:childTnLst>
                                  <p:par>
                                    <p:cTn id="87" presetID="53" presetClass="entr" presetSubtype="16" fill="hold" grpId="0" nodeType="after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Effect transition="in" filter="fade">
                                          <p:cBhvr>
                                            <p:cTn id="91" dur="500"/>
                                            <p:tgtEl>
                                              <p:spTgt spid="41"/>
                                            </p:tgtEl>
                                          </p:cBhvr>
                                        </p:animEffect>
                                      </p:childTnLst>
                                    </p:cTn>
                                  </p:par>
                                </p:childTnLst>
                              </p:cTn>
                            </p:par>
                            <p:par>
                              <p:cTn id="92" fill="hold">
                                <p:stCondLst>
                                  <p:cond delay="5000"/>
                                </p:stCondLst>
                                <p:childTnLst>
                                  <p:par>
                                    <p:cTn id="93" presetID="21" presetClass="entr" presetSubtype="1"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heel(1)">
                                          <p:cBhvr>
                                            <p:cTn id="95" dur="500"/>
                                            <p:tgtEl>
                                              <p:spTgt spid="33"/>
                                            </p:tgtEl>
                                          </p:cBhvr>
                                        </p:animEffect>
                                      </p:childTnLst>
                                    </p:cTn>
                                  </p:par>
                                </p:childTnLst>
                              </p:cTn>
                            </p:par>
                            <p:par>
                              <p:cTn id="96" fill="hold">
                                <p:stCondLst>
                                  <p:cond delay="5500"/>
                                </p:stCondLst>
                                <p:childTnLst>
                                  <p:par>
                                    <p:cTn id="97" presetID="2" presetClass="entr" presetSubtype="2"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500" fill="hold"/>
                                            <p:tgtEl>
                                              <p:spTgt spid="44"/>
                                            </p:tgtEl>
                                            <p:attrNameLst>
                                              <p:attrName>ppt_x</p:attrName>
                                            </p:attrNameLst>
                                          </p:cBhvr>
                                          <p:tavLst>
                                            <p:tav tm="0">
                                              <p:val>
                                                <p:strVal val="1+#ppt_w/2"/>
                                              </p:val>
                                            </p:tav>
                                            <p:tav tm="100000">
                                              <p:val>
                                                <p:strVal val="#ppt_x"/>
                                              </p:val>
                                            </p:tav>
                                          </p:tavLst>
                                        </p:anim>
                                        <p:anim calcmode="lin" valueType="num">
                                          <p:cBhvr additive="base">
                                            <p:cTn id="100" dur="500" fill="hold"/>
                                            <p:tgtEl>
                                              <p:spTgt spid="44"/>
                                            </p:tgtEl>
                                            <p:attrNameLst>
                                              <p:attrName>ppt_y</p:attrName>
                                            </p:attrNameLst>
                                          </p:cBhvr>
                                          <p:tavLst>
                                            <p:tav tm="0">
                                              <p:val>
                                                <p:strVal val="#ppt_y"/>
                                              </p:val>
                                            </p:tav>
                                            <p:tav tm="100000">
                                              <p:val>
                                                <p:strVal val="#ppt_y"/>
                                              </p:val>
                                            </p:tav>
                                          </p:tavLst>
                                        </p:anim>
                                      </p:childTnLst>
                                    </p:cTn>
                                  </p:par>
                                </p:childTnLst>
                              </p:cTn>
                            </p:par>
                            <p:par>
                              <p:cTn id="101" fill="hold">
                                <p:stCondLst>
                                  <p:cond delay="6000"/>
                                </p:stCondLst>
                                <p:childTnLst>
                                  <p:par>
                                    <p:cTn id="102" presetID="2" presetClass="entr" presetSubtype="2"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1+#ppt_w/2"/>
                                              </p:val>
                                            </p:tav>
                                            <p:tav tm="100000">
                                              <p:val>
                                                <p:strVal val="#ppt_x"/>
                                              </p:val>
                                            </p:tav>
                                          </p:tavLst>
                                        </p:anim>
                                        <p:anim calcmode="lin" valueType="num">
                                          <p:cBhvr additive="base">
                                            <p:cTn id="105" dur="500" fill="hold"/>
                                            <p:tgtEl>
                                              <p:spTgt spid="45"/>
                                            </p:tgtEl>
                                            <p:attrNameLst>
                                              <p:attrName>ppt_y</p:attrName>
                                            </p:attrNameLst>
                                          </p:cBhvr>
                                          <p:tavLst>
                                            <p:tav tm="0">
                                              <p:val>
                                                <p:strVal val="#ppt_y"/>
                                              </p:val>
                                            </p:tav>
                                            <p:tav tm="100000">
                                              <p:val>
                                                <p:strVal val="#ppt_y"/>
                                              </p:val>
                                            </p:tav>
                                          </p:tavLst>
                                        </p:anim>
                                      </p:childTnLst>
                                    </p:cTn>
                                  </p:par>
                                </p:childTnLst>
                              </p:cTn>
                            </p:par>
                            <p:par>
                              <p:cTn id="106" fill="hold">
                                <p:stCondLst>
                                  <p:cond delay="6500"/>
                                </p:stCondLst>
                                <p:childTnLst>
                                  <p:par>
                                    <p:cTn id="107" presetID="53" presetClass="entr" presetSubtype="16"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500" fill="hold"/>
                                            <p:tgtEl>
                                              <p:spTgt spid="38"/>
                                            </p:tgtEl>
                                            <p:attrNameLst>
                                              <p:attrName>ppt_w</p:attrName>
                                            </p:attrNameLst>
                                          </p:cBhvr>
                                          <p:tavLst>
                                            <p:tav tm="0">
                                              <p:val>
                                                <p:fltVal val="0"/>
                                              </p:val>
                                            </p:tav>
                                            <p:tav tm="100000">
                                              <p:val>
                                                <p:strVal val="#ppt_w"/>
                                              </p:val>
                                            </p:tav>
                                          </p:tavLst>
                                        </p:anim>
                                        <p:anim calcmode="lin" valueType="num">
                                          <p:cBhvr>
                                            <p:cTn id="110" dur="500" fill="hold"/>
                                            <p:tgtEl>
                                              <p:spTgt spid="38"/>
                                            </p:tgtEl>
                                            <p:attrNameLst>
                                              <p:attrName>ppt_h</p:attrName>
                                            </p:attrNameLst>
                                          </p:cBhvr>
                                          <p:tavLst>
                                            <p:tav tm="0">
                                              <p:val>
                                                <p:fltVal val="0"/>
                                              </p:val>
                                            </p:tav>
                                            <p:tav tm="100000">
                                              <p:val>
                                                <p:strVal val="#ppt_h"/>
                                              </p:val>
                                            </p:tav>
                                          </p:tavLst>
                                        </p:anim>
                                        <p:animEffect transition="in" filter="fade">
                                          <p:cBhvr>
                                            <p:cTn id="111" dur="500"/>
                                            <p:tgtEl>
                                              <p:spTgt spid="38"/>
                                            </p:tgtEl>
                                          </p:cBhvr>
                                        </p:animEffect>
                                      </p:childTnLst>
                                    </p:cTn>
                                  </p:par>
                                </p:childTnLst>
                              </p:cTn>
                            </p:par>
                            <p:par>
                              <p:cTn id="112" fill="hold">
                                <p:stCondLst>
                                  <p:cond delay="7000"/>
                                </p:stCondLst>
                                <p:childTnLst>
                                  <p:par>
                                    <p:cTn id="113" presetID="53" presetClass="entr" presetSubtype="16"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500" fill="hold"/>
                                            <p:tgtEl>
                                              <p:spTgt spid="42"/>
                                            </p:tgtEl>
                                            <p:attrNameLst>
                                              <p:attrName>ppt_w</p:attrName>
                                            </p:attrNameLst>
                                          </p:cBhvr>
                                          <p:tavLst>
                                            <p:tav tm="0">
                                              <p:val>
                                                <p:fltVal val="0"/>
                                              </p:val>
                                            </p:tav>
                                            <p:tav tm="100000">
                                              <p:val>
                                                <p:strVal val="#ppt_w"/>
                                              </p:val>
                                            </p:tav>
                                          </p:tavLst>
                                        </p:anim>
                                        <p:anim calcmode="lin" valueType="num">
                                          <p:cBhvr>
                                            <p:cTn id="116" dur="500" fill="hold"/>
                                            <p:tgtEl>
                                              <p:spTgt spid="42"/>
                                            </p:tgtEl>
                                            <p:attrNameLst>
                                              <p:attrName>ppt_h</p:attrName>
                                            </p:attrNameLst>
                                          </p:cBhvr>
                                          <p:tavLst>
                                            <p:tav tm="0">
                                              <p:val>
                                                <p:fltVal val="0"/>
                                              </p:val>
                                            </p:tav>
                                            <p:tav tm="100000">
                                              <p:val>
                                                <p:strVal val="#ppt_h"/>
                                              </p:val>
                                            </p:tav>
                                          </p:tavLst>
                                        </p:anim>
                                        <p:animEffect transition="in" filter="fade">
                                          <p:cBhvr>
                                            <p:cTn id="117" dur="500"/>
                                            <p:tgtEl>
                                              <p:spTgt spid="42"/>
                                            </p:tgtEl>
                                          </p:cBhvr>
                                        </p:animEffect>
                                      </p:childTnLst>
                                    </p:cTn>
                                  </p:par>
                                </p:childTnLst>
                              </p:cTn>
                            </p:par>
                            <p:par>
                              <p:cTn id="118" fill="hold">
                                <p:stCondLst>
                                  <p:cond delay="7500"/>
                                </p:stCondLst>
                                <p:childTnLst>
                                  <p:par>
                                    <p:cTn id="119" presetID="21" presetClass="entr" presetSubtype="1"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heel(1)">
                                          <p:cBhvr>
                                            <p:cTn id="121" dur="500"/>
                                            <p:tgtEl>
                                              <p:spTgt spid="35"/>
                                            </p:tgtEl>
                                          </p:cBhvr>
                                        </p:animEffect>
                                      </p:childTnLst>
                                    </p:cTn>
                                  </p:par>
                                </p:childTnLst>
                              </p:cTn>
                            </p:par>
                            <p:par>
                              <p:cTn id="122" fill="hold">
                                <p:stCondLst>
                                  <p:cond delay="8000"/>
                                </p:stCondLst>
                                <p:childTnLst>
                                  <p:par>
                                    <p:cTn id="123" presetID="2" presetClass="entr" presetSubtype="2" fill="hold" grpId="0" nodeType="after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500" fill="hold"/>
                                            <p:tgtEl>
                                              <p:spTgt spid="46"/>
                                            </p:tgtEl>
                                            <p:attrNameLst>
                                              <p:attrName>ppt_x</p:attrName>
                                            </p:attrNameLst>
                                          </p:cBhvr>
                                          <p:tavLst>
                                            <p:tav tm="0">
                                              <p:val>
                                                <p:strVal val="1+#ppt_w/2"/>
                                              </p:val>
                                            </p:tav>
                                            <p:tav tm="100000">
                                              <p:val>
                                                <p:strVal val="#ppt_x"/>
                                              </p:val>
                                            </p:tav>
                                          </p:tavLst>
                                        </p:anim>
                                        <p:anim calcmode="lin" valueType="num">
                                          <p:cBhvr additive="base">
                                            <p:cTn id="126" dur="500" fill="hold"/>
                                            <p:tgtEl>
                                              <p:spTgt spid="46"/>
                                            </p:tgtEl>
                                            <p:attrNameLst>
                                              <p:attrName>ppt_y</p:attrName>
                                            </p:attrNameLst>
                                          </p:cBhvr>
                                          <p:tavLst>
                                            <p:tav tm="0">
                                              <p:val>
                                                <p:strVal val="#ppt_y"/>
                                              </p:val>
                                            </p:tav>
                                            <p:tav tm="100000">
                                              <p:val>
                                                <p:strVal val="#ppt_y"/>
                                              </p:val>
                                            </p:tav>
                                          </p:tavLst>
                                        </p:anim>
                                      </p:childTnLst>
                                    </p:cTn>
                                  </p:par>
                                </p:childTnLst>
                              </p:cTn>
                            </p:par>
                            <p:par>
                              <p:cTn id="127" fill="hold">
                                <p:stCondLst>
                                  <p:cond delay="8500"/>
                                </p:stCondLst>
                                <p:childTnLst>
                                  <p:par>
                                    <p:cTn id="128" presetID="2" presetClass="entr" presetSubtype="2" fill="hold" grpId="0" nodeType="afterEffect">
                                      <p:stCondLst>
                                        <p:cond delay="0"/>
                                      </p:stCondLst>
                                      <p:childTnLst>
                                        <p:set>
                                          <p:cBhvr>
                                            <p:cTn id="129" dur="1" fill="hold">
                                              <p:stCondLst>
                                                <p:cond delay="0"/>
                                              </p:stCondLst>
                                            </p:cTn>
                                            <p:tgtEl>
                                              <p:spTgt spid="47"/>
                                            </p:tgtEl>
                                            <p:attrNameLst>
                                              <p:attrName>style.visibility</p:attrName>
                                            </p:attrNameLst>
                                          </p:cBhvr>
                                          <p:to>
                                            <p:strVal val="visible"/>
                                          </p:to>
                                        </p:set>
                                        <p:anim calcmode="lin" valueType="num">
                                          <p:cBhvr additive="base">
                                            <p:cTn id="130" dur="500" fill="hold"/>
                                            <p:tgtEl>
                                              <p:spTgt spid="47"/>
                                            </p:tgtEl>
                                            <p:attrNameLst>
                                              <p:attrName>ppt_x</p:attrName>
                                            </p:attrNameLst>
                                          </p:cBhvr>
                                          <p:tavLst>
                                            <p:tav tm="0">
                                              <p:val>
                                                <p:strVal val="1+#ppt_w/2"/>
                                              </p:val>
                                            </p:tav>
                                            <p:tav tm="100000">
                                              <p:val>
                                                <p:strVal val="#ppt_x"/>
                                              </p:val>
                                            </p:tav>
                                          </p:tavLst>
                                        </p:anim>
                                        <p:anim calcmode="lin" valueType="num">
                                          <p:cBhvr additive="base">
                                            <p:cTn id="131" dur="500" fill="hold"/>
                                            <p:tgtEl>
                                              <p:spTgt spid="47"/>
                                            </p:tgtEl>
                                            <p:attrNameLst>
                                              <p:attrName>ppt_y</p:attrName>
                                            </p:attrNameLst>
                                          </p:cBhvr>
                                          <p:tavLst>
                                            <p:tav tm="0">
                                              <p:val>
                                                <p:strVal val="#ppt_y"/>
                                              </p:val>
                                            </p:tav>
                                            <p:tav tm="100000">
                                              <p:val>
                                                <p:strVal val="#ppt_y"/>
                                              </p:val>
                                            </p:tav>
                                          </p:tavLst>
                                        </p:anim>
                                      </p:childTnLst>
                                    </p:cTn>
                                  </p:par>
                                </p:childTnLst>
                              </p:cTn>
                            </p:par>
                            <p:par>
                              <p:cTn id="132" fill="hold">
                                <p:stCondLst>
                                  <p:cond delay="9000"/>
                                </p:stCondLst>
                                <p:childTnLst>
                                  <p:par>
                                    <p:cTn id="133" presetID="53" presetClass="entr" presetSubtype="16" fill="hold" grpId="0" nodeType="after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p:cTn id="135" dur="500" fill="hold"/>
                                            <p:tgtEl>
                                              <p:spTgt spid="39"/>
                                            </p:tgtEl>
                                            <p:attrNameLst>
                                              <p:attrName>ppt_w</p:attrName>
                                            </p:attrNameLst>
                                          </p:cBhvr>
                                          <p:tavLst>
                                            <p:tav tm="0">
                                              <p:val>
                                                <p:fltVal val="0"/>
                                              </p:val>
                                            </p:tav>
                                            <p:tav tm="100000">
                                              <p:val>
                                                <p:strVal val="#ppt_w"/>
                                              </p:val>
                                            </p:tav>
                                          </p:tavLst>
                                        </p:anim>
                                        <p:anim calcmode="lin" valueType="num">
                                          <p:cBhvr>
                                            <p:cTn id="136" dur="500" fill="hold"/>
                                            <p:tgtEl>
                                              <p:spTgt spid="39"/>
                                            </p:tgtEl>
                                            <p:attrNameLst>
                                              <p:attrName>ppt_h</p:attrName>
                                            </p:attrNameLst>
                                          </p:cBhvr>
                                          <p:tavLst>
                                            <p:tav tm="0">
                                              <p:val>
                                                <p:fltVal val="0"/>
                                              </p:val>
                                            </p:tav>
                                            <p:tav tm="100000">
                                              <p:val>
                                                <p:strVal val="#ppt_h"/>
                                              </p:val>
                                            </p:tav>
                                          </p:tavLst>
                                        </p:anim>
                                        <p:animEffect transition="in" filter="fade">
                                          <p:cBhvr>
                                            <p:cTn id="137" dur="500"/>
                                            <p:tgtEl>
                                              <p:spTgt spid="39"/>
                                            </p:tgtEl>
                                          </p:cBhvr>
                                        </p:animEffect>
                                      </p:childTnLst>
                                    </p:cTn>
                                  </p:par>
                                </p:childTnLst>
                              </p:cTn>
                            </p:par>
                            <p:par>
                              <p:cTn id="138" fill="hold">
                                <p:stCondLst>
                                  <p:cond delay="9500"/>
                                </p:stCondLst>
                                <p:childTnLst>
                                  <p:par>
                                    <p:cTn id="139" presetID="53" presetClass="entr" presetSubtype="16" fill="hold" grpId="0" nodeType="afterEffect">
                                      <p:stCondLst>
                                        <p:cond delay="0"/>
                                      </p:stCondLst>
                                      <p:childTnLst>
                                        <p:set>
                                          <p:cBhvr>
                                            <p:cTn id="140" dur="1" fill="hold">
                                              <p:stCondLst>
                                                <p:cond delay="0"/>
                                              </p:stCondLst>
                                            </p:cTn>
                                            <p:tgtEl>
                                              <p:spTgt spid="43"/>
                                            </p:tgtEl>
                                            <p:attrNameLst>
                                              <p:attrName>style.visibility</p:attrName>
                                            </p:attrNameLst>
                                          </p:cBhvr>
                                          <p:to>
                                            <p:strVal val="visible"/>
                                          </p:to>
                                        </p:set>
                                        <p:anim calcmode="lin" valueType="num">
                                          <p:cBhvr>
                                            <p:cTn id="141" dur="500" fill="hold"/>
                                            <p:tgtEl>
                                              <p:spTgt spid="43"/>
                                            </p:tgtEl>
                                            <p:attrNameLst>
                                              <p:attrName>ppt_w</p:attrName>
                                            </p:attrNameLst>
                                          </p:cBhvr>
                                          <p:tavLst>
                                            <p:tav tm="0">
                                              <p:val>
                                                <p:fltVal val="0"/>
                                              </p:val>
                                            </p:tav>
                                            <p:tav tm="100000">
                                              <p:val>
                                                <p:strVal val="#ppt_w"/>
                                              </p:val>
                                            </p:tav>
                                          </p:tavLst>
                                        </p:anim>
                                        <p:anim calcmode="lin" valueType="num">
                                          <p:cBhvr>
                                            <p:cTn id="142" dur="500" fill="hold"/>
                                            <p:tgtEl>
                                              <p:spTgt spid="43"/>
                                            </p:tgtEl>
                                            <p:attrNameLst>
                                              <p:attrName>ppt_h</p:attrName>
                                            </p:attrNameLst>
                                          </p:cBhvr>
                                          <p:tavLst>
                                            <p:tav tm="0">
                                              <p:val>
                                                <p:fltVal val="0"/>
                                              </p:val>
                                            </p:tav>
                                            <p:tav tm="100000">
                                              <p:val>
                                                <p:strVal val="#ppt_h"/>
                                              </p:val>
                                            </p:tav>
                                          </p:tavLst>
                                        </p:anim>
                                        <p:animEffect transition="in" filter="fade">
                                          <p:cBhvr>
                                            <p:cTn id="143" dur="500"/>
                                            <p:tgtEl>
                                              <p:spTgt spid="43"/>
                                            </p:tgtEl>
                                          </p:cBhvr>
                                        </p:animEffect>
                                      </p:childTnLst>
                                    </p:cTn>
                                  </p:par>
                                </p:childTnLst>
                              </p:cTn>
                            </p:par>
                            <p:par>
                              <p:cTn id="144" fill="hold">
                                <p:stCondLst>
                                  <p:cond delay="10000"/>
                                </p:stCondLst>
                                <p:childTnLst>
                                  <p:par>
                                    <p:cTn id="145" presetID="21" presetClass="entr" presetSubtype="1"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heel(1)">
                                          <p:cBhvr>
                                            <p:cTn id="147" dur="500"/>
                                            <p:tgtEl>
                                              <p:spTgt spid="36"/>
                                            </p:tgtEl>
                                          </p:cBhvr>
                                        </p:animEffect>
                                      </p:childTnLst>
                                    </p:cTn>
                                  </p:par>
                                </p:childTnLst>
                              </p:cTn>
                            </p:par>
                            <p:par>
                              <p:cTn id="148" fill="hold">
                                <p:stCondLst>
                                  <p:cond delay="10500"/>
                                </p:stCondLst>
                                <p:childTnLst>
                                  <p:par>
                                    <p:cTn id="149" presetID="2" presetClass="entr" presetSubtype="2" fill="hold" grpId="0" nodeType="afterEffect">
                                      <p:stCondLst>
                                        <p:cond delay="0"/>
                                      </p:stCondLst>
                                      <p:childTnLst>
                                        <p:set>
                                          <p:cBhvr>
                                            <p:cTn id="150" dur="1" fill="hold">
                                              <p:stCondLst>
                                                <p:cond delay="0"/>
                                              </p:stCondLst>
                                            </p:cTn>
                                            <p:tgtEl>
                                              <p:spTgt spid="48"/>
                                            </p:tgtEl>
                                            <p:attrNameLst>
                                              <p:attrName>style.visibility</p:attrName>
                                            </p:attrNameLst>
                                          </p:cBhvr>
                                          <p:to>
                                            <p:strVal val="visible"/>
                                          </p:to>
                                        </p:set>
                                        <p:anim calcmode="lin" valueType="num">
                                          <p:cBhvr additive="base">
                                            <p:cTn id="151" dur="500" fill="hold"/>
                                            <p:tgtEl>
                                              <p:spTgt spid="48"/>
                                            </p:tgtEl>
                                            <p:attrNameLst>
                                              <p:attrName>ppt_x</p:attrName>
                                            </p:attrNameLst>
                                          </p:cBhvr>
                                          <p:tavLst>
                                            <p:tav tm="0">
                                              <p:val>
                                                <p:strVal val="1+#ppt_w/2"/>
                                              </p:val>
                                            </p:tav>
                                            <p:tav tm="100000">
                                              <p:val>
                                                <p:strVal val="#ppt_x"/>
                                              </p:val>
                                            </p:tav>
                                          </p:tavLst>
                                        </p:anim>
                                        <p:anim calcmode="lin" valueType="num">
                                          <p:cBhvr additive="base">
                                            <p:cTn id="152" dur="500" fill="hold"/>
                                            <p:tgtEl>
                                              <p:spTgt spid="48"/>
                                            </p:tgtEl>
                                            <p:attrNameLst>
                                              <p:attrName>ppt_y</p:attrName>
                                            </p:attrNameLst>
                                          </p:cBhvr>
                                          <p:tavLst>
                                            <p:tav tm="0">
                                              <p:val>
                                                <p:strVal val="#ppt_y"/>
                                              </p:val>
                                            </p:tav>
                                            <p:tav tm="100000">
                                              <p:val>
                                                <p:strVal val="#ppt_y"/>
                                              </p:val>
                                            </p:tav>
                                          </p:tavLst>
                                        </p:anim>
                                      </p:childTnLst>
                                    </p:cTn>
                                  </p:par>
                                </p:childTnLst>
                              </p:cTn>
                            </p:par>
                            <p:par>
                              <p:cTn id="153" fill="hold">
                                <p:stCondLst>
                                  <p:cond delay="11000"/>
                                </p:stCondLst>
                                <p:childTnLst>
                                  <p:par>
                                    <p:cTn id="154" presetID="2" presetClass="entr" presetSubtype="2" fill="hold" grpId="0" nodeType="afterEffect">
                                      <p:stCondLst>
                                        <p:cond delay="0"/>
                                      </p:stCondLst>
                                      <p:childTnLst>
                                        <p:set>
                                          <p:cBhvr>
                                            <p:cTn id="155" dur="1" fill="hold">
                                              <p:stCondLst>
                                                <p:cond delay="0"/>
                                              </p:stCondLst>
                                            </p:cTn>
                                            <p:tgtEl>
                                              <p:spTgt spid="49"/>
                                            </p:tgtEl>
                                            <p:attrNameLst>
                                              <p:attrName>style.visibility</p:attrName>
                                            </p:attrNameLst>
                                          </p:cBhvr>
                                          <p:to>
                                            <p:strVal val="visible"/>
                                          </p:to>
                                        </p:set>
                                        <p:anim calcmode="lin" valueType="num">
                                          <p:cBhvr additive="base">
                                            <p:cTn id="156" dur="500" fill="hold"/>
                                            <p:tgtEl>
                                              <p:spTgt spid="49"/>
                                            </p:tgtEl>
                                            <p:attrNameLst>
                                              <p:attrName>ppt_x</p:attrName>
                                            </p:attrNameLst>
                                          </p:cBhvr>
                                          <p:tavLst>
                                            <p:tav tm="0">
                                              <p:val>
                                                <p:strVal val="1+#ppt_w/2"/>
                                              </p:val>
                                            </p:tav>
                                            <p:tav tm="100000">
                                              <p:val>
                                                <p:strVal val="#ppt_x"/>
                                              </p:val>
                                            </p:tav>
                                          </p:tavLst>
                                        </p:anim>
                                        <p:anim calcmode="lin" valueType="num">
                                          <p:cBhvr additive="base">
                                            <p:cTn id="157"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p:bldP spid="17" grpId="0"/>
          <p:bldP spid="18" grpId="0"/>
          <p:bldP spid="29" grpId="0"/>
          <p:bldP spid="30" grpId="0"/>
          <p:bldGraphic spid="33" grpId="0">
            <p:bldAsOne/>
          </p:bldGraphic>
          <p:bldGraphic spid="35" grpId="0">
            <p:bldAsOne/>
          </p:bldGraphic>
          <p:bldGraphic spid="36" grpId="0">
            <p:bldAsOne/>
          </p:bldGraphic>
          <p:bldP spid="37" grpId="0" animBg="1"/>
          <p:bldP spid="38" grpId="0" animBg="1"/>
          <p:bldP spid="39" grpId="0" animBg="1"/>
          <p:bldP spid="4" grpId="0" animBg="1"/>
          <p:bldP spid="41" grpId="0"/>
          <p:bldP spid="42" grpId="0"/>
          <p:bldP spid="43" grpId="0"/>
          <p:bldP spid="44" grpId="0"/>
          <p:bldP spid="45" grpId="0"/>
          <p:bldP spid="46" grpId="0"/>
          <p:bldP spid="47" grpId="0"/>
          <p:bldP spid="48" grpId="0"/>
          <p:bldP spid="4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aphicFrame>
        <p:nvGraphicFramePr>
          <p:cNvPr id="74" name="Chart 73"/>
          <p:cNvGraphicFramePr/>
          <p:nvPr>
            <p:extLst/>
          </p:nvPr>
        </p:nvGraphicFramePr>
        <p:xfrm>
          <a:off x="508671" y="2810683"/>
          <a:ext cx="3903304" cy="1856776"/>
        </p:xfrm>
        <a:graphic>
          <a:graphicData uri="http://schemas.openxmlformats.org/drawingml/2006/chart">
            <c:chart xmlns:c="http://schemas.openxmlformats.org/drawingml/2006/chart" xmlns:r="http://schemas.openxmlformats.org/officeDocument/2006/relationships" r:id="rId3"/>
          </a:graphicData>
        </a:graphic>
      </p:graphicFrame>
      <p:sp>
        <p:nvSpPr>
          <p:cNvPr id="75" name="Rectangle 74"/>
          <p:cNvSpPr/>
          <p:nvPr/>
        </p:nvSpPr>
        <p:spPr>
          <a:xfrm>
            <a:off x="550399" y="2248002"/>
            <a:ext cx="3693807" cy="484748"/>
          </a:xfrm>
          <a:prstGeom prst="rect">
            <a:avLst/>
          </a:prstGeom>
        </p:spPr>
        <p:txBody>
          <a:bodyPr wrap="square" lIns="68580" tIns="34290" rIns="68580" bIns="3429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id-ID" sz="900" dirty="0">
                <a:cs typeface="+mn-ea"/>
                <a:sym typeface="+mn-lt"/>
              </a:rPr>
              <a:t>Suitable for all categories </a:t>
            </a:r>
            <a:r>
              <a:rPr lang="id-ID" sz="900" dirty="0" smtClean="0">
                <a:cs typeface="+mn-ea"/>
                <a:sym typeface="+mn-lt"/>
              </a:rPr>
              <a:t>business </a:t>
            </a:r>
            <a:r>
              <a:rPr lang="id-ID" sz="900" dirty="0">
                <a:cs typeface="+mn-ea"/>
                <a:sym typeface="+mn-lt"/>
              </a:rPr>
              <a:t>and </a:t>
            </a:r>
            <a:r>
              <a:rPr lang="id-ID" sz="900" dirty="0" smtClean="0">
                <a:cs typeface="+mn-ea"/>
                <a:sym typeface="+mn-lt"/>
              </a:rPr>
              <a:t> </a:t>
            </a:r>
            <a:r>
              <a:rPr lang="id-ID" sz="900" dirty="0">
                <a:cs typeface="+mn-ea"/>
                <a:sym typeface="+mn-lt"/>
              </a:rPr>
              <a:t>presentation</a:t>
            </a:r>
            <a:r>
              <a:rPr lang="id-ID" sz="900" b="1" dirty="0">
                <a:cs typeface="+mn-ea"/>
                <a:sym typeface="+mn-lt"/>
              </a:rPr>
              <a:t>,</a:t>
            </a:r>
            <a:r>
              <a:rPr lang="id-ID" sz="900" dirty="0">
                <a:cs typeface="+mn-ea"/>
                <a:sym typeface="+mn-lt"/>
              </a:rPr>
              <a:t> eaque quae ab illo inventore veritatis et quasi architecto beatae vitae dicta sunt explicabo. </a:t>
            </a:r>
            <a:r>
              <a:rPr lang="en-US" sz="900" dirty="0">
                <a:cs typeface="+mn-ea"/>
                <a:sym typeface="+mn-lt"/>
              </a:rPr>
              <a:t>Right click -&gt; Edit data, enjoy!</a:t>
            </a:r>
            <a:endParaRPr lang="id-ID" sz="900" dirty="0">
              <a:cs typeface="+mn-ea"/>
              <a:sym typeface="+mn-lt"/>
            </a:endParaRPr>
          </a:p>
        </p:txBody>
      </p:sp>
      <p:sp>
        <p:nvSpPr>
          <p:cNvPr id="76" name="TextBox 75"/>
          <p:cNvSpPr txBox="1"/>
          <p:nvPr/>
        </p:nvSpPr>
        <p:spPr>
          <a:xfrm>
            <a:off x="518309" y="1421962"/>
            <a:ext cx="1065437" cy="253916"/>
          </a:xfrm>
          <a:prstGeom prst="rect">
            <a:avLst/>
          </a:prstGeom>
          <a:noFill/>
        </p:spPr>
        <p:txBody>
          <a:bodyPr wrap="none" lIns="68580" tIns="34290" rIns="68580" bIns="34290" rtlCol="0">
            <a:spAutoFit/>
          </a:bodyPr>
          <a:lstStyle/>
          <a:p>
            <a:r>
              <a:rPr lang="zh-CN" altLang="en-US" sz="1200" dirty="0" smtClean="0">
                <a:cs typeface="+mn-ea"/>
                <a:sym typeface="+mn-lt"/>
              </a:rPr>
              <a:t>点击输入标题</a:t>
            </a:r>
            <a:endParaRPr lang="id-ID" sz="1200" dirty="0">
              <a:cs typeface="+mn-ea"/>
              <a:sym typeface="+mn-lt"/>
            </a:endParaRPr>
          </a:p>
        </p:txBody>
      </p:sp>
      <p:sp>
        <p:nvSpPr>
          <p:cNvPr id="77" name="TextBox 76"/>
          <p:cNvSpPr txBox="1"/>
          <p:nvPr/>
        </p:nvSpPr>
        <p:spPr>
          <a:xfrm>
            <a:off x="1781834" y="1713211"/>
            <a:ext cx="2216611" cy="484748"/>
          </a:xfrm>
          <a:prstGeom prst="rect">
            <a:avLst/>
          </a:prstGeom>
          <a:noFill/>
        </p:spPr>
        <p:txBody>
          <a:bodyPr wrap="square" lIns="68580" tIns="34290" rIns="68580" bIns="34290" rtlCol="0">
            <a:spAutoFit/>
          </a:bodyPr>
          <a:lstStyle/>
          <a:p>
            <a:pPr algn="just"/>
            <a:r>
              <a:rPr lang="id-ID" sz="900" dirty="0">
                <a:cs typeface="+mn-ea"/>
                <a:sym typeface="+mn-lt"/>
              </a:rPr>
              <a:t>Of shopping carts are abandoned right before the transaction its completed. Suitable for all categories</a:t>
            </a:r>
          </a:p>
        </p:txBody>
      </p:sp>
      <p:sp>
        <p:nvSpPr>
          <p:cNvPr id="78" name="TextBox 77"/>
          <p:cNvSpPr txBox="1"/>
          <p:nvPr/>
        </p:nvSpPr>
        <p:spPr>
          <a:xfrm>
            <a:off x="518309" y="1599667"/>
            <a:ext cx="1159613" cy="700192"/>
          </a:xfrm>
          <a:prstGeom prst="rect">
            <a:avLst/>
          </a:prstGeom>
          <a:noFill/>
        </p:spPr>
        <p:txBody>
          <a:bodyPr wrap="none" lIns="68580" tIns="34290" rIns="68580" bIns="34290" rtlCol="0">
            <a:spAutoFit/>
          </a:bodyPr>
          <a:lstStyle/>
          <a:p>
            <a:r>
              <a:rPr lang="en-US" sz="4100" b="1" dirty="0">
                <a:solidFill>
                  <a:schemeClr val="accent1"/>
                </a:solidFill>
                <a:cs typeface="+mn-ea"/>
                <a:sym typeface="+mn-lt"/>
              </a:rPr>
              <a:t>8/10</a:t>
            </a:r>
            <a:endParaRPr lang="id-ID" sz="4100" b="1" dirty="0">
              <a:solidFill>
                <a:schemeClr val="accent1"/>
              </a:solidFill>
              <a:cs typeface="+mn-ea"/>
              <a:sym typeface="+mn-lt"/>
            </a:endParaRPr>
          </a:p>
        </p:txBody>
      </p:sp>
      <p:sp>
        <p:nvSpPr>
          <p:cNvPr id="79" name="Freeform 5"/>
          <p:cNvSpPr>
            <a:spLocks/>
          </p:cNvSpPr>
          <p:nvPr/>
        </p:nvSpPr>
        <p:spPr bwMode="auto">
          <a:xfrm>
            <a:off x="5181960" y="1024361"/>
            <a:ext cx="3073683" cy="3692174"/>
          </a:xfrm>
          <a:custGeom>
            <a:avLst/>
            <a:gdLst>
              <a:gd name="T0" fmla="*/ 0 w 1734"/>
              <a:gd name="T1" fmla="*/ 1585 h 2084"/>
              <a:gd name="T2" fmla="*/ 500 w 1734"/>
              <a:gd name="T3" fmla="*/ 2084 h 2084"/>
              <a:gd name="T4" fmla="*/ 995 w 1734"/>
              <a:gd name="T5" fmla="*/ 1642 h 2084"/>
              <a:gd name="T6" fmla="*/ 1349 w 1734"/>
              <a:gd name="T7" fmla="*/ 1874 h 2084"/>
              <a:gd name="T8" fmla="*/ 1734 w 1734"/>
              <a:gd name="T9" fmla="*/ 1488 h 2084"/>
              <a:gd name="T10" fmla="*/ 1458 w 1734"/>
              <a:gd name="T11" fmla="*/ 1119 h 2084"/>
              <a:gd name="T12" fmla="*/ 1577 w 1734"/>
              <a:gd name="T13" fmla="*/ 805 h 2084"/>
              <a:gd name="T14" fmla="*/ 1104 w 1734"/>
              <a:gd name="T15" fmla="*/ 333 h 2084"/>
              <a:gd name="T16" fmla="*/ 1023 w 1734"/>
              <a:gd name="T17" fmla="*/ 340 h 2084"/>
              <a:gd name="T18" fmla="*/ 596 w 1734"/>
              <a:gd name="T19" fmla="*/ 0 h 2084"/>
              <a:gd name="T20" fmla="*/ 158 w 1734"/>
              <a:gd name="T21" fmla="*/ 438 h 2084"/>
              <a:gd name="T22" fmla="*/ 223 w 1734"/>
              <a:gd name="T23" fmla="*/ 667 h 2084"/>
              <a:gd name="T24" fmla="*/ 0 w 1734"/>
              <a:gd name="T25" fmla="*/ 954 h 2084"/>
              <a:gd name="T26" fmla="*/ 161 w 1734"/>
              <a:gd name="T27" fmla="*/ 1218 h 2084"/>
              <a:gd name="T28" fmla="*/ 0 w 1734"/>
              <a:gd name="T29" fmla="*/ 1585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4" h="2084">
                <a:moveTo>
                  <a:pt x="0" y="1585"/>
                </a:moveTo>
                <a:cubicBezTo>
                  <a:pt x="0" y="1860"/>
                  <a:pt x="224" y="2084"/>
                  <a:pt x="500" y="2084"/>
                </a:cubicBezTo>
                <a:cubicBezTo>
                  <a:pt x="756" y="2084"/>
                  <a:pt x="967" y="1890"/>
                  <a:pt x="995" y="1642"/>
                </a:cubicBezTo>
                <a:cubicBezTo>
                  <a:pt x="1055" y="1778"/>
                  <a:pt x="1191" y="1874"/>
                  <a:pt x="1349" y="1874"/>
                </a:cubicBezTo>
                <a:cubicBezTo>
                  <a:pt x="1562" y="1874"/>
                  <a:pt x="1734" y="1701"/>
                  <a:pt x="1734" y="1488"/>
                </a:cubicBezTo>
                <a:cubicBezTo>
                  <a:pt x="1734" y="1313"/>
                  <a:pt x="1618" y="1166"/>
                  <a:pt x="1458" y="1119"/>
                </a:cubicBezTo>
                <a:cubicBezTo>
                  <a:pt x="1532" y="1035"/>
                  <a:pt x="1577" y="926"/>
                  <a:pt x="1577" y="805"/>
                </a:cubicBezTo>
                <a:cubicBezTo>
                  <a:pt x="1577" y="544"/>
                  <a:pt x="1365" y="333"/>
                  <a:pt x="1104" y="333"/>
                </a:cubicBezTo>
                <a:cubicBezTo>
                  <a:pt x="1076" y="333"/>
                  <a:pt x="1049" y="335"/>
                  <a:pt x="1023" y="340"/>
                </a:cubicBezTo>
                <a:cubicBezTo>
                  <a:pt x="978" y="145"/>
                  <a:pt x="804" y="0"/>
                  <a:pt x="596" y="0"/>
                </a:cubicBezTo>
                <a:cubicBezTo>
                  <a:pt x="354" y="0"/>
                  <a:pt x="158" y="196"/>
                  <a:pt x="158" y="438"/>
                </a:cubicBezTo>
                <a:cubicBezTo>
                  <a:pt x="158" y="522"/>
                  <a:pt x="182" y="600"/>
                  <a:pt x="223" y="667"/>
                </a:cubicBezTo>
                <a:cubicBezTo>
                  <a:pt x="95" y="700"/>
                  <a:pt x="0" y="816"/>
                  <a:pt x="0" y="954"/>
                </a:cubicBezTo>
                <a:cubicBezTo>
                  <a:pt x="0" y="1069"/>
                  <a:pt x="66" y="1169"/>
                  <a:pt x="161" y="1218"/>
                </a:cubicBezTo>
                <a:cubicBezTo>
                  <a:pt x="62" y="1310"/>
                  <a:pt x="0" y="1440"/>
                  <a:pt x="0" y="1585"/>
                </a:cubicBezTo>
                <a:close/>
              </a:path>
            </a:pathLst>
          </a:custGeom>
          <a:solidFill>
            <a:srgbClr val="89B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dirty="0">
              <a:cs typeface="+mn-ea"/>
              <a:sym typeface="+mn-lt"/>
            </a:endParaRPr>
          </a:p>
        </p:txBody>
      </p:sp>
      <p:sp>
        <p:nvSpPr>
          <p:cNvPr id="83" name="Oval 9"/>
          <p:cNvSpPr>
            <a:spLocks noChangeArrowheads="1"/>
          </p:cNvSpPr>
          <p:nvPr/>
        </p:nvSpPr>
        <p:spPr bwMode="auto">
          <a:xfrm>
            <a:off x="7443465" y="3502210"/>
            <a:ext cx="533106" cy="533106"/>
          </a:xfrm>
          <a:prstGeom prst="ellipse">
            <a:avLst/>
          </a:prstGeom>
          <a:solidFill>
            <a:schemeClr val="accent6"/>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5" name="Oval 11"/>
          <p:cNvSpPr>
            <a:spLocks noChangeArrowheads="1"/>
          </p:cNvSpPr>
          <p:nvPr/>
        </p:nvSpPr>
        <p:spPr bwMode="auto">
          <a:xfrm>
            <a:off x="7104430" y="2390553"/>
            <a:ext cx="532838" cy="531103"/>
          </a:xfrm>
          <a:prstGeom prst="ellipse">
            <a:avLst/>
          </a:prstGeom>
          <a:solidFill>
            <a:schemeClr val="accent5"/>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7" name="Freeform 13"/>
          <p:cNvSpPr>
            <a:spLocks/>
          </p:cNvSpPr>
          <p:nvPr/>
        </p:nvSpPr>
        <p:spPr bwMode="auto">
          <a:xfrm>
            <a:off x="6098432" y="2257589"/>
            <a:ext cx="1219457" cy="2892141"/>
          </a:xfrm>
          <a:custGeom>
            <a:avLst/>
            <a:gdLst>
              <a:gd name="T0" fmla="*/ 0 w 688"/>
              <a:gd name="T1" fmla="*/ 1632 h 1632"/>
              <a:gd name="T2" fmla="*/ 231 w 688"/>
              <a:gd name="T3" fmla="*/ 1512 h 1632"/>
              <a:gd name="T4" fmla="*/ 388 w 688"/>
              <a:gd name="T5" fmla="*/ 447 h 1632"/>
              <a:gd name="T6" fmla="*/ 47 w 688"/>
              <a:gd name="T7" fmla="*/ 0 h 1632"/>
              <a:gd name="T8" fmla="*/ 475 w 688"/>
              <a:gd name="T9" fmla="*/ 414 h 1632"/>
              <a:gd name="T10" fmla="*/ 449 w 688"/>
              <a:gd name="T11" fmla="*/ 1484 h 1632"/>
              <a:gd name="T12" fmla="*/ 551 w 688"/>
              <a:gd name="T13" fmla="*/ 1632 h 1632"/>
              <a:gd name="T14" fmla="*/ 0 w 688"/>
              <a:gd name="T15" fmla="*/ 1632 h 1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1632">
                <a:moveTo>
                  <a:pt x="0" y="1632"/>
                </a:moveTo>
                <a:cubicBezTo>
                  <a:pt x="0" y="1632"/>
                  <a:pt x="112" y="1609"/>
                  <a:pt x="231" y="1512"/>
                </a:cubicBezTo>
                <a:cubicBezTo>
                  <a:pt x="350" y="1415"/>
                  <a:pt x="527" y="832"/>
                  <a:pt x="388" y="447"/>
                </a:cubicBezTo>
                <a:cubicBezTo>
                  <a:pt x="249" y="61"/>
                  <a:pt x="47" y="0"/>
                  <a:pt x="47" y="0"/>
                </a:cubicBezTo>
                <a:cubicBezTo>
                  <a:pt x="47" y="0"/>
                  <a:pt x="263" y="0"/>
                  <a:pt x="475" y="414"/>
                </a:cubicBezTo>
                <a:cubicBezTo>
                  <a:pt x="688" y="828"/>
                  <a:pt x="467" y="1397"/>
                  <a:pt x="449" y="1484"/>
                </a:cubicBezTo>
                <a:cubicBezTo>
                  <a:pt x="432" y="1571"/>
                  <a:pt x="551" y="1632"/>
                  <a:pt x="551" y="1632"/>
                </a:cubicBezTo>
                <a:lnTo>
                  <a:pt x="0" y="1632"/>
                </a:lnTo>
                <a:close/>
              </a:path>
            </a:pathLst>
          </a:custGeom>
          <a:solidFill>
            <a:srgbClr val="5A4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8" name="Freeform 14"/>
          <p:cNvSpPr>
            <a:spLocks/>
          </p:cNvSpPr>
          <p:nvPr/>
        </p:nvSpPr>
        <p:spPr bwMode="auto">
          <a:xfrm>
            <a:off x="6659332" y="2126128"/>
            <a:ext cx="569665" cy="648541"/>
          </a:xfrm>
          <a:custGeom>
            <a:avLst/>
            <a:gdLst>
              <a:gd name="T0" fmla="*/ 144 w 321"/>
              <a:gd name="T1" fmla="*/ 130 h 366"/>
              <a:gd name="T2" fmla="*/ 123 w 321"/>
              <a:gd name="T3" fmla="*/ 155 h 366"/>
              <a:gd name="T4" fmla="*/ 0 w 321"/>
              <a:gd name="T5" fmla="*/ 334 h 366"/>
              <a:gd name="T6" fmla="*/ 82 w 321"/>
              <a:gd name="T7" fmla="*/ 366 h 366"/>
              <a:gd name="T8" fmla="*/ 156 w 321"/>
              <a:gd name="T9" fmla="*/ 193 h 366"/>
              <a:gd name="T10" fmla="*/ 321 w 321"/>
              <a:gd name="T11" fmla="*/ 0 h 366"/>
              <a:gd name="T12" fmla="*/ 144 w 321"/>
              <a:gd name="T13" fmla="*/ 130 h 366"/>
            </a:gdLst>
            <a:ahLst/>
            <a:cxnLst>
              <a:cxn ang="0">
                <a:pos x="T0" y="T1"/>
              </a:cxn>
              <a:cxn ang="0">
                <a:pos x="T2" y="T3"/>
              </a:cxn>
              <a:cxn ang="0">
                <a:pos x="T4" y="T5"/>
              </a:cxn>
              <a:cxn ang="0">
                <a:pos x="T6" y="T7"/>
              </a:cxn>
              <a:cxn ang="0">
                <a:pos x="T8" y="T9"/>
              </a:cxn>
              <a:cxn ang="0">
                <a:pos x="T10" y="T11"/>
              </a:cxn>
              <a:cxn ang="0">
                <a:pos x="T12" y="T13"/>
              </a:cxn>
            </a:cxnLst>
            <a:rect l="0" t="0" r="r" b="b"/>
            <a:pathLst>
              <a:path w="321" h="366">
                <a:moveTo>
                  <a:pt x="144" y="130"/>
                </a:moveTo>
                <a:cubicBezTo>
                  <a:pt x="138" y="137"/>
                  <a:pt x="131" y="145"/>
                  <a:pt x="123" y="155"/>
                </a:cubicBezTo>
                <a:cubicBezTo>
                  <a:pt x="71" y="219"/>
                  <a:pt x="0" y="334"/>
                  <a:pt x="0" y="334"/>
                </a:cubicBezTo>
                <a:cubicBezTo>
                  <a:pt x="82" y="366"/>
                  <a:pt x="82" y="366"/>
                  <a:pt x="82" y="366"/>
                </a:cubicBezTo>
                <a:cubicBezTo>
                  <a:pt x="82" y="366"/>
                  <a:pt x="108" y="276"/>
                  <a:pt x="156" y="193"/>
                </a:cubicBezTo>
                <a:cubicBezTo>
                  <a:pt x="203" y="110"/>
                  <a:pt x="321" y="0"/>
                  <a:pt x="321" y="0"/>
                </a:cubicBezTo>
                <a:cubicBezTo>
                  <a:pt x="321" y="0"/>
                  <a:pt x="195" y="73"/>
                  <a:pt x="144" y="130"/>
                </a:cubicBezTo>
                <a:close/>
              </a:path>
            </a:pathLst>
          </a:custGeom>
          <a:solidFill>
            <a:srgbClr val="5A4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9" name="Freeform 15"/>
          <p:cNvSpPr>
            <a:spLocks/>
          </p:cNvSpPr>
          <p:nvPr/>
        </p:nvSpPr>
        <p:spPr bwMode="auto">
          <a:xfrm>
            <a:off x="6868417" y="3313033"/>
            <a:ext cx="727418" cy="669824"/>
          </a:xfrm>
          <a:custGeom>
            <a:avLst/>
            <a:gdLst>
              <a:gd name="T0" fmla="*/ 0 w 410"/>
              <a:gd name="T1" fmla="*/ 322 h 378"/>
              <a:gd name="T2" fmla="*/ 202 w 410"/>
              <a:gd name="T3" fmla="*/ 120 h 378"/>
              <a:gd name="T4" fmla="*/ 410 w 410"/>
              <a:gd name="T5" fmla="*/ 0 h 378"/>
              <a:gd name="T6" fmla="*/ 199 w 410"/>
              <a:gd name="T7" fmla="*/ 196 h 378"/>
              <a:gd name="T8" fmla="*/ 100 w 410"/>
              <a:gd name="T9" fmla="*/ 378 h 378"/>
              <a:gd name="T10" fmla="*/ 0 w 410"/>
              <a:gd name="T11" fmla="*/ 322 h 378"/>
            </a:gdLst>
            <a:ahLst/>
            <a:cxnLst>
              <a:cxn ang="0">
                <a:pos x="T0" y="T1"/>
              </a:cxn>
              <a:cxn ang="0">
                <a:pos x="T2" y="T3"/>
              </a:cxn>
              <a:cxn ang="0">
                <a:pos x="T4" y="T5"/>
              </a:cxn>
              <a:cxn ang="0">
                <a:pos x="T6" y="T7"/>
              </a:cxn>
              <a:cxn ang="0">
                <a:pos x="T8" y="T9"/>
              </a:cxn>
              <a:cxn ang="0">
                <a:pos x="T10" y="T11"/>
              </a:cxn>
            </a:cxnLst>
            <a:rect l="0" t="0" r="r" b="b"/>
            <a:pathLst>
              <a:path w="410" h="378">
                <a:moveTo>
                  <a:pt x="0" y="322"/>
                </a:moveTo>
                <a:cubicBezTo>
                  <a:pt x="0" y="322"/>
                  <a:pt x="137" y="177"/>
                  <a:pt x="202" y="120"/>
                </a:cubicBezTo>
                <a:cubicBezTo>
                  <a:pt x="267" y="62"/>
                  <a:pt x="410" y="0"/>
                  <a:pt x="410" y="0"/>
                </a:cubicBezTo>
                <a:cubicBezTo>
                  <a:pt x="410" y="0"/>
                  <a:pt x="261" y="110"/>
                  <a:pt x="199" y="196"/>
                </a:cubicBezTo>
                <a:cubicBezTo>
                  <a:pt x="137" y="282"/>
                  <a:pt x="100" y="378"/>
                  <a:pt x="100" y="378"/>
                </a:cubicBezTo>
                <a:lnTo>
                  <a:pt x="0" y="322"/>
                </a:lnTo>
                <a:close/>
              </a:path>
            </a:pathLst>
          </a:custGeom>
          <a:solidFill>
            <a:srgbClr val="5A4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0" name="Freeform 16"/>
          <p:cNvSpPr>
            <a:spLocks/>
          </p:cNvSpPr>
          <p:nvPr/>
        </p:nvSpPr>
        <p:spPr bwMode="auto">
          <a:xfrm>
            <a:off x="6380133" y="3012550"/>
            <a:ext cx="639777" cy="504560"/>
          </a:xfrm>
          <a:custGeom>
            <a:avLst/>
            <a:gdLst>
              <a:gd name="T0" fmla="*/ 361 w 361"/>
              <a:gd name="T1" fmla="*/ 231 h 285"/>
              <a:gd name="T2" fmla="*/ 189 w 361"/>
              <a:gd name="T3" fmla="*/ 77 h 285"/>
              <a:gd name="T4" fmla="*/ 0 w 361"/>
              <a:gd name="T5" fmla="*/ 0 h 285"/>
              <a:gd name="T6" fmla="*/ 189 w 361"/>
              <a:gd name="T7" fmla="*/ 140 h 285"/>
              <a:gd name="T8" fmla="*/ 286 w 361"/>
              <a:gd name="T9" fmla="*/ 285 h 285"/>
              <a:gd name="T10" fmla="*/ 361 w 361"/>
              <a:gd name="T11" fmla="*/ 231 h 285"/>
            </a:gdLst>
            <a:ahLst/>
            <a:cxnLst>
              <a:cxn ang="0">
                <a:pos x="T0" y="T1"/>
              </a:cxn>
              <a:cxn ang="0">
                <a:pos x="T2" y="T3"/>
              </a:cxn>
              <a:cxn ang="0">
                <a:pos x="T4" y="T5"/>
              </a:cxn>
              <a:cxn ang="0">
                <a:pos x="T6" y="T7"/>
              </a:cxn>
              <a:cxn ang="0">
                <a:pos x="T8" y="T9"/>
              </a:cxn>
              <a:cxn ang="0">
                <a:pos x="T10" y="T11"/>
              </a:cxn>
            </a:cxnLst>
            <a:rect l="0" t="0" r="r" b="b"/>
            <a:pathLst>
              <a:path w="361" h="285">
                <a:moveTo>
                  <a:pt x="361" y="231"/>
                </a:moveTo>
                <a:cubicBezTo>
                  <a:pt x="361" y="231"/>
                  <a:pt x="252" y="121"/>
                  <a:pt x="189" y="77"/>
                </a:cubicBezTo>
                <a:cubicBezTo>
                  <a:pt x="129" y="36"/>
                  <a:pt x="0" y="0"/>
                  <a:pt x="0" y="0"/>
                </a:cubicBezTo>
                <a:cubicBezTo>
                  <a:pt x="0" y="0"/>
                  <a:pt x="131" y="73"/>
                  <a:pt x="189" y="140"/>
                </a:cubicBezTo>
                <a:cubicBezTo>
                  <a:pt x="247" y="208"/>
                  <a:pt x="286" y="285"/>
                  <a:pt x="286" y="285"/>
                </a:cubicBezTo>
                <a:lnTo>
                  <a:pt x="361" y="231"/>
                </a:lnTo>
                <a:close/>
              </a:path>
            </a:pathLst>
          </a:custGeom>
          <a:solidFill>
            <a:srgbClr val="5A4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2" name="Oval 8"/>
          <p:cNvSpPr>
            <a:spLocks noChangeArrowheads="1"/>
          </p:cNvSpPr>
          <p:nvPr/>
        </p:nvSpPr>
        <p:spPr bwMode="auto">
          <a:xfrm>
            <a:off x="5497477" y="2443344"/>
            <a:ext cx="662651" cy="662650"/>
          </a:xfrm>
          <a:prstGeom prst="ellipse">
            <a:avLst/>
          </a:prstGeom>
          <a:solidFill>
            <a:schemeClr val="accent2"/>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1" name="Freeform 28"/>
          <p:cNvSpPr>
            <a:spLocks noEditPoints="1"/>
          </p:cNvSpPr>
          <p:nvPr/>
        </p:nvSpPr>
        <p:spPr bwMode="auto">
          <a:xfrm>
            <a:off x="5624760" y="2568657"/>
            <a:ext cx="389060" cy="389060"/>
          </a:xfrm>
          <a:custGeom>
            <a:avLst/>
            <a:gdLst>
              <a:gd name="T0" fmla="*/ 156 w 176"/>
              <a:gd name="T1" fmla="*/ 0 h 176"/>
              <a:gd name="T2" fmla="*/ 136 w 176"/>
              <a:gd name="T3" fmla="*/ 20 h 176"/>
              <a:gd name="T4" fmla="*/ 152 w 176"/>
              <a:gd name="T5" fmla="*/ 40 h 176"/>
              <a:gd name="T6" fmla="*/ 152 w 176"/>
              <a:gd name="T7" fmla="*/ 84 h 176"/>
              <a:gd name="T8" fmla="*/ 108 w 176"/>
              <a:gd name="T9" fmla="*/ 84 h 176"/>
              <a:gd name="T10" fmla="*/ 88 w 176"/>
              <a:gd name="T11" fmla="*/ 68 h 176"/>
              <a:gd name="T12" fmla="*/ 68 w 176"/>
              <a:gd name="T13" fmla="*/ 84 h 176"/>
              <a:gd name="T14" fmla="*/ 20 w 176"/>
              <a:gd name="T15" fmla="*/ 84 h 176"/>
              <a:gd name="T16" fmla="*/ 16 w 176"/>
              <a:gd name="T17" fmla="*/ 88 h 176"/>
              <a:gd name="T18" fmla="*/ 16 w 176"/>
              <a:gd name="T19" fmla="*/ 136 h 176"/>
              <a:gd name="T20" fmla="*/ 0 w 176"/>
              <a:gd name="T21" fmla="*/ 156 h 176"/>
              <a:gd name="T22" fmla="*/ 20 w 176"/>
              <a:gd name="T23" fmla="*/ 176 h 176"/>
              <a:gd name="T24" fmla="*/ 40 w 176"/>
              <a:gd name="T25" fmla="*/ 156 h 176"/>
              <a:gd name="T26" fmla="*/ 24 w 176"/>
              <a:gd name="T27" fmla="*/ 136 h 176"/>
              <a:gd name="T28" fmla="*/ 24 w 176"/>
              <a:gd name="T29" fmla="*/ 92 h 176"/>
              <a:gd name="T30" fmla="*/ 68 w 176"/>
              <a:gd name="T31" fmla="*/ 92 h 176"/>
              <a:gd name="T32" fmla="*/ 88 w 176"/>
              <a:gd name="T33" fmla="*/ 108 h 176"/>
              <a:gd name="T34" fmla="*/ 108 w 176"/>
              <a:gd name="T35" fmla="*/ 92 h 176"/>
              <a:gd name="T36" fmla="*/ 156 w 176"/>
              <a:gd name="T37" fmla="*/ 92 h 176"/>
              <a:gd name="T38" fmla="*/ 160 w 176"/>
              <a:gd name="T39" fmla="*/ 88 h 176"/>
              <a:gd name="T40" fmla="*/ 160 w 176"/>
              <a:gd name="T41" fmla="*/ 40 h 176"/>
              <a:gd name="T42" fmla="*/ 176 w 176"/>
              <a:gd name="T43" fmla="*/ 20 h 176"/>
              <a:gd name="T44" fmla="*/ 156 w 176"/>
              <a:gd name="T45" fmla="*/ 0 h 176"/>
              <a:gd name="T46" fmla="*/ 32 w 176"/>
              <a:gd name="T47" fmla="*/ 156 h 176"/>
              <a:gd name="T48" fmla="*/ 20 w 176"/>
              <a:gd name="T49" fmla="*/ 168 h 176"/>
              <a:gd name="T50" fmla="*/ 8 w 176"/>
              <a:gd name="T51" fmla="*/ 156 h 176"/>
              <a:gd name="T52" fmla="*/ 20 w 176"/>
              <a:gd name="T53" fmla="*/ 144 h 176"/>
              <a:gd name="T54" fmla="*/ 32 w 176"/>
              <a:gd name="T55" fmla="*/ 156 h 176"/>
              <a:gd name="T56" fmla="*/ 88 w 176"/>
              <a:gd name="T57" fmla="*/ 100 h 176"/>
              <a:gd name="T58" fmla="*/ 76 w 176"/>
              <a:gd name="T59" fmla="*/ 88 h 176"/>
              <a:gd name="T60" fmla="*/ 88 w 176"/>
              <a:gd name="T61" fmla="*/ 76 h 176"/>
              <a:gd name="T62" fmla="*/ 100 w 176"/>
              <a:gd name="T63" fmla="*/ 88 h 176"/>
              <a:gd name="T64" fmla="*/ 88 w 176"/>
              <a:gd name="T65" fmla="*/ 100 h 176"/>
              <a:gd name="T66" fmla="*/ 156 w 176"/>
              <a:gd name="T67" fmla="*/ 32 h 176"/>
              <a:gd name="T68" fmla="*/ 144 w 176"/>
              <a:gd name="T69" fmla="*/ 20 h 176"/>
              <a:gd name="T70" fmla="*/ 156 w 176"/>
              <a:gd name="T71" fmla="*/ 8 h 176"/>
              <a:gd name="T72" fmla="*/ 168 w 176"/>
              <a:gd name="T73" fmla="*/ 20 h 176"/>
              <a:gd name="T74" fmla="*/ 156 w 176"/>
              <a:gd name="T7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56" y="0"/>
                </a:moveTo>
                <a:cubicBezTo>
                  <a:pt x="145" y="0"/>
                  <a:pt x="136" y="9"/>
                  <a:pt x="136" y="20"/>
                </a:cubicBezTo>
                <a:cubicBezTo>
                  <a:pt x="136" y="30"/>
                  <a:pt x="143" y="38"/>
                  <a:pt x="152" y="40"/>
                </a:cubicBezTo>
                <a:cubicBezTo>
                  <a:pt x="152" y="84"/>
                  <a:pt x="152" y="84"/>
                  <a:pt x="152" y="84"/>
                </a:cubicBezTo>
                <a:cubicBezTo>
                  <a:pt x="108" y="84"/>
                  <a:pt x="108" y="84"/>
                  <a:pt x="108" y="84"/>
                </a:cubicBezTo>
                <a:cubicBezTo>
                  <a:pt x="106" y="75"/>
                  <a:pt x="98" y="68"/>
                  <a:pt x="88" y="68"/>
                </a:cubicBezTo>
                <a:cubicBezTo>
                  <a:pt x="78" y="68"/>
                  <a:pt x="70" y="75"/>
                  <a:pt x="68" y="84"/>
                </a:cubicBezTo>
                <a:cubicBezTo>
                  <a:pt x="20" y="84"/>
                  <a:pt x="20" y="84"/>
                  <a:pt x="20" y="84"/>
                </a:cubicBezTo>
                <a:cubicBezTo>
                  <a:pt x="18" y="84"/>
                  <a:pt x="16" y="86"/>
                  <a:pt x="16" y="88"/>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3" y="138"/>
                  <a:pt x="24" y="136"/>
                </a:cubicBezTo>
                <a:cubicBezTo>
                  <a:pt x="24" y="92"/>
                  <a:pt x="24" y="92"/>
                  <a:pt x="24" y="92"/>
                </a:cubicBezTo>
                <a:cubicBezTo>
                  <a:pt x="68" y="92"/>
                  <a:pt x="68" y="92"/>
                  <a:pt x="68" y="92"/>
                </a:cubicBezTo>
                <a:cubicBezTo>
                  <a:pt x="70" y="101"/>
                  <a:pt x="78" y="108"/>
                  <a:pt x="88" y="108"/>
                </a:cubicBezTo>
                <a:cubicBezTo>
                  <a:pt x="98" y="108"/>
                  <a:pt x="106" y="101"/>
                  <a:pt x="108" y="92"/>
                </a:cubicBezTo>
                <a:cubicBezTo>
                  <a:pt x="156" y="92"/>
                  <a:pt x="156" y="92"/>
                  <a:pt x="156" y="92"/>
                </a:cubicBezTo>
                <a:cubicBezTo>
                  <a:pt x="158" y="92"/>
                  <a:pt x="160" y="90"/>
                  <a:pt x="160" y="88"/>
                </a:cubicBezTo>
                <a:cubicBezTo>
                  <a:pt x="160" y="40"/>
                  <a:pt x="160" y="40"/>
                  <a:pt x="160" y="40"/>
                </a:cubicBezTo>
                <a:cubicBezTo>
                  <a:pt x="169" y="38"/>
                  <a:pt x="176" y="30"/>
                  <a:pt x="176" y="20"/>
                </a:cubicBezTo>
                <a:cubicBezTo>
                  <a:pt x="176" y="9"/>
                  <a:pt x="167" y="0"/>
                  <a:pt x="156" y="0"/>
                </a:cubicBezTo>
                <a:moveTo>
                  <a:pt x="32" y="156"/>
                </a:moveTo>
                <a:cubicBezTo>
                  <a:pt x="32" y="163"/>
                  <a:pt x="27" y="168"/>
                  <a:pt x="20" y="168"/>
                </a:cubicBezTo>
                <a:cubicBezTo>
                  <a:pt x="13" y="168"/>
                  <a:pt x="8" y="163"/>
                  <a:pt x="8" y="156"/>
                </a:cubicBezTo>
                <a:cubicBezTo>
                  <a:pt x="8" y="149"/>
                  <a:pt x="13" y="144"/>
                  <a:pt x="20" y="144"/>
                </a:cubicBezTo>
                <a:cubicBezTo>
                  <a:pt x="27" y="144"/>
                  <a:pt x="32" y="149"/>
                  <a:pt x="32" y="156"/>
                </a:cubicBezTo>
                <a:moveTo>
                  <a:pt x="88" y="100"/>
                </a:moveTo>
                <a:cubicBezTo>
                  <a:pt x="81" y="100"/>
                  <a:pt x="76" y="95"/>
                  <a:pt x="76" y="88"/>
                </a:cubicBezTo>
                <a:cubicBezTo>
                  <a:pt x="76" y="81"/>
                  <a:pt x="81" y="76"/>
                  <a:pt x="88" y="76"/>
                </a:cubicBezTo>
                <a:cubicBezTo>
                  <a:pt x="95" y="76"/>
                  <a:pt x="100" y="81"/>
                  <a:pt x="100" y="88"/>
                </a:cubicBezTo>
                <a:cubicBezTo>
                  <a:pt x="100" y="95"/>
                  <a:pt x="95" y="100"/>
                  <a:pt x="88" y="10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0" name="Oval 6"/>
          <p:cNvSpPr>
            <a:spLocks noChangeArrowheads="1"/>
          </p:cNvSpPr>
          <p:nvPr/>
        </p:nvSpPr>
        <p:spPr bwMode="auto">
          <a:xfrm>
            <a:off x="6629671" y="1632438"/>
            <a:ext cx="564657" cy="564656"/>
          </a:xfrm>
          <a:prstGeom prst="ellipse">
            <a:avLst/>
          </a:prstGeom>
          <a:solidFill>
            <a:schemeClr val="accent4"/>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2" name="Freeform 31"/>
          <p:cNvSpPr>
            <a:spLocks noEditPoints="1"/>
          </p:cNvSpPr>
          <p:nvPr/>
        </p:nvSpPr>
        <p:spPr bwMode="auto">
          <a:xfrm>
            <a:off x="6767080" y="1764964"/>
            <a:ext cx="301859" cy="301859"/>
          </a:xfrm>
          <a:custGeom>
            <a:avLst/>
            <a:gdLst>
              <a:gd name="T0" fmla="*/ 0 w 176"/>
              <a:gd name="T1" fmla="*/ 88 h 176"/>
              <a:gd name="T2" fmla="*/ 176 w 176"/>
              <a:gd name="T3" fmla="*/ 88 h 176"/>
              <a:gd name="T4" fmla="*/ 132 w 176"/>
              <a:gd name="T5" fmla="*/ 21 h 176"/>
              <a:gd name="T6" fmla="*/ 130 w 176"/>
              <a:gd name="T7" fmla="*/ 48 h 176"/>
              <a:gd name="T8" fmla="*/ 123 w 176"/>
              <a:gd name="T9" fmla="*/ 68 h 176"/>
              <a:gd name="T10" fmla="*/ 85 w 176"/>
              <a:gd name="T11" fmla="*/ 26 h 176"/>
              <a:gd name="T12" fmla="*/ 132 w 176"/>
              <a:gd name="T13" fmla="*/ 21 h 176"/>
              <a:gd name="T14" fmla="*/ 138 w 176"/>
              <a:gd name="T15" fmla="*/ 118 h 176"/>
              <a:gd name="T16" fmla="*/ 100 w 176"/>
              <a:gd name="T17" fmla="*/ 119 h 176"/>
              <a:gd name="T18" fmla="*/ 115 w 176"/>
              <a:gd name="T19" fmla="*/ 100 h 176"/>
              <a:gd name="T20" fmla="*/ 101 w 176"/>
              <a:gd name="T21" fmla="*/ 9 h 176"/>
              <a:gd name="T22" fmla="*/ 84 w 176"/>
              <a:gd name="T23" fmla="*/ 8 h 176"/>
              <a:gd name="T24" fmla="*/ 109 w 176"/>
              <a:gd name="T25" fmla="*/ 94 h 176"/>
              <a:gd name="T26" fmla="*/ 88 w 176"/>
              <a:gd name="T27" fmla="*/ 108 h 176"/>
              <a:gd name="T28" fmla="*/ 32 w 176"/>
              <a:gd name="T29" fmla="*/ 97 h 176"/>
              <a:gd name="T30" fmla="*/ 52 w 176"/>
              <a:gd name="T31" fmla="*/ 60 h 176"/>
              <a:gd name="T32" fmla="*/ 63 w 176"/>
              <a:gd name="T33" fmla="*/ 43 h 176"/>
              <a:gd name="T34" fmla="*/ 109 w 176"/>
              <a:gd name="T35" fmla="*/ 94 h 176"/>
              <a:gd name="T36" fmla="*/ 8 w 176"/>
              <a:gd name="T37" fmla="*/ 90 h 176"/>
              <a:gd name="T38" fmla="*/ 20 w 176"/>
              <a:gd name="T39" fmla="*/ 128 h 176"/>
              <a:gd name="T40" fmla="*/ 25 w 176"/>
              <a:gd name="T41" fmla="*/ 93 h 176"/>
              <a:gd name="T42" fmla="*/ 76 w 176"/>
              <a:gd name="T43" fmla="*/ 9 h 176"/>
              <a:gd name="T44" fmla="*/ 58 w 176"/>
              <a:gd name="T45" fmla="*/ 37 h 176"/>
              <a:gd name="T46" fmla="*/ 40 w 176"/>
              <a:gd name="T47" fmla="*/ 48 h 176"/>
              <a:gd name="T48" fmla="*/ 25 w 176"/>
              <a:gd name="T49" fmla="*/ 93 h 176"/>
              <a:gd name="T50" fmla="*/ 28 w 176"/>
              <a:gd name="T51" fmla="*/ 128 h 176"/>
              <a:gd name="T52" fmla="*/ 77 w 176"/>
              <a:gd name="T53" fmla="*/ 124 h 176"/>
              <a:gd name="T54" fmla="*/ 30 w 176"/>
              <a:gd name="T55" fmla="*/ 143 h 176"/>
              <a:gd name="T56" fmla="*/ 88 w 176"/>
              <a:gd name="T57" fmla="*/ 168 h 176"/>
              <a:gd name="T58" fmla="*/ 83 w 176"/>
              <a:gd name="T59" fmla="*/ 131 h 176"/>
              <a:gd name="T60" fmla="*/ 97 w 176"/>
              <a:gd name="T61" fmla="*/ 127 h 176"/>
              <a:gd name="T62" fmla="*/ 149 w 176"/>
              <a:gd name="T63" fmla="*/ 123 h 176"/>
              <a:gd name="T64" fmla="*/ 88 w 176"/>
              <a:gd name="T65" fmla="*/ 168 h 176"/>
              <a:gd name="T66" fmla="*/ 120 w 176"/>
              <a:gd name="T67" fmla="*/ 93 h 176"/>
              <a:gd name="T68" fmla="*/ 132 w 176"/>
              <a:gd name="T69" fmla="*/ 72 h 176"/>
              <a:gd name="T70" fmla="*/ 137 w 176"/>
              <a:gd name="T71" fmla="*/ 49 h 176"/>
              <a:gd name="T72" fmla="*/ 168 w 176"/>
              <a:gd name="T73" fmla="*/ 88 h 176"/>
              <a:gd name="T74" fmla="*/ 150 w 176"/>
              <a:gd name="T75" fmla="*/ 11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132" y="21"/>
                </a:moveTo>
                <a:cubicBezTo>
                  <a:pt x="132" y="22"/>
                  <a:pt x="132" y="23"/>
                  <a:pt x="132" y="24"/>
                </a:cubicBezTo>
                <a:cubicBezTo>
                  <a:pt x="132" y="32"/>
                  <a:pt x="131" y="40"/>
                  <a:pt x="130" y="48"/>
                </a:cubicBezTo>
                <a:cubicBezTo>
                  <a:pt x="124" y="49"/>
                  <a:pt x="120" y="54"/>
                  <a:pt x="120" y="60"/>
                </a:cubicBezTo>
                <a:cubicBezTo>
                  <a:pt x="120" y="63"/>
                  <a:pt x="121" y="66"/>
                  <a:pt x="123" y="68"/>
                </a:cubicBezTo>
                <a:cubicBezTo>
                  <a:pt x="121" y="75"/>
                  <a:pt x="118" y="81"/>
                  <a:pt x="114" y="87"/>
                </a:cubicBezTo>
                <a:cubicBezTo>
                  <a:pt x="99" y="70"/>
                  <a:pt x="89" y="49"/>
                  <a:pt x="85" y="26"/>
                </a:cubicBezTo>
                <a:cubicBezTo>
                  <a:pt x="94" y="20"/>
                  <a:pt x="104" y="16"/>
                  <a:pt x="115" y="13"/>
                </a:cubicBezTo>
                <a:cubicBezTo>
                  <a:pt x="121" y="15"/>
                  <a:pt x="127" y="18"/>
                  <a:pt x="132" y="21"/>
                </a:cubicBezTo>
                <a:moveTo>
                  <a:pt x="115" y="100"/>
                </a:moveTo>
                <a:cubicBezTo>
                  <a:pt x="122" y="107"/>
                  <a:pt x="130" y="113"/>
                  <a:pt x="138" y="118"/>
                </a:cubicBezTo>
                <a:cubicBezTo>
                  <a:pt x="130" y="119"/>
                  <a:pt x="121" y="120"/>
                  <a:pt x="112" y="120"/>
                </a:cubicBezTo>
                <a:cubicBezTo>
                  <a:pt x="108" y="120"/>
                  <a:pt x="104" y="120"/>
                  <a:pt x="100" y="119"/>
                </a:cubicBezTo>
                <a:cubicBezTo>
                  <a:pt x="100" y="119"/>
                  <a:pt x="100" y="118"/>
                  <a:pt x="100" y="117"/>
                </a:cubicBezTo>
                <a:cubicBezTo>
                  <a:pt x="105" y="112"/>
                  <a:pt x="110" y="106"/>
                  <a:pt x="115" y="100"/>
                </a:cubicBezTo>
                <a:moveTo>
                  <a:pt x="88" y="8"/>
                </a:moveTo>
                <a:cubicBezTo>
                  <a:pt x="92" y="8"/>
                  <a:pt x="97" y="8"/>
                  <a:pt x="101" y="9"/>
                </a:cubicBezTo>
                <a:cubicBezTo>
                  <a:pt x="95" y="11"/>
                  <a:pt x="90" y="14"/>
                  <a:pt x="84" y="17"/>
                </a:cubicBezTo>
                <a:cubicBezTo>
                  <a:pt x="84" y="14"/>
                  <a:pt x="84" y="11"/>
                  <a:pt x="84" y="8"/>
                </a:cubicBezTo>
                <a:cubicBezTo>
                  <a:pt x="85" y="8"/>
                  <a:pt x="87" y="8"/>
                  <a:pt x="88" y="8"/>
                </a:cubicBezTo>
                <a:moveTo>
                  <a:pt x="109" y="94"/>
                </a:moveTo>
                <a:cubicBezTo>
                  <a:pt x="105" y="100"/>
                  <a:pt x="100" y="105"/>
                  <a:pt x="95" y="110"/>
                </a:cubicBezTo>
                <a:cubicBezTo>
                  <a:pt x="93" y="109"/>
                  <a:pt x="91" y="108"/>
                  <a:pt x="88" y="108"/>
                </a:cubicBezTo>
                <a:cubicBezTo>
                  <a:pt x="83" y="108"/>
                  <a:pt x="78" y="111"/>
                  <a:pt x="77" y="116"/>
                </a:cubicBezTo>
                <a:cubicBezTo>
                  <a:pt x="61" y="112"/>
                  <a:pt x="46" y="106"/>
                  <a:pt x="32" y="97"/>
                </a:cubicBezTo>
                <a:cubicBezTo>
                  <a:pt x="36" y="84"/>
                  <a:pt x="42" y="71"/>
                  <a:pt x="49" y="60"/>
                </a:cubicBezTo>
                <a:cubicBezTo>
                  <a:pt x="50" y="60"/>
                  <a:pt x="51" y="60"/>
                  <a:pt x="52" y="60"/>
                </a:cubicBezTo>
                <a:cubicBezTo>
                  <a:pt x="59" y="60"/>
                  <a:pt x="64" y="55"/>
                  <a:pt x="64" y="48"/>
                </a:cubicBezTo>
                <a:cubicBezTo>
                  <a:pt x="64" y="46"/>
                  <a:pt x="64" y="45"/>
                  <a:pt x="63" y="43"/>
                </a:cubicBezTo>
                <a:cubicBezTo>
                  <a:pt x="68" y="39"/>
                  <a:pt x="73" y="34"/>
                  <a:pt x="78" y="31"/>
                </a:cubicBezTo>
                <a:cubicBezTo>
                  <a:pt x="82" y="55"/>
                  <a:pt x="94" y="77"/>
                  <a:pt x="109" y="94"/>
                </a:cubicBezTo>
                <a:moveTo>
                  <a:pt x="20" y="130"/>
                </a:moveTo>
                <a:cubicBezTo>
                  <a:pt x="13" y="118"/>
                  <a:pt x="8" y="104"/>
                  <a:pt x="8" y="90"/>
                </a:cubicBezTo>
                <a:cubicBezTo>
                  <a:pt x="13" y="94"/>
                  <a:pt x="18" y="97"/>
                  <a:pt x="23" y="101"/>
                </a:cubicBezTo>
                <a:cubicBezTo>
                  <a:pt x="21" y="110"/>
                  <a:pt x="20" y="119"/>
                  <a:pt x="20" y="128"/>
                </a:cubicBezTo>
                <a:cubicBezTo>
                  <a:pt x="20" y="129"/>
                  <a:pt x="20" y="129"/>
                  <a:pt x="20" y="130"/>
                </a:cubicBezTo>
                <a:moveTo>
                  <a:pt x="25" y="93"/>
                </a:moveTo>
                <a:cubicBezTo>
                  <a:pt x="19" y="89"/>
                  <a:pt x="14" y="84"/>
                  <a:pt x="9" y="79"/>
                </a:cubicBezTo>
                <a:cubicBezTo>
                  <a:pt x="12" y="43"/>
                  <a:pt x="40" y="14"/>
                  <a:pt x="76" y="9"/>
                </a:cubicBezTo>
                <a:cubicBezTo>
                  <a:pt x="76" y="13"/>
                  <a:pt x="76" y="17"/>
                  <a:pt x="77" y="22"/>
                </a:cubicBezTo>
                <a:cubicBezTo>
                  <a:pt x="70" y="26"/>
                  <a:pt x="63" y="32"/>
                  <a:pt x="58" y="37"/>
                </a:cubicBezTo>
                <a:cubicBezTo>
                  <a:pt x="56" y="37"/>
                  <a:pt x="54" y="36"/>
                  <a:pt x="52" y="36"/>
                </a:cubicBezTo>
                <a:cubicBezTo>
                  <a:pt x="45" y="36"/>
                  <a:pt x="40" y="41"/>
                  <a:pt x="40" y="48"/>
                </a:cubicBezTo>
                <a:cubicBezTo>
                  <a:pt x="40" y="51"/>
                  <a:pt x="41" y="53"/>
                  <a:pt x="43" y="55"/>
                </a:cubicBezTo>
                <a:cubicBezTo>
                  <a:pt x="35" y="67"/>
                  <a:pt x="29" y="79"/>
                  <a:pt x="25" y="93"/>
                </a:cubicBezTo>
                <a:moveTo>
                  <a:pt x="29" y="142"/>
                </a:moveTo>
                <a:cubicBezTo>
                  <a:pt x="28" y="137"/>
                  <a:pt x="28" y="133"/>
                  <a:pt x="28" y="128"/>
                </a:cubicBezTo>
                <a:cubicBezTo>
                  <a:pt x="28" y="120"/>
                  <a:pt x="29" y="113"/>
                  <a:pt x="30" y="105"/>
                </a:cubicBezTo>
                <a:cubicBezTo>
                  <a:pt x="44" y="114"/>
                  <a:pt x="60" y="120"/>
                  <a:pt x="77" y="124"/>
                </a:cubicBezTo>
                <a:cubicBezTo>
                  <a:pt x="77" y="124"/>
                  <a:pt x="77" y="125"/>
                  <a:pt x="77" y="125"/>
                </a:cubicBezTo>
                <a:cubicBezTo>
                  <a:pt x="63" y="134"/>
                  <a:pt x="47" y="140"/>
                  <a:pt x="30" y="143"/>
                </a:cubicBezTo>
                <a:cubicBezTo>
                  <a:pt x="29" y="142"/>
                  <a:pt x="29" y="142"/>
                  <a:pt x="29" y="142"/>
                </a:cubicBezTo>
                <a:moveTo>
                  <a:pt x="88" y="168"/>
                </a:moveTo>
                <a:cubicBezTo>
                  <a:pt x="68" y="168"/>
                  <a:pt x="51" y="161"/>
                  <a:pt x="37" y="149"/>
                </a:cubicBezTo>
                <a:cubicBezTo>
                  <a:pt x="53" y="146"/>
                  <a:pt x="69" y="140"/>
                  <a:pt x="83" y="131"/>
                </a:cubicBezTo>
                <a:cubicBezTo>
                  <a:pt x="84" y="131"/>
                  <a:pt x="86" y="132"/>
                  <a:pt x="88" y="132"/>
                </a:cubicBezTo>
                <a:cubicBezTo>
                  <a:pt x="92" y="132"/>
                  <a:pt x="95" y="130"/>
                  <a:pt x="97" y="127"/>
                </a:cubicBezTo>
                <a:cubicBezTo>
                  <a:pt x="102" y="128"/>
                  <a:pt x="107" y="128"/>
                  <a:pt x="112" y="128"/>
                </a:cubicBezTo>
                <a:cubicBezTo>
                  <a:pt x="125" y="128"/>
                  <a:pt x="137" y="126"/>
                  <a:pt x="149" y="123"/>
                </a:cubicBezTo>
                <a:cubicBezTo>
                  <a:pt x="152" y="125"/>
                  <a:pt x="155" y="126"/>
                  <a:pt x="158" y="127"/>
                </a:cubicBezTo>
                <a:cubicBezTo>
                  <a:pt x="144" y="152"/>
                  <a:pt x="118" y="168"/>
                  <a:pt x="88" y="168"/>
                </a:cubicBezTo>
                <a:moveTo>
                  <a:pt x="150" y="115"/>
                </a:moveTo>
                <a:cubicBezTo>
                  <a:pt x="139" y="109"/>
                  <a:pt x="129" y="102"/>
                  <a:pt x="120" y="93"/>
                </a:cubicBezTo>
                <a:cubicBezTo>
                  <a:pt x="124" y="87"/>
                  <a:pt x="128" y="79"/>
                  <a:pt x="131" y="72"/>
                </a:cubicBezTo>
                <a:cubicBezTo>
                  <a:pt x="131" y="72"/>
                  <a:pt x="132" y="72"/>
                  <a:pt x="132" y="72"/>
                </a:cubicBezTo>
                <a:cubicBezTo>
                  <a:pt x="139" y="72"/>
                  <a:pt x="144" y="67"/>
                  <a:pt x="144" y="60"/>
                </a:cubicBezTo>
                <a:cubicBezTo>
                  <a:pt x="144" y="55"/>
                  <a:pt x="141" y="51"/>
                  <a:pt x="137" y="49"/>
                </a:cubicBezTo>
                <a:cubicBezTo>
                  <a:pt x="139" y="42"/>
                  <a:pt x="140" y="35"/>
                  <a:pt x="140" y="27"/>
                </a:cubicBezTo>
                <a:cubicBezTo>
                  <a:pt x="157" y="42"/>
                  <a:pt x="168" y="64"/>
                  <a:pt x="168" y="88"/>
                </a:cubicBezTo>
                <a:cubicBezTo>
                  <a:pt x="168" y="96"/>
                  <a:pt x="167" y="103"/>
                  <a:pt x="165" y="111"/>
                </a:cubicBezTo>
                <a:cubicBezTo>
                  <a:pt x="160" y="112"/>
                  <a:pt x="155" y="114"/>
                  <a:pt x="150" y="115"/>
                </a:cubicBezTo>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1" name="Oval 7"/>
          <p:cNvSpPr>
            <a:spLocks noChangeArrowheads="1"/>
          </p:cNvSpPr>
          <p:nvPr/>
        </p:nvSpPr>
        <p:spPr bwMode="auto">
          <a:xfrm>
            <a:off x="5647843" y="1312669"/>
            <a:ext cx="839463" cy="837409"/>
          </a:xfrm>
          <a:prstGeom prst="ellipse">
            <a:avLst/>
          </a:prstGeom>
          <a:solidFill>
            <a:schemeClr val="accent1"/>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3" name="Freeform 32"/>
          <p:cNvSpPr>
            <a:spLocks noEditPoints="1"/>
          </p:cNvSpPr>
          <p:nvPr/>
        </p:nvSpPr>
        <p:spPr bwMode="auto">
          <a:xfrm>
            <a:off x="5894487" y="1526495"/>
            <a:ext cx="333994" cy="407055"/>
          </a:xfrm>
          <a:custGeom>
            <a:avLst/>
            <a:gdLst>
              <a:gd name="T0" fmla="*/ 144 w 144"/>
              <a:gd name="T1" fmla="*/ 24 h 176"/>
              <a:gd name="T2" fmla="*/ 72 w 144"/>
              <a:gd name="T3" fmla="*/ 0 h 176"/>
              <a:gd name="T4" fmla="*/ 0 w 144"/>
              <a:gd name="T5" fmla="*/ 24 h 176"/>
              <a:gd name="T6" fmla="*/ 0 w 144"/>
              <a:gd name="T7" fmla="*/ 56 h 176"/>
              <a:gd name="T8" fmla="*/ 4 w 144"/>
              <a:gd name="T9" fmla="*/ 64 h 176"/>
              <a:gd name="T10" fmla="*/ 0 w 144"/>
              <a:gd name="T11" fmla="*/ 72 h 176"/>
              <a:gd name="T12" fmla="*/ 0 w 144"/>
              <a:gd name="T13" fmla="*/ 104 h 176"/>
              <a:gd name="T14" fmla="*/ 4 w 144"/>
              <a:gd name="T15" fmla="*/ 112 h 176"/>
              <a:gd name="T16" fmla="*/ 0 w 144"/>
              <a:gd name="T17" fmla="*/ 120 h 176"/>
              <a:gd name="T18" fmla="*/ 0 w 144"/>
              <a:gd name="T19" fmla="*/ 152 h 176"/>
              <a:gd name="T20" fmla="*/ 72 w 144"/>
              <a:gd name="T21" fmla="*/ 176 h 176"/>
              <a:gd name="T22" fmla="*/ 144 w 144"/>
              <a:gd name="T23" fmla="*/ 152 h 176"/>
              <a:gd name="T24" fmla="*/ 144 w 144"/>
              <a:gd name="T25" fmla="*/ 120 h 176"/>
              <a:gd name="T26" fmla="*/ 140 w 144"/>
              <a:gd name="T27" fmla="*/ 112 h 176"/>
              <a:gd name="T28" fmla="*/ 144 w 144"/>
              <a:gd name="T29" fmla="*/ 104 h 176"/>
              <a:gd name="T30" fmla="*/ 144 w 144"/>
              <a:gd name="T31" fmla="*/ 72 h 176"/>
              <a:gd name="T32" fmla="*/ 140 w 144"/>
              <a:gd name="T33" fmla="*/ 64 h 176"/>
              <a:gd name="T34" fmla="*/ 144 w 144"/>
              <a:gd name="T35" fmla="*/ 56 h 176"/>
              <a:gd name="T36" fmla="*/ 144 w 144"/>
              <a:gd name="T37" fmla="*/ 24 h 176"/>
              <a:gd name="T38" fmla="*/ 136 w 144"/>
              <a:gd name="T39" fmla="*/ 152 h 176"/>
              <a:gd name="T40" fmla="*/ 72 w 144"/>
              <a:gd name="T41" fmla="*/ 168 h 176"/>
              <a:gd name="T42" fmla="*/ 8 w 144"/>
              <a:gd name="T43" fmla="*/ 152 h 176"/>
              <a:gd name="T44" fmla="*/ 8 w 144"/>
              <a:gd name="T45" fmla="*/ 131 h 176"/>
              <a:gd name="T46" fmla="*/ 72 w 144"/>
              <a:gd name="T47" fmla="*/ 144 h 176"/>
              <a:gd name="T48" fmla="*/ 136 w 144"/>
              <a:gd name="T49" fmla="*/ 131 h 176"/>
              <a:gd name="T50" fmla="*/ 136 w 144"/>
              <a:gd name="T51" fmla="*/ 152 h 176"/>
              <a:gd name="T52" fmla="*/ 72 w 144"/>
              <a:gd name="T53" fmla="*/ 136 h 176"/>
              <a:gd name="T54" fmla="*/ 8 w 144"/>
              <a:gd name="T55" fmla="*/ 120 h 176"/>
              <a:gd name="T56" fmla="*/ 10 w 144"/>
              <a:gd name="T57" fmla="*/ 116 h 176"/>
              <a:gd name="T58" fmla="*/ 72 w 144"/>
              <a:gd name="T59" fmla="*/ 128 h 176"/>
              <a:gd name="T60" fmla="*/ 134 w 144"/>
              <a:gd name="T61" fmla="*/ 116 h 176"/>
              <a:gd name="T62" fmla="*/ 136 w 144"/>
              <a:gd name="T63" fmla="*/ 120 h 176"/>
              <a:gd name="T64" fmla="*/ 72 w 144"/>
              <a:gd name="T65" fmla="*/ 136 h 176"/>
              <a:gd name="T66" fmla="*/ 136 w 144"/>
              <a:gd name="T67" fmla="*/ 104 h 176"/>
              <a:gd name="T68" fmla="*/ 72 w 144"/>
              <a:gd name="T69" fmla="*/ 120 h 176"/>
              <a:gd name="T70" fmla="*/ 8 w 144"/>
              <a:gd name="T71" fmla="*/ 104 h 176"/>
              <a:gd name="T72" fmla="*/ 8 w 144"/>
              <a:gd name="T73" fmla="*/ 83 h 176"/>
              <a:gd name="T74" fmla="*/ 72 w 144"/>
              <a:gd name="T75" fmla="*/ 96 h 176"/>
              <a:gd name="T76" fmla="*/ 136 w 144"/>
              <a:gd name="T77" fmla="*/ 83 h 176"/>
              <a:gd name="T78" fmla="*/ 136 w 144"/>
              <a:gd name="T79" fmla="*/ 104 h 176"/>
              <a:gd name="T80" fmla="*/ 72 w 144"/>
              <a:gd name="T81" fmla="*/ 88 h 176"/>
              <a:gd name="T82" fmla="*/ 8 w 144"/>
              <a:gd name="T83" fmla="*/ 72 h 176"/>
              <a:gd name="T84" fmla="*/ 10 w 144"/>
              <a:gd name="T85" fmla="*/ 68 h 176"/>
              <a:gd name="T86" fmla="*/ 72 w 144"/>
              <a:gd name="T87" fmla="*/ 80 h 176"/>
              <a:gd name="T88" fmla="*/ 134 w 144"/>
              <a:gd name="T89" fmla="*/ 68 h 176"/>
              <a:gd name="T90" fmla="*/ 136 w 144"/>
              <a:gd name="T91" fmla="*/ 72 h 176"/>
              <a:gd name="T92" fmla="*/ 72 w 144"/>
              <a:gd name="T93" fmla="*/ 88 h 176"/>
              <a:gd name="T94" fmla="*/ 136 w 144"/>
              <a:gd name="T95" fmla="*/ 56 h 176"/>
              <a:gd name="T96" fmla="*/ 72 w 144"/>
              <a:gd name="T97" fmla="*/ 72 h 176"/>
              <a:gd name="T98" fmla="*/ 8 w 144"/>
              <a:gd name="T99" fmla="*/ 56 h 176"/>
              <a:gd name="T100" fmla="*/ 8 w 144"/>
              <a:gd name="T101" fmla="*/ 35 h 176"/>
              <a:gd name="T102" fmla="*/ 72 w 144"/>
              <a:gd name="T103" fmla="*/ 48 h 176"/>
              <a:gd name="T104" fmla="*/ 136 w 144"/>
              <a:gd name="T105" fmla="*/ 35 h 176"/>
              <a:gd name="T106" fmla="*/ 136 w 144"/>
              <a:gd name="T107" fmla="*/ 56 h 176"/>
              <a:gd name="T108" fmla="*/ 72 w 144"/>
              <a:gd name="T109" fmla="*/ 40 h 176"/>
              <a:gd name="T110" fmla="*/ 8 w 144"/>
              <a:gd name="T111" fmla="*/ 24 h 176"/>
              <a:gd name="T112" fmla="*/ 72 w 144"/>
              <a:gd name="T113" fmla="*/ 8 h 176"/>
              <a:gd name="T114" fmla="*/ 136 w 144"/>
              <a:gd name="T115" fmla="*/ 24 h 176"/>
              <a:gd name="T116" fmla="*/ 72 w 144"/>
              <a:gd name="T117"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76">
                <a:moveTo>
                  <a:pt x="144" y="24"/>
                </a:moveTo>
                <a:cubicBezTo>
                  <a:pt x="144" y="11"/>
                  <a:pt x="112" y="0"/>
                  <a:pt x="72" y="0"/>
                </a:cubicBezTo>
                <a:cubicBezTo>
                  <a:pt x="32" y="0"/>
                  <a:pt x="0" y="11"/>
                  <a:pt x="0" y="24"/>
                </a:cubicBezTo>
                <a:cubicBezTo>
                  <a:pt x="0" y="56"/>
                  <a:pt x="0" y="56"/>
                  <a:pt x="0" y="56"/>
                </a:cubicBezTo>
                <a:cubicBezTo>
                  <a:pt x="0" y="59"/>
                  <a:pt x="2" y="61"/>
                  <a:pt x="4" y="64"/>
                </a:cubicBezTo>
                <a:cubicBezTo>
                  <a:pt x="2" y="67"/>
                  <a:pt x="0" y="69"/>
                  <a:pt x="0" y="72"/>
                </a:cubicBezTo>
                <a:cubicBezTo>
                  <a:pt x="0" y="104"/>
                  <a:pt x="0" y="104"/>
                  <a:pt x="0" y="104"/>
                </a:cubicBezTo>
                <a:cubicBezTo>
                  <a:pt x="0" y="107"/>
                  <a:pt x="2" y="109"/>
                  <a:pt x="4" y="112"/>
                </a:cubicBezTo>
                <a:cubicBezTo>
                  <a:pt x="2" y="115"/>
                  <a:pt x="0" y="117"/>
                  <a:pt x="0" y="120"/>
                </a:cubicBezTo>
                <a:cubicBezTo>
                  <a:pt x="0" y="152"/>
                  <a:pt x="0" y="152"/>
                  <a:pt x="0" y="152"/>
                </a:cubicBezTo>
                <a:cubicBezTo>
                  <a:pt x="0" y="165"/>
                  <a:pt x="32" y="176"/>
                  <a:pt x="72" y="176"/>
                </a:cubicBezTo>
                <a:cubicBezTo>
                  <a:pt x="112" y="176"/>
                  <a:pt x="144" y="165"/>
                  <a:pt x="144" y="152"/>
                </a:cubicBezTo>
                <a:cubicBezTo>
                  <a:pt x="144" y="120"/>
                  <a:pt x="144" y="120"/>
                  <a:pt x="144" y="120"/>
                </a:cubicBezTo>
                <a:cubicBezTo>
                  <a:pt x="144" y="117"/>
                  <a:pt x="142" y="115"/>
                  <a:pt x="140" y="112"/>
                </a:cubicBezTo>
                <a:cubicBezTo>
                  <a:pt x="142" y="109"/>
                  <a:pt x="144" y="107"/>
                  <a:pt x="144" y="104"/>
                </a:cubicBezTo>
                <a:cubicBezTo>
                  <a:pt x="144" y="72"/>
                  <a:pt x="144" y="72"/>
                  <a:pt x="144" y="72"/>
                </a:cubicBezTo>
                <a:cubicBezTo>
                  <a:pt x="144" y="69"/>
                  <a:pt x="142" y="67"/>
                  <a:pt x="140" y="64"/>
                </a:cubicBezTo>
                <a:cubicBezTo>
                  <a:pt x="142" y="61"/>
                  <a:pt x="144" y="59"/>
                  <a:pt x="144" y="56"/>
                </a:cubicBezTo>
                <a:lnTo>
                  <a:pt x="144" y="24"/>
                </a:lnTo>
                <a:close/>
                <a:moveTo>
                  <a:pt x="136" y="152"/>
                </a:moveTo>
                <a:cubicBezTo>
                  <a:pt x="136" y="161"/>
                  <a:pt x="107" y="168"/>
                  <a:pt x="72" y="168"/>
                </a:cubicBezTo>
                <a:cubicBezTo>
                  <a:pt x="37" y="168"/>
                  <a:pt x="8" y="161"/>
                  <a:pt x="8" y="152"/>
                </a:cubicBezTo>
                <a:cubicBezTo>
                  <a:pt x="8" y="131"/>
                  <a:pt x="8" y="131"/>
                  <a:pt x="8" y="131"/>
                </a:cubicBezTo>
                <a:cubicBezTo>
                  <a:pt x="20" y="139"/>
                  <a:pt x="44" y="144"/>
                  <a:pt x="72" y="144"/>
                </a:cubicBezTo>
                <a:cubicBezTo>
                  <a:pt x="100" y="144"/>
                  <a:pt x="124" y="139"/>
                  <a:pt x="136" y="131"/>
                </a:cubicBezTo>
                <a:lnTo>
                  <a:pt x="136" y="152"/>
                </a:lnTo>
                <a:close/>
                <a:moveTo>
                  <a:pt x="72" y="136"/>
                </a:moveTo>
                <a:cubicBezTo>
                  <a:pt x="37" y="136"/>
                  <a:pt x="8" y="129"/>
                  <a:pt x="8" y="120"/>
                </a:cubicBezTo>
                <a:cubicBezTo>
                  <a:pt x="8" y="119"/>
                  <a:pt x="9" y="117"/>
                  <a:pt x="10" y="116"/>
                </a:cubicBezTo>
                <a:cubicBezTo>
                  <a:pt x="22" y="123"/>
                  <a:pt x="46" y="128"/>
                  <a:pt x="72" y="128"/>
                </a:cubicBezTo>
                <a:cubicBezTo>
                  <a:pt x="98" y="128"/>
                  <a:pt x="122" y="123"/>
                  <a:pt x="134" y="116"/>
                </a:cubicBezTo>
                <a:cubicBezTo>
                  <a:pt x="135" y="117"/>
                  <a:pt x="136" y="119"/>
                  <a:pt x="136" y="120"/>
                </a:cubicBezTo>
                <a:cubicBezTo>
                  <a:pt x="136" y="129"/>
                  <a:pt x="107" y="136"/>
                  <a:pt x="72" y="136"/>
                </a:cubicBezTo>
                <a:moveTo>
                  <a:pt x="136" y="104"/>
                </a:moveTo>
                <a:cubicBezTo>
                  <a:pt x="136" y="113"/>
                  <a:pt x="107" y="120"/>
                  <a:pt x="72" y="120"/>
                </a:cubicBezTo>
                <a:cubicBezTo>
                  <a:pt x="37" y="120"/>
                  <a:pt x="8" y="113"/>
                  <a:pt x="8" y="104"/>
                </a:cubicBezTo>
                <a:cubicBezTo>
                  <a:pt x="8" y="83"/>
                  <a:pt x="8" y="83"/>
                  <a:pt x="8" y="83"/>
                </a:cubicBezTo>
                <a:cubicBezTo>
                  <a:pt x="20" y="91"/>
                  <a:pt x="44" y="96"/>
                  <a:pt x="72" y="96"/>
                </a:cubicBezTo>
                <a:cubicBezTo>
                  <a:pt x="100" y="96"/>
                  <a:pt x="124" y="91"/>
                  <a:pt x="136" y="83"/>
                </a:cubicBezTo>
                <a:lnTo>
                  <a:pt x="136" y="104"/>
                </a:lnTo>
                <a:close/>
                <a:moveTo>
                  <a:pt x="72" y="88"/>
                </a:moveTo>
                <a:cubicBezTo>
                  <a:pt x="37" y="88"/>
                  <a:pt x="8" y="81"/>
                  <a:pt x="8" y="72"/>
                </a:cubicBezTo>
                <a:cubicBezTo>
                  <a:pt x="8" y="71"/>
                  <a:pt x="9" y="69"/>
                  <a:pt x="10" y="68"/>
                </a:cubicBezTo>
                <a:cubicBezTo>
                  <a:pt x="22" y="75"/>
                  <a:pt x="46" y="80"/>
                  <a:pt x="72" y="80"/>
                </a:cubicBezTo>
                <a:cubicBezTo>
                  <a:pt x="98" y="80"/>
                  <a:pt x="122" y="75"/>
                  <a:pt x="134" y="68"/>
                </a:cubicBezTo>
                <a:cubicBezTo>
                  <a:pt x="135" y="69"/>
                  <a:pt x="136" y="71"/>
                  <a:pt x="136" y="72"/>
                </a:cubicBezTo>
                <a:cubicBezTo>
                  <a:pt x="136" y="81"/>
                  <a:pt x="107" y="88"/>
                  <a:pt x="72" y="88"/>
                </a:cubicBezTo>
                <a:moveTo>
                  <a:pt x="136" y="56"/>
                </a:moveTo>
                <a:cubicBezTo>
                  <a:pt x="136" y="65"/>
                  <a:pt x="107" y="72"/>
                  <a:pt x="72" y="72"/>
                </a:cubicBezTo>
                <a:cubicBezTo>
                  <a:pt x="37" y="72"/>
                  <a:pt x="8" y="65"/>
                  <a:pt x="8" y="56"/>
                </a:cubicBezTo>
                <a:cubicBezTo>
                  <a:pt x="8" y="35"/>
                  <a:pt x="8" y="35"/>
                  <a:pt x="8" y="35"/>
                </a:cubicBezTo>
                <a:cubicBezTo>
                  <a:pt x="20" y="43"/>
                  <a:pt x="44" y="48"/>
                  <a:pt x="72" y="48"/>
                </a:cubicBezTo>
                <a:cubicBezTo>
                  <a:pt x="100" y="48"/>
                  <a:pt x="124" y="43"/>
                  <a:pt x="136" y="35"/>
                </a:cubicBezTo>
                <a:lnTo>
                  <a:pt x="136" y="56"/>
                </a:lnTo>
                <a:close/>
                <a:moveTo>
                  <a:pt x="72" y="40"/>
                </a:moveTo>
                <a:cubicBezTo>
                  <a:pt x="37" y="40"/>
                  <a:pt x="8" y="33"/>
                  <a:pt x="8" y="24"/>
                </a:cubicBezTo>
                <a:cubicBezTo>
                  <a:pt x="8" y="15"/>
                  <a:pt x="37" y="8"/>
                  <a:pt x="72" y="8"/>
                </a:cubicBezTo>
                <a:cubicBezTo>
                  <a:pt x="107" y="8"/>
                  <a:pt x="136" y="15"/>
                  <a:pt x="136" y="24"/>
                </a:cubicBezTo>
                <a:cubicBezTo>
                  <a:pt x="136" y="33"/>
                  <a:pt x="107" y="40"/>
                  <a:pt x="72" y="40"/>
                </a:cubicBezTo>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4" name="Freeform 20"/>
          <p:cNvSpPr>
            <a:spLocks noEditPoints="1"/>
          </p:cNvSpPr>
          <p:nvPr/>
        </p:nvSpPr>
        <p:spPr bwMode="auto">
          <a:xfrm>
            <a:off x="7228119" y="2483076"/>
            <a:ext cx="284809" cy="349936"/>
          </a:xfrm>
          <a:custGeom>
            <a:avLst/>
            <a:gdLst>
              <a:gd name="T0" fmla="*/ 119 w 144"/>
              <a:gd name="T1" fmla="*/ 89 h 176"/>
              <a:gd name="T2" fmla="*/ 84 w 144"/>
              <a:gd name="T3" fmla="*/ 88 h 176"/>
              <a:gd name="T4" fmla="*/ 124 w 144"/>
              <a:gd name="T5" fmla="*/ 72 h 176"/>
              <a:gd name="T6" fmla="*/ 128 w 144"/>
              <a:gd name="T7" fmla="*/ 20 h 176"/>
              <a:gd name="T8" fmla="*/ 84 w 144"/>
              <a:gd name="T9" fmla="*/ 16 h 176"/>
              <a:gd name="T10" fmla="*/ 76 w 144"/>
              <a:gd name="T11" fmla="*/ 0 h 176"/>
              <a:gd name="T12" fmla="*/ 60 w 144"/>
              <a:gd name="T13" fmla="*/ 8 h 176"/>
              <a:gd name="T14" fmla="*/ 28 w 144"/>
              <a:gd name="T15" fmla="*/ 16 h 176"/>
              <a:gd name="T16" fmla="*/ 1 w 144"/>
              <a:gd name="T17" fmla="*/ 41 h 176"/>
              <a:gd name="T18" fmla="*/ 1 w 144"/>
              <a:gd name="T19" fmla="*/ 47 h 176"/>
              <a:gd name="T20" fmla="*/ 28 w 144"/>
              <a:gd name="T21" fmla="*/ 72 h 176"/>
              <a:gd name="T22" fmla="*/ 60 w 144"/>
              <a:gd name="T23" fmla="*/ 88 h 176"/>
              <a:gd name="T24" fmla="*/ 16 w 144"/>
              <a:gd name="T25" fmla="*/ 92 h 176"/>
              <a:gd name="T26" fmla="*/ 20 w 144"/>
              <a:gd name="T27" fmla="*/ 144 h 176"/>
              <a:gd name="T28" fmla="*/ 60 w 144"/>
              <a:gd name="T29" fmla="*/ 168 h 176"/>
              <a:gd name="T30" fmla="*/ 76 w 144"/>
              <a:gd name="T31" fmla="*/ 176 h 176"/>
              <a:gd name="T32" fmla="*/ 84 w 144"/>
              <a:gd name="T33" fmla="*/ 144 h 176"/>
              <a:gd name="T34" fmla="*/ 119 w 144"/>
              <a:gd name="T35" fmla="*/ 143 h 176"/>
              <a:gd name="T36" fmla="*/ 144 w 144"/>
              <a:gd name="T37" fmla="*/ 116 h 176"/>
              <a:gd name="T38" fmla="*/ 68 w 144"/>
              <a:gd name="T39" fmla="*/ 8 h 176"/>
              <a:gd name="T40" fmla="*/ 76 w 144"/>
              <a:gd name="T41" fmla="*/ 16 h 176"/>
              <a:gd name="T42" fmla="*/ 68 w 144"/>
              <a:gd name="T43" fmla="*/ 8 h 176"/>
              <a:gd name="T44" fmla="*/ 10 w 144"/>
              <a:gd name="T45" fmla="*/ 44 h 176"/>
              <a:gd name="T46" fmla="*/ 120 w 144"/>
              <a:gd name="T47" fmla="*/ 24 h 176"/>
              <a:gd name="T48" fmla="*/ 30 w 144"/>
              <a:gd name="T49" fmla="*/ 64 h 176"/>
              <a:gd name="T50" fmla="*/ 68 w 144"/>
              <a:gd name="T51" fmla="*/ 88 h 176"/>
              <a:gd name="T52" fmla="*/ 76 w 144"/>
              <a:gd name="T53" fmla="*/ 72 h 176"/>
              <a:gd name="T54" fmla="*/ 76 w 144"/>
              <a:gd name="T55" fmla="*/ 168 h 176"/>
              <a:gd name="T56" fmla="*/ 68 w 144"/>
              <a:gd name="T57" fmla="*/ 144 h 176"/>
              <a:gd name="T58" fmla="*/ 76 w 144"/>
              <a:gd name="T59" fmla="*/ 168 h 176"/>
              <a:gd name="T60" fmla="*/ 24 w 144"/>
              <a:gd name="T61" fmla="*/ 136 h 176"/>
              <a:gd name="T62" fmla="*/ 114 w 144"/>
              <a:gd name="T63" fmla="*/ 96 h 176"/>
              <a:gd name="T64" fmla="*/ 114 w 144"/>
              <a:gd name="T6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43" y="113"/>
                </a:moveTo>
                <a:cubicBezTo>
                  <a:pt x="119" y="89"/>
                  <a:pt x="119" y="89"/>
                  <a:pt x="119" y="89"/>
                </a:cubicBezTo>
                <a:cubicBezTo>
                  <a:pt x="118" y="88"/>
                  <a:pt x="117" y="88"/>
                  <a:pt x="116" y="88"/>
                </a:cubicBezTo>
                <a:cubicBezTo>
                  <a:pt x="84" y="88"/>
                  <a:pt x="84" y="88"/>
                  <a:pt x="84" y="88"/>
                </a:cubicBezTo>
                <a:cubicBezTo>
                  <a:pt x="84" y="72"/>
                  <a:pt x="84" y="72"/>
                  <a:pt x="84" y="72"/>
                </a:cubicBezTo>
                <a:cubicBezTo>
                  <a:pt x="124" y="72"/>
                  <a:pt x="124" y="72"/>
                  <a:pt x="124" y="72"/>
                </a:cubicBezTo>
                <a:cubicBezTo>
                  <a:pt x="126" y="72"/>
                  <a:pt x="128" y="70"/>
                  <a:pt x="128" y="68"/>
                </a:cubicBezTo>
                <a:cubicBezTo>
                  <a:pt x="128" y="20"/>
                  <a:pt x="128" y="20"/>
                  <a:pt x="128" y="20"/>
                </a:cubicBezTo>
                <a:cubicBezTo>
                  <a:pt x="128" y="18"/>
                  <a:pt x="126" y="16"/>
                  <a:pt x="124" y="16"/>
                </a:cubicBezTo>
                <a:cubicBezTo>
                  <a:pt x="84" y="16"/>
                  <a:pt x="84" y="16"/>
                  <a:pt x="84" y="16"/>
                </a:cubicBezTo>
                <a:cubicBezTo>
                  <a:pt x="84" y="8"/>
                  <a:pt x="84" y="8"/>
                  <a:pt x="84" y="8"/>
                </a:cubicBezTo>
                <a:cubicBezTo>
                  <a:pt x="84" y="4"/>
                  <a:pt x="80" y="0"/>
                  <a:pt x="76" y="0"/>
                </a:cubicBezTo>
                <a:cubicBezTo>
                  <a:pt x="68" y="0"/>
                  <a:pt x="68" y="0"/>
                  <a:pt x="68" y="0"/>
                </a:cubicBezTo>
                <a:cubicBezTo>
                  <a:pt x="64" y="0"/>
                  <a:pt x="60" y="4"/>
                  <a:pt x="60" y="8"/>
                </a:cubicBezTo>
                <a:cubicBezTo>
                  <a:pt x="60" y="16"/>
                  <a:pt x="60" y="16"/>
                  <a:pt x="60" y="16"/>
                </a:cubicBezTo>
                <a:cubicBezTo>
                  <a:pt x="28" y="16"/>
                  <a:pt x="28" y="16"/>
                  <a:pt x="28" y="16"/>
                </a:cubicBezTo>
                <a:cubicBezTo>
                  <a:pt x="27" y="16"/>
                  <a:pt x="26" y="16"/>
                  <a:pt x="25" y="17"/>
                </a:cubicBezTo>
                <a:cubicBezTo>
                  <a:pt x="1" y="41"/>
                  <a:pt x="1" y="41"/>
                  <a:pt x="1" y="41"/>
                </a:cubicBezTo>
                <a:cubicBezTo>
                  <a:pt x="0" y="42"/>
                  <a:pt x="0" y="43"/>
                  <a:pt x="0" y="44"/>
                </a:cubicBezTo>
                <a:cubicBezTo>
                  <a:pt x="0" y="45"/>
                  <a:pt x="0" y="46"/>
                  <a:pt x="1" y="47"/>
                </a:cubicBezTo>
                <a:cubicBezTo>
                  <a:pt x="25" y="71"/>
                  <a:pt x="25" y="71"/>
                  <a:pt x="25" y="71"/>
                </a:cubicBezTo>
                <a:cubicBezTo>
                  <a:pt x="26" y="72"/>
                  <a:pt x="27" y="72"/>
                  <a:pt x="28" y="72"/>
                </a:cubicBezTo>
                <a:cubicBezTo>
                  <a:pt x="60" y="72"/>
                  <a:pt x="60" y="72"/>
                  <a:pt x="60" y="72"/>
                </a:cubicBezTo>
                <a:cubicBezTo>
                  <a:pt x="60" y="88"/>
                  <a:pt x="60" y="88"/>
                  <a:pt x="60" y="88"/>
                </a:cubicBezTo>
                <a:cubicBezTo>
                  <a:pt x="20" y="88"/>
                  <a:pt x="20" y="88"/>
                  <a:pt x="20" y="88"/>
                </a:cubicBezTo>
                <a:cubicBezTo>
                  <a:pt x="18" y="88"/>
                  <a:pt x="16" y="90"/>
                  <a:pt x="16" y="92"/>
                </a:cubicBezTo>
                <a:cubicBezTo>
                  <a:pt x="16" y="140"/>
                  <a:pt x="16" y="140"/>
                  <a:pt x="16" y="140"/>
                </a:cubicBezTo>
                <a:cubicBezTo>
                  <a:pt x="16" y="142"/>
                  <a:pt x="18" y="144"/>
                  <a:pt x="20" y="144"/>
                </a:cubicBezTo>
                <a:cubicBezTo>
                  <a:pt x="60" y="144"/>
                  <a:pt x="60" y="144"/>
                  <a:pt x="60" y="144"/>
                </a:cubicBezTo>
                <a:cubicBezTo>
                  <a:pt x="60" y="168"/>
                  <a:pt x="60" y="168"/>
                  <a:pt x="60" y="168"/>
                </a:cubicBezTo>
                <a:cubicBezTo>
                  <a:pt x="60" y="172"/>
                  <a:pt x="64" y="176"/>
                  <a:pt x="68" y="176"/>
                </a:cubicBezTo>
                <a:cubicBezTo>
                  <a:pt x="76" y="176"/>
                  <a:pt x="76" y="176"/>
                  <a:pt x="76" y="176"/>
                </a:cubicBezTo>
                <a:cubicBezTo>
                  <a:pt x="80" y="176"/>
                  <a:pt x="84" y="172"/>
                  <a:pt x="84" y="168"/>
                </a:cubicBezTo>
                <a:cubicBezTo>
                  <a:pt x="84" y="144"/>
                  <a:pt x="84" y="144"/>
                  <a:pt x="84" y="144"/>
                </a:cubicBezTo>
                <a:cubicBezTo>
                  <a:pt x="116" y="144"/>
                  <a:pt x="116" y="144"/>
                  <a:pt x="116" y="144"/>
                </a:cubicBezTo>
                <a:cubicBezTo>
                  <a:pt x="117" y="144"/>
                  <a:pt x="118" y="144"/>
                  <a:pt x="119" y="143"/>
                </a:cubicBezTo>
                <a:cubicBezTo>
                  <a:pt x="143" y="119"/>
                  <a:pt x="143" y="119"/>
                  <a:pt x="143" y="119"/>
                </a:cubicBezTo>
                <a:cubicBezTo>
                  <a:pt x="144" y="118"/>
                  <a:pt x="144" y="117"/>
                  <a:pt x="144" y="116"/>
                </a:cubicBezTo>
                <a:cubicBezTo>
                  <a:pt x="144" y="115"/>
                  <a:pt x="144" y="114"/>
                  <a:pt x="143" y="113"/>
                </a:cubicBezTo>
                <a:moveTo>
                  <a:pt x="68" y="8"/>
                </a:moveTo>
                <a:cubicBezTo>
                  <a:pt x="76" y="8"/>
                  <a:pt x="76" y="8"/>
                  <a:pt x="76" y="8"/>
                </a:cubicBezTo>
                <a:cubicBezTo>
                  <a:pt x="76" y="16"/>
                  <a:pt x="76" y="16"/>
                  <a:pt x="76" y="16"/>
                </a:cubicBezTo>
                <a:cubicBezTo>
                  <a:pt x="68" y="16"/>
                  <a:pt x="68" y="16"/>
                  <a:pt x="68" y="16"/>
                </a:cubicBezTo>
                <a:lnTo>
                  <a:pt x="68" y="8"/>
                </a:lnTo>
                <a:close/>
                <a:moveTo>
                  <a:pt x="30" y="64"/>
                </a:moveTo>
                <a:cubicBezTo>
                  <a:pt x="10" y="44"/>
                  <a:pt x="10" y="44"/>
                  <a:pt x="10" y="44"/>
                </a:cubicBezTo>
                <a:cubicBezTo>
                  <a:pt x="30" y="24"/>
                  <a:pt x="30" y="24"/>
                  <a:pt x="30" y="24"/>
                </a:cubicBezTo>
                <a:cubicBezTo>
                  <a:pt x="120" y="24"/>
                  <a:pt x="120" y="24"/>
                  <a:pt x="120" y="24"/>
                </a:cubicBezTo>
                <a:cubicBezTo>
                  <a:pt x="120" y="64"/>
                  <a:pt x="120" y="64"/>
                  <a:pt x="120" y="64"/>
                </a:cubicBezTo>
                <a:lnTo>
                  <a:pt x="30" y="64"/>
                </a:lnTo>
                <a:close/>
                <a:moveTo>
                  <a:pt x="76" y="88"/>
                </a:moveTo>
                <a:cubicBezTo>
                  <a:pt x="68" y="88"/>
                  <a:pt x="68" y="88"/>
                  <a:pt x="68" y="88"/>
                </a:cubicBezTo>
                <a:cubicBezTo>
                  <a:pt x="68" y="72"/>
                  <a:pt x="68" y="72"/>
                  <a:pt x="68" y="72"/>
                </a:cubicBezTo>
                <a:cubicBezTo>
                  <a:pt x="76" y="72"/>
                  <a:pt x="76" y="72"/>
                  <a:pt x="76" y="72"/>
                </a:cubicBezTo>
                <a:lnTo>
                  <a:pt x="76" y="88"/>
                </a:lnTo>
                <a:close/>
                <a:moveTo>
                  <a:pt x="76" y="168"/>
                </a:moveTo>
                <a:cubicBezTo>
                  <a:pt x="68" y="168"/>
                  <a:pt x="68" y="168"/>
                  <a:pt x="68" y="168"/>
                </a:cubicBezTo>
                <a:cubicBezTo>
                  <a:pt x="68" y="144"/>
                  <a:pt x="68" y="144"/>
                  <a:pt x="68" y="144"/>
                </a:cubicBezTo>
                <a:cubicBezTo>
                  <a:pt x="76" y="144"/>
                  <a:pt x="76" y="144"/>
                  <a:pt x="76" y="144"/>
                </a:cubicBezTo>
                <a:lnTo>
                  <a:pt x="76" y="168"/>
                </a:lnTo>
                <a:close/>
                <a:moveTo>
                  <a:pt x="114" y="136"/>
                </a:moveTo>
                <a:cubicBezTo>
                  <a:pt x="24" y="136"/>
                  <a:pt x="24" y="136"/>
                  <a:pt x="24" y="136"/>
                </a:cubicBezTo>
                <a:cubicBezTo>
                  <a:pt x="24" y="96"/>
                  <a:pt x="24" y="96"/>
                  <a:pt x="24" y="96"/>
                </a:cubicBezTo>
                <a:cubicBezTo>
                  <a:pt x="114" y="96"/>
                  <a:pt x="114" y="96"/>
                  <a:pt x="114" y="96"/>
                </a:cubicBezTo>
                <a:cubicBezTo>
                  <a:pt x="134" y="116"/>
                  <a:pt x="134" y="116"/>
                  <a:pt x="134" y="116"/>
                </a:cubicBezTo>
                <a:lnTo>
                  <a:pt x="114" y="136"/>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5" name="Freeform 9"/>
          <p:cNvSpPr>
            <a:spLocks noEditPoints="1"/>
          </p:cNvSpPr>
          <p:nvPr/>
        </p:nvSpPr>
        <p:spPr bwMode="auto">
          <a:xfrm>
            <a:off x="7539493" y="3654331"/>
            <a:ext cx="351815" cy="224110"/>
          </a:xfrm>
          <a:custGeom>
            <a:avLst/>
            <a:gdLst>
              <a:gd name="T0" fmla="*/ 104 w 176"/>
              <a:gd name="T1" fmla="*/ 0 h 112"/>
              <a:gd name="T2" fmla="*/ 16 w 176"/>
              <a:gd name="T3" fmla="*/ 0 h 112"/>
              <a:gd name="T4" fmla="*/ 0 w 176"/>
              <a:gd name="T5" fmla="*/ 16 h 112"/>
              <a:gd name="T6" fmla="*/ 0 w 176"/>
              <a:gd name="T7" fmla="*/ 96 h 112"/>
              <a:gd name="T8" fmla="*/ 16 w 176"/>
              <a:gd name="T9" fmla="*/ 112 h 112"/>
              <a:gd name="T10" fmla="*/ 104 w 176"/>
              <a:gd name="T11" fmla="*/ 112 h 112"/>
              <a:gd name="T12" fmla="*/ 120 w 176"/>
              <a:gd name="T13" fmla="*/ 96 h 112"/>
              <a:gd name="T14" fmla="*/ 120 w 176"/>
              <a:gd name="T15" fmla="*/ 16 h 112"/>
              <a:gd name="T16" fmla="*/ 104 w 176"/>
              <a:gd name="T17" fmla="*/ 0 h 112"/>
              <a:gd name="T18" fmla="*/ 112 w 176"/>
              <a:gd name="T19" fmla="*/ 96 h 112"/>
              <a:gd name="T20" fmla="*/ 104 w 176"/>
              <a:gd name="T21" fmla="*/ 104 h 112"/>
              <a:gd name="T22" fmla="*/ 16 w 176"/>
              <a:gd name="T23" fmla="*/ 104 h 112"/>
              <a:gd name="T24" fmla="*/ 8 w 176"/>
              <a:gd name="T25" fmla="*/ 96 h 112"/>
              <a:gd name="T26" fmla="*/ 8 w 176"/>
              <a:gd name="T27" fmla="*/ 16 h 112"/>
              <a:gd name="T28" fmla="*/ 16 w 176"/>
              <a:gd name="T29" fmla="*/ 8 h 112"/>
              <a:gd name="T30" fmla="*/ 104 w 176"/>
              <a:gd name="T31" fmla="*/ 8 h 112"/>
              <a:gd name="T32" fmla="*/ 112 w 176"/>
              <a:gd name="T33" fmla="*/ 16 h 112"/>
              <a:gd name="T34" fmla="*/ 112 w 176"/>
              <a:gd name="T35" fmla="*/ 96 h 112"/>
              <a:gd name="T36" fmla="*/ 172 w 176"/>
              <a:gd name="T37" fmla="*/ 16 h 112"/>
              <a:gd name="T38" fmla="*/ 170 w 176"/>
              <a:gd name="T39" fmla="*/ 16 h 112"/>
              <a:gd name="T40" fmla="*/ 170 w 176"/>
              <a:gd name="T41" fmla="*/ 16 h 112"/>
              <a:gd name="T42" fmla="*/ 131 w 176"/>
              <a:gd name="T43" fmla="*/ 32 h 112"/>
              <a:gd name="T44" fmla="*/ 130 w 176"/>
              <a:gd name="T45" fmla="*/ 32 h 112"/>
              <a:gd name="T46" fmla="*/ 130 w 176"/>
              <a:gd name="T47" fmla="*/ 32 h 112"/>
              <a:gd name="T48" fmla="*/ 130 w 176"/>
              <a:gd name="T49" fmla="*/ 32 h 112"/>
              <a:gd name="T50" fmla="*/ 128 w 176"/>
              <a:gd name="T51" fmla="*/ 36 h 112"/>
              <a:gd name="T52" fmla="*/ 128 w 176"/>
              <a:gd name="T53" fmla="*/ 76 h 112"/>
              <a:gd name="T54" fmla="*/ 130 w 176"/>
              <a:gd name="T55" fmla="*/ 80 h 112"/>
              <a:gd name="T56" fmla="*/ 130 w 176"/>
              <a:gd name="T57" fmla="*/ 80 h 112"/>
              <a:gd name="T58" fmla="*/ 130 w 176"/>
              <a:gd name="T59" fmla="*/ 80 h 112"/>
              <a:gd name="T60" fmla="*/ 131 w 176"/>
              <a:gd name="T61" fmla="*/ 80 h 112"/>
              <a:gd name="T62" fmla="*/ 170 w 176"/>
              <a:gd name="T63" fmla="*/ 96 h 112"/>
              <a:gd name="T64" fmla="*/ 170 w 176"/>
              <a:gd name="T65" fmla="*/ 96 h 112"/>
              <a:gd name="T66" fmla="*/ 172 w 176"/>
              <a:gd name="T67" fmla="*/ 96 h 112"/>
              <a:gd name="T68" fmla="*/ 176 w 176"/>
              <a:gd name="T69" fmla="*/ 92 h 112"/>
              <a:gd name="T70" fmla="*/ 176 w 176"/>
              <a:gd name="T71" fmla="*/ 20 h 112"/>
              <a:gd name="T72" fmla="*/ 172 w 176"/>
              <a:gd name="T73" fmla="*/ 16 h 112"/>
              <a:gd name="T74" fmla="*/ 168 w 176"/>
              <a:gd name="T75" fmla="*/ 86 h 112"/>
              <a:gd name="T76" fmla="*/ 136 w 176"/>
              <a:gd name="T77" fmla="*/ 73 h 112"/>
              <a:gd name="T78" fmla="*/ 136 w 176"/>
              <a:gd name="T79" fmla="*/ 39 h 112"/>
              <a:gd name="T80" fmla="*/ 168 w 176"/>
              <a:gd name="T81" fmla="*/ 26 h 112"/>
              <a:gd name="T82" fmla="*/ 168 w 176"/>
              <a:gd name="T8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12">
                <a:moveTo>
                  <a:pt x="104" y="0"/>
                </a:moveTo>
                <a:cubicBezTo>
                  <a:pt x="16" y="0"/>
                  <a:pt x="16" y="0"/>
                  <a:pt x="16" y="0"/>
                </a:cubicBezTo>
                <a:cubicBezTo>
                  <a:pt x="7" y="0"/>
                  <a:pt x="0" y="7"/>
                  <a:pt x="0" y="16"/>
                </a:cubicBezTo>
                <a:cubicBezTo>
                  <a:pt x="0" y="96"/>
                  <a:pt x="0" y="96"/>
                  <a:pt x="0" y="96"/>
                </a:cubicBezTo>
                <a:cubicBezTo>
                  <a:pt x="0" y="105"/>
                  <a:pt x="7" y="112"/>
                  <a:pt x="16" y="112"/>
                </a:cubicBezTo>
                <a:cubicBezTo>
                  <a:pt x="104" y="112"/>
                  <a:pt x="104" y="112"/>
                  <a:pt x="104" y="112"/>
                </a:cubicBezTo>
                <a:cubicBezTo>
                  <a:pt x="113" y="112"/>
                  <a:pt x="120" y="105"/>
                  <a:pt x="120" y="96"/>
                </a:cubicBezTo>
                <a:cubicBezTo>
                  <a:pt x="120" y="16"/>
                  <a:pt x="120" y="16"/>
                  <a:pt x="120" y="16"/>
                </a:cubicBezTo>
                <a:cubicBezTo>
                  <a:pt x="120" y="7"/>
                  <a:pt x="113" y="0"/>
                  <a:pt x="104" y="0"/>
                </a:cubicBezTo>
                <a:moveTo>
                  <a:pt x="112" y="96"/>
                </a:moveTo>
                <a:cubicBezTo>
                  <a:pt x="112" y="100"/>
                  <a:pt x="108" y="104"/>
                  <a:pt x="104" y="104"/>
                </a:cubicBezTo>
                <a:cubicBezTo>
                  <a:pt x="16" y="104"/>
                  <a:pt x="16" y="104"/>
                  <a:pt x="16" y="104"/>
                </a:cubicBezTo>
                <a:cubicBezTo>
                  <a:pt x="12" y="104"/>
                  <a:pt x="8" y="100"/>
                  <a:pt x="8" y="96"/>
                </a:cubicBezTo>
                <a:cubicBezTo>
                  <a:pt x="8" y="16"/>
                  <a:pt x="8" y="16"/>
                  <a:pt x="8" y="16"/>
                </a:cubicBezTo>
                <a:cubicBezTo>
                  <a:pt x="8" y="12"/>
                  <a:pt x="12" y="8"/>
                  <a:pt x="16" y="8"/>
                </a:cubicBezTo>
                <a:cubicBezTo>
                  <a:pt x="104" y="8"/>
                  <a:pt x="104" y="8"/>
                  <a:pt x="104" y="8"/>
                </a:cubicBezTo>
                <a:cubicBezTo>
                  <a:pt x="108" y="8"/>
                  <a:pt x="112" y="12"/>
                  <a:pt x="112" y="16"/>
                </a:cubicBezTo>
                <a:lnTo>
                  <a:pt x="112" y="96"/>
                </a:lnTo>
                <a:close/>
                <a:moveTo>
                  <a:pt x="172" y="16"/>
                </a:moveTo>
                <a:cubicBezTo>
                  <a:pt x="171" y="16"/>
                  <a:pt x="171" y="16"/>
                  <a:pt x="170" y="16"/>
                </a:cubicBezTo>
                <a:cubicBezTo>
                  <a:pt x="170" y="16"/>
                  <a:pt x="170" y="16"/>
                  <a:pt x="170" y="16"/>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29" y="33"/>
                  <a:pt x="128" y="34"/>
                  <a:pt x="128" y="36"/>
                </a:cubicBezTo>
                <a:cubicBezTo>
                  <a:pt x="128" y="76"/>
                  <a:pt x="128" y="76"/>
                  <a:pt x="128" y="76"/>
                </a:cubicBezTo>
                <a:cubicBezTo>
                  <a:pt x="128" y="78"/>
                  <a:pt x="129" y="79"/>
                  <a:pt x="130" y="80"/>
                </a:cubicBezTo>
                <a:cubicBezTo>
                  <a:pt x="130" y="80"/>
                  <a:pt x="130" y="80"/>
                  <a:pt x="130" y="80"/>
                </a:cubicBezTo>
                <a:cubicBezTo>
                  <a:pt x="130" y="80"/>
                  <a:pt x="130" y="80"/>
                  <a:pt x="130" y="80"/>
                </a:cubicBezTo>
                <a:cubicBezTo>
                  <a:pt x="130" y="80"/>
                  <a:pt x="130" y="80"/>
                  <a:pt x="131" y="80"/>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68" y="86"/>
                </a:moveTo>
                <a:cubicBezTo>
                  <a:pt x="136" y="73"/>
                  <a:pt x="136" y="73"/>
                  <a:pt x="136" y="73"/>
                </a:cubicBezTo>
                <a:cubicBezTo>
                  <a:pt x="136" y="39"/>
                  <a:pt x="136" y="39"/>
                  <a:pt x="136" y="39"/>
                </a:cubicBezTo>
                <a:cubicBezTo>
                  <a:pt x="168" y="26"/>
                  <a:pt x="168" y="26"/>
                  <a:pt x="168" y="26"/>
                </a:cubicBezTo>
                <a:lnTo>
                  <a:pt x="168" y="86"/>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4" name="Oval 10"/>
          <p:cNvSpPr>
            <a:spLocks noChangeArrowheads="1"/>
          </p:cNvSpPr>
          <p:nvPr/>
        </p:nvSpPr>
        <p:spPr bwMode="auto">
          <a:xfrm>
            <a:off x="5703954" y="3401990"/>
            <a:ext cx="788956" cy="788956"/>
          </a:xfrm>
          <a:prstGeom prst="ellipse">
            <a:avLst/>
          </a:prstGeom>
          <a:solidFill>
            <a:schemeClr val="accent3"/>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6" name="Freeform 58"/>
          <p:cNvSpPr>
            <a:spLocks noEditPoints="1"/>
          </p:cNvSpPr>
          <p:nvPr/>
        </p:nvSpPr>
        <p:spPr bwMode="auto">
          <a:xfrm>
            <a:off x="5847773" y="3560193"/>
            <a:ext cx="482825" cy="438308"/>
          </a:xfrm>
          <a:custGeom>
            <a:avLst/>
            <a:gdLst>
              <a:gd name="T0" fmla="*/ 160 w 176"/>
              <a:gd name="T1" fmla="*/ 56 h 160"/>
              <a:gd name="T2" fmla="*/ 160 w 176"/>
              <a:gd name="T3" fmla="*/ 12 h 160"/>
              <a:gd name="T4" fmla="*/ 148 w 176"/>
              <a:gd name="T5" fmla="*/ 0 h 160"/>
              <a:gd name="T6" fmla="*/ 136 w 176"/>
              <a:gd name="T7" fmla="*/ 12 h 160"/>
              <a:gd name="T8" fmla="*/ 136 w 176"/>
              <a:gd name="T9" fmla="*/ 15 h 160"/>
              <a:gd name="T10" fmla="*/ 20 w 176"/>
              <a:gd name="T11" fmla="*/ 53 h 160"/>
              <a:gd name="T12" fmla="*/ 16 w 176"/>
              <a:gd name="T13" fmla="*/ 52 h 160"/>
              <a:gd name="T14" fmla="*/ 8 w 176"/>
              <a:gd name="T15" fmla="*/ 52 h 160"/>
              <a:gd name="T16" fmla="*/ 0 w 176"/>
              <a:gd name="T17" fmla="*/ 60 h 160"/>
              <a:gd name="T18" fmla="*/ 0 w 176"/>
              <a:gd name="T19" fmla="*/ 100 h 160"/>
              <a:gd name="T20" fmla="*/ 8 w 176"/>
              <a:gd name="T21" fmla="*/ 108 h 160"/>
              <a:gd name="T22" fmla="*/ 16 w 176"/>
              <a:gd name="T23" fmla="*/ 108 h 160"/>
              <a:gd name="T24" fmla="*/ 20 w 176"/>
              <a:gd name="T25" fmla="*/ 107 h 160"/>
              <a:gd name="T26" fmla="*/ 38 w 176"/>
              <a:gd name="T27" fmla="*/ 113 h 160"/>
              <a:gd name="T28" fmla="*/ 37 w 176"/>
              <a:gd name="T29" fmla="*/ 118 h 160"/>
              <a:gd name="T30" fmla="*/ 47 w 176"/>
              <a:gd name="T31" fmla="*/ 138 h 160"/>
              <a:gd name="T32" fmla="*/ 89 w 176"/>
              <a:gd name="T33" fmla="*/ 152 h 160"/>
              <a:gd name="T34" fmla="*/ 109 w 176"/>
              <a:gd name="T35" fmla="*/ 141 h 160"/>
              <a:gd name="T36" fmla="*/ 111 w 176"/>
              <a:gd name="T37" fmla="*/ 137 h 160"/>
              <a:gd name="T38" fmla="*/ 136 w 176"/>
              <a:gd name="T39" fmla="*/ 145 h 160"/>
              <a:gd name="T40" fmla="*/ 136 w 176"/>
              <a:gd name="T41" fmla="*/ 148 h 160"/>
              <a:gd name="T42" fmla="*/ 148 w 176"/>
              <a:gd name="T43" fmla="*/ 160 h 160"/>
              <a:gd name="T44" fmla="*/ 160 w 176"/>
              <a:gd name="T45" fmla="*/ 148 h 160"/>
              <a:gd name="T46" fmla="*/ 160 w 176"/>
              <a:gd name="T47" fmla="*/ 104 h 160"/>
              <a:gd name="T48" fmla="*/ 176 w 176"/>
              <a:gd name="T49" fmla="*/ 88 h 160"/>
              <a:gd name="T50" fmla="*/ 176 w 176"/>
              <a:gd name="T51" fmla="*/ 72 h 160"/>
              <a:gd name="T52" fmla="*/ 160 w 176"/>
              <a:gd name="T53" fmla="*/ 56 h 160"/>
              <a:gd name="T54" fmla="*/ 16 w 176"/>
              <a:gd name="T55" fmla="*/ 100 h 160"/>
              <a:gd name="T56" fmla="*/ 8 w 176"/>
              <a:gd name="T57" fmla="*/ 100 h 160"/>
              <a:gd name="T58" fmla="*/ 8 w 176"/>
              <a:gd name="T59" fmla="*/ 60 h 160"/>
              <a:gd name="T60" fmla="*/ 16 w 176"/>
              <a:gd name="T61" fmla="*/ 60 h 160"/>
              <a:gd name="T62" fmla="*/ 16 w 176"/>
              <a:gd name="T63" fmla="*/ 100 h 160"/>
              <a:gd name="T64" fmla="*/ 102 w 176"/>
              <a:gd name="T65" fmla="*/ 139 h 160"/>
              <a:gd name="T66" fmla="*/ 92 w 176"/>
              <a:gd name="T67" fmla="*/ 144 h 160"/>
              <a:gd name="T68" fmla="*/ 50 w 176"/>
              <a:gd name="T69" fmla="*/ 131 h 160"/>
              <a:gd name="T70" fmla="*/ 45 w 176"/>
              <a:gd name="T71" fmla="*/ 121 h 160"/>
              <a:gd name="T72" fmla="*/ 46 w 176"/>
              <a:gd name="T73" fmla="*/ 116 h 160"/>
              <a:gd name="T74" fmla="*/ 103 w 176"/>
              <a:gd name="T75" fmla="*/ 134 h 160"/>
              <a:gd name="T76" fmla="*/ 102 w 176"/>
              <a:gd name="T77" fmla="*/ 139 h 160"/>
              <a:gd name="T78" fmla="*/ 136 w 176"/>
              <a:gd name="T79" fmla="*/ 136 h 160"/>
              <a:gd name="T80" fmla="*/ 24 w 176"/>
              <a:gd name="T81" fmla="*/ 100 h 160"/>
              <a:gd name="T82" fmla="*/ 24 w 176"/>
              <a:gd name="T83" fmla="*/ 100 h 160"/>
              <a:gd name="T84" fmla="*/ 24 w 176"/>
              <a:gd name="T85" fmla="*/ 60 h 160"/>
              <a:gd name="T86" fmla="*/ 24 w 176"/>
              <a:gd name="T87" fmla="*/ 60 h 160"/>
              <a:gd name="T88" fmla="*/ 136 w 176"/>
              <a:gd name="T89" fmla="*/ 24 h 160"/>
              <a:gd name="T90" fmla="*/ 136 w 176"/>
              <a:gd name="T91" fmla="*/ 136 h 160"/>
              <a:gd name="T92" fmla="*/ 152 w 176"/>
              <a:gd name="T93" fmla="*/ 148 h 160"/>
              <a:gd name="T94" fmla="*/ 148 w 176"/>
              <a:gd name="T95" fmla="*/ 152 h 160"/>
              <a:gd name="T96" fmla="*/ 144 w 176"/>
              <a:gd name="T97" fmla="*/ 148 h 160"/>
              <a:gd name="T98" fmla="*/ 144 w 176"/>
              <a:gd name="T99" fmla="*/ 12 h 160"/>
              <a:gd name="T100" fmla="*/ 148 w 176"/>
              <a:gd name="T101" fmla="*/ 8 h 160"/>
              <a:gd name="T102" fmla="*/ 152 w 176"/>
              <a:gd name="T103" fmla="*/ 12 h 160"/>
              <a:gd name="T104" fmla="*/ 152 w 176"/>
              <a:gd name="T105" fmla="*/ 148 h 160"/>
              <a:gd name="T106" fmla="*/ 168 w 176"/>
              <a:gd name="T107" fmla="*/ 88 h 160"/>
              <a:gd name="T108" fmla="*/ 160 w 176"/>
              <a:gd name="T109" fmla="*/ 96 h 160"/>
              <a:gd name="T110" fmla="*/ 160 w 176"/>
              <a:gd name="T111" fmla="*/ 64 h 160"/>
              <a:gd name="T112" fmla="*/ 168 w 176"/>
              <a:gd name="T113" fmla="*/ 72 h 160"/>
              <a:gd name="T114" fmla="*/ 168 w 176"/>
              <a:gd name="T115"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60">
                <a:moveTo>
                  <a:pt x="160" y="56"/>
                </a:moveTo>
                <a:cubicBezTo>
                  <a:pt x="160" y="12"/>
                  <a:pt x="160" y="12"/>
                  <a:pt x="160" y="12"/>
                </a:cubicBezTo>
                <a:cubicBezTo>
                  <a:pt x="160" y="5"/>
                  <a:pt x="155" y="0"/>
                  <a:pt x="148" y="0"/>
                </a:cubicBezTo>
                <a:cubicBezTo>
                  <a:pt x="141" y="0"/>
                  <a:pt x="136" y="5"/>
                  <a:pt x="136" y="12"/>
                </a:cubicBezTo>
                <a:cubicBezTo>
                  <a:pt x="136" y="15"/>
                  <a:pt x="136" y="15"/>
                  <a:pt x="136" y="15"/>
                </a:cubicBezTo>
                <a:cubicBezTo>
                  <a:pt x="20" y="53"/>
                  <a:pt x="20" y="53"/>
                  <a:pt x="20" y="53"/>
                </a:cubicBezTo>
                <a:cubicBezTo>
                  <a:pt x="19" y="52"/>
                  <a:pt x="17" y="52"/>
                  <a:pt x="16" y="52"/>
                </a:cubicBezTo>
                <a:cubicBezTo>
                  <a:pt x="8" y="52"/>
                  <a:pt x="8" y="52"/>
                  <a:pt x="8" y="52"/>
                </a:cubicBezTo>
                <a:cubicBezTo>
                  <a:pt x="4" y="52"/>
                  <a:pt x="0" y="56"/>
                  <a:pt x="0" y="60"/>
                </a:cubicBezTo>
                <a:cubicBezTo>
                  <a:pt x="0" y="100"/>
                  <a:pt x="0" y="100"/>
                  <a:pt x="0" y="100"/>
                </a:cubicBezTo>
                <a:cubicBezTo>
                  <a:pt x="0" y="104"/>
                  <a:pt x="4" y="108"/>
                  <a:pt x="8" y="108"/>
                </a:cubicBezTo>
                <a:cubicBezTo>
                  <a:pt x="16" y="108"/>
                  <a:pt x="16" y="108"/>
                  <a:pt x="16" y="108"/>
                </a:cubicBezTo>
                <a:cubicBezTo>
                  <a:pt x="17" y="108"/>
                  <a:pt x="19" y="108"/>
                  <a:pt x="20" y="107"/>
                </a:cubicBezTo>
                <a:cubicBezTo>
                  <a:pt x="38" y="113"/>
                  <a:pt x="38" y="113"/>
                  <a:pt x="38" y="113"/>
                </a:cubicBezTo>
                <a:cubicBezTo>
                  <a:pt x="37" y="118"/>
                  <a:pt x="37" y="118"/>
                  <a:pt x="37" y="118"/>
                </a:cubicBezTo>
                <a:cubicBezTo>
                  <a:pt x="34" y="126"/>
                  <a:pt x="39" y="135"/>
                  <a:pt x="47" y="138"/>
                </a:cubicBezTo>
                <a:cubicBezTo>
                  <a:pt x="89" y="152"/>
                  <a:pt x="89" y="152"/>
                  <a:pt x="89" y="152"/>
                </a:cubicBezTo>
                <a:cubicBezTo>
                  <a:pt x="98" y="154"/>
                  <a:pt x="107" y="150"/>
                  <a:pt x="109" y="141"/>
                </a:cubicBezTo>
                <a:cubicBezTo>
                  <a:pt x="111" y="137"/>
                  <a:pt x="111" y="137"/>
                  <a:pt x="111" y="137"/>
                </a:cubicBezTo>
                <a:cubicBezTo>
                  <a:pt x="136" y="145"/>
                  <a:pt x="136" y="145"/>
                  <a:pt x="136" y="145"/>
                </a:cubicBezTo>
                <a:cubicBezTo>
                  <a:pt x="136" y="148"/>
                  <a:pt x="136" y="148"/>
                  <a:pt x="136" y="148"/>
                </a:cubicBezTo>
                <a:cubicBezTo>
                  <a:pt x="136" y="155"/>
                  <a:pt x="141" y="160"/>
                  <a:pt x="148" y="160"/>
                </a:cubicBezTo>
                <a:cubicBezTo>
                  <a:pt x="155" y="160"/>
                  <a:pt x="160" y="155"/>
                  <a:pt x="160" y="148"/>
                </a:cubicBezTo>
                <a:cubicBezTo>
                  <a:pt x="160" y="104"/>
                  <a:pt x="160" y="104"/>
                  <a:pt x="160" y="104"/>
                </a:cubicBezTo>
                <a:cubicBezTo>
                  <a:pt x="169" y="104"/>
                  <a:pt x="176" y="97"/>
                  <a:pt x="176" y="88"/>
                </a:cubicBezTo>
                <a:cubicBezTo>
                  <a:pt x="176" y="72"/>
                  <a:pt x="176" y="72"/>
                  <a:pt x="176" y="72"/>
                </a:cubicBezTo>
                <a:cubicBezTo>
                  <a:pt x="176" y="63"/>
                  <a:pt x="169" y="56"/>
                  <a:pt x="160" y="56"/>
                </a:cubicBezTo>
                <a:moveTo>
                  <a:pt x="16" y="100"/>
                </a:moveTo>
                <a:cubicBezTo>
                  <a:pt x="8" y="100"/>
                  <a:pt x="8" y="100"/>
                  <a:pt x="8" y="100"/>
                </a:cubicBezTo>
                <a:cubicBezTo>
                  <a:pt x="8" y="60"/>
                  <a:pt x="8" y="60"/>
                  <a:pt x="8" y="60"/>
                </a:cubicBezTo>
                <a:cubicBezTo>
                  <a:pt x="16" y="60"/>
                  <a:pt x="16" y="60"/>
                  <a:pt x="16" y="60"/>
                </a:cubicBezTo>
                <a:lnTo>
                  <a:pt x="16" y="100"/>
                </a:lnTo>
                <a:close/>
                <a:moveTo>
                  <a:pt x="102" y="139"/>
                </a:moveTo>
                <a:cubicBezTo>
                  <a:pt x="100" y="143"/>
                  <a:pt x="96" y="145"/>
                  <a:pt x="92" y="144"/>
                </a:cubicBezTo>
                <a:cubicBezTo>
                  <a:pt x="50" y="131"/>
                  <a:pt x="50" y="131"/>
                  <a:pt x="50" y="131"/>
                </a:cubicBezTo>
                <a:cubicBezTo>
                  <a:pt x="46" y="129"/>
                  <a:pt x="43" y="125"/>
                  <a:pt x="45" y="121"/>
                </a:cubicBezTo>
                <a:cubicBezTo>
                  <a:pt x="46" y="116"/>
                  <a:pt x="46" y="116"/>
                  <a:pt x="46" y="116"/>
                </a:cubicBezTo>
                <a:cubicBezTo>
                  <a:pt x="103" y="134"/>
                  <a:pt x="103" y="134"/>
                  <a:pt x="103" y="134"/>
                </a:cubicBezTo>
                <a:lnTo>
                  <a:pt x="102" y="139"/>
                </a:lnTo>
                <a:close/>
                <a:moveTo>
                  <a:pt x="136" y="136"/>
                </a:moveTo>
                <a:cubicBezTo>
                  <a:pt x="24" y="100"/>
                  <a:pt x="24" y="100"/>
                  <a:pt x="24" y="100"/>
                </a:cubicBezTo>
                <a:cubicBezTo>
                  <a:pt x="24" y="100"/>
                  <a:pt x="24" y="100"/>
                  <a:pt x="24" y="100"/>
                </a:cubicBezTo>
                <a:cubicBezTo>
                  <a:pt x="24" y="60"/>
                  <a:pt x="24" y="60"/>
                  <a:pt x="24" y="60"/>
                </a:cubicBezTo>
                <a:cubicBezTo>
                  <a:pt x="24" y="60"/>
                  <a:pt x="24" y="60"/>
                  <a:pt x="24" y="60"/>
                </a:cubicBezTo>
                <a:cubicBezTo>
                  <a:pt x="136" y="24"/>
                  <a:pt x="136" y="24"/>
                  <a:pt x="136" y="24"/>
                </a:cubicBezTo>
                <a:lnTo>
                  <a:pt x="136" y="136"/>
                </a:lnTo>
                <a:close/>
                <a:moveTo>
                  <a:pt x="152" y="148"/>
                </a:moveTo>
                <a:cubicBezTo>
                  <a:pt x="152" y="150"/>
                  <a:pt x="150" y="152"/>
                  <a:pt x="148" y="152"/>
                </a:cubicBezTo>
                <a:cubicBezTo>
                  <a:pt x="146" y="152"/>
                  <a:pt x="144" y="150"/>
                  <a:pt x="144" y="148"/>
                </a:cubicBezTo>
                <a:cubicBezTo>
                  <a:pt x="144" y="12"/>
                  <a:pt x="144" y="12"/>
                  <a:pt x="144" y="12"/>
                </a:cubicBezTo>
                <a:cubicBezTo>
                  <a:pt x="144" y="10"/>
                  <a:pt x="146" y="8"/>
                  <a:pt x="148" y="8"/>
                </a:cubicBezTo>
                <a:cubicBezTo>
                  <a:pt x="150" y="8"/>
                  <a:pt x="152" y="10"/>
                  <a:pt x="152" y="12"/>
                </a:cubicBezTo>
                <a:lnTo>
                  <a:pt x="152" y="148"/>
                </a:lnTo>
                <a:close/>
                <a:moveTo>
                  <a:pt x="168" y="88"/>
                </a:moveTo>
                <a:cubicBezTo>
                  <a:pt x="168" y="92"/>
                  <a:pt x="164" y="96"/>
                  <a:pt x="160" y="96"/>
                </a:cubicBezTo>
                <a:cubicBezTo>
                  <a:pt x="160" y="64"/>
                  <a:pt x="160" y="64"/>
                  <a:pt x="160" y="64"/>
                </a:cubicBezTo>
                <a:cubicBezTo>
                  <a:pt x="164" y="64"/>
                  <a:pt x="168" y="68"/>
                  <a:pt x="168" y="72"/>
                </a:cubicBezTo>
                <a:lnTo>
                  <a:pt x="168" y="88"/>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18</a:t>
            </a:fld>
            <a:endParaRPr lang="en-US">
              <a:cs typeface="+mn-ea"/>
              <a:sym typeface="+mn-lt"/>
            </a:endParaRPr>
          </a:p>
        </p:txBody>
      </p:sp>
    </p:spTree>
    <p:extLst>
      <p:ext uri="{BB962C8B-B14F-4D97-AF65-F5344CB8AC3E}">
        <p14:creationId xmlns:p14="http://schemas.microsoft.com/office/powerpoint/2010/main" val="203715148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down)">
                                      <p:cBhvr>
                                        <p:cTn id="11" dur="500"/>
                                        <p:tgtEl>
                                          <p:spTgt spid="8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down)">
                                      <p:cBhvr>
                                        <p:cTn id="17" dur="500"/>
                                        <p:tgtEl>
                                          <p:spTgt spid="88"/>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p:cTn id="32" dur="500" fill="hold"/>
                                        <p:tgtEl>
                                          <p:spTgt spid="85"/>
                                        </p:tgtEl>
                                        <p:attrNameLst>
                                          <p:attrName>ppt_w</p:attrName>
                                        </p:attrNameLst>
                                      </p:cBhvr>
                                      <p:tavLst>
                                        <p:tav tm="0">
                                          <p:val>
                                            <p:fltVal val="0"/>
                                          </p:val>
                                        </p:tav>
                                        <p:tav tm="100000">
                                          <p:val>
                                            <p:strVal val="#ppt_w"/>
                                          </p:val>
                                        </p:tav>
                                      </p:tavLst>
                                    </p:anim>
                                    <p:anim calcmode="lin" valueType="num">
                                      <p:cBhvr>
                                        <p:cTn id="33" dur="500" fill="hold"/>
                                        <p:tgtEl>
                                          <p:spTgt spid="85"/>
                                        </p:tgtEl>
                                        <p:attrNameLst>
                                          <p:attrName>ppt_h</p:attrName>
                                        </p:attrNameLst>
                                      </p:cBhvr>
                                      <p:tavLst>
                                        <p:tav tm="0">
                                          <p:val>
                                            <p:fltVal val="0"/>
                                          </p:val>
                                        </p:tav>
                                        <p:tav tm="100000">
                                          <p:val>
                                            <p:strVal val="#ppt_h"/>
                                          </p:val>
                                        </p:tav>
                                      </p:tavLst>
                                    </p:anim>
                                    <p:animEffect transition="in" filter="fade">
                                      <p:cBhvr>
                                        <p:cTn id="34" dur="500"/>
                                        <p:tgtEl>
                                          <p:spTgt spid="8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p:cTn id="37" dur="500" fill="hold"/>
                                        <p:tgtEl>
                                          <p:spTgt spid="83"/>
                                        </p:tgtEl>
                                        <p:attrNameLst>
                                          <p:attrName>ppt_w</p:attrName>
                                        </p:attrNameLst>
                                      </p:cBhvr>
                                      <p:tavLst>
                                        <p:tav tm="0">
                                          <p:val>
                                            <p:fltVal val="0"/>
                                          </p:val>
                                        </p:tav>
                                        <p:tav tm="100000">
                                          <p:val>
                                            <p:strVal val="#ppt_w"/>
                                          </p:val>
                                        </p:tav>
                                      </p:tavLst>
                                    </p:anim>
                                    <p:anim calcmode="lin" valueType="num">
                                      <p:cBhvr>
                                        <p:cTn id="38" dur="500" fill="hold"/>
                                        <p:tgtEl>
                                          <p:spTgt spid="83"/>
                                        </p:tgtEl>
                                        <p:attrNameLst>
                                          <p:attrName>ppt_h</p:attrName>
                                        </p:attrNameLst>
                                      </p:cBhvr>
                                      <p:tavLst>
                                        <p:tav tm="0">
                                          <p:val>
                                            <p:fltVal val="0"/>
                                          </p:val>
                                        </p:tav>
                                        <p:tav tm="100000">
                                          <p:val>
                                            <p:strVal val="#ppt_h"/>
                                          </p:val>
                                        </p:tav>
                                      </p:tavLst>
                                    </p:anim>
                                    <p:animEffect transition="in" filter="fade">
                                      <p:cBhvr>
                                        <p:cTn id="39" dur="500"/>
                                        <p:tgtEl>
                                          <p:spTgt spid="8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p:cTn id="42" dur="500" fill="hold"/>
                                        <p:tgtEl>
                                          <p:spTgt spid="82"/>
                                        </p:tgtEl>
                                        <p:attrNameLst>
                                          <p:attrName>ppt_w</p:attrName>
                                        </p:attrNameLst>
                                      </p:cBhvr>
                                      <p:tavLst>
                                        <p:tav tm="0">
                                          <p:val>
                                            <p:fltVal val="0"/>
                                          </p:val>
                                        </p:tav>
                                        <p:tav tm="100000">
                                          <p:val>
                                            <p:strVal val="#ppt_w"/>
                                          </p:val>
                                        </p:tav>
                                      </p:tavLst>
                                    </p:anim>
                                    <p:anim calcmode="lin" valueType="num">
                                      <p:cBhvr>
                                        <p:cTn id="43" dur="500" fill="hold"/>
                                        <p:tgtEl>
                                          <p:spTgt spid="82"/>
                                        </p:tgtEl>
                                        <p:attrNameLst>
                                          <p:attrName>ppt_h</p:attrName>
                                        </p:attrNameLst>
                                      </p:cBhvr>
                                      <p:tavLst>
                                        <p:tav tm="0">
                                          <p:val>
                                            <p:fltVal val="0"/>
                                          </p:val>
                                        </p:tav>
                                        <p:tav tm="100000">
                                          <p:val>
                                            <p:strVal val="#ppt_h"/>
                                          </p:val>
                                        </p:tav>
                                      </p:tavLst>
                                    </p:anim>
                                    <p:animEffect transition="in" filter="fade">
                                      <p:cBhvr>
                                        <p:cTn id="44" dur="500"/>
                                        <p:tgtEl>
                                          <p:spTgt spid="8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 calcmode="lin" valueType="num">
                                      <p:cBhvr>
                                        <p:cTn id="47" dur="500" fill="hold"/>
                                        <p:tgtEl>
                                          <p:spTgt spid="81"/>
                                        </p:tgtEl>
                                        <p:attrNameLst>
                                          <p:attrName>ppt_w</p:attrName>
                                        </p:attrNameLst>
                                      </p:cBhvr>
                                      <p:tavLst>
                                        <p:tav tm="0">
                                          <p:val>
                                            <p:fltVal val="0"/>
                                          </p:val>
                                        </p:tav>
                                        <p:tav tm="100000">
                                          <p:val>
                                            <p:strVal val="#ppt_w"/>
                                          </p:val>
                                        </p:tav>
                                      </p:tavLst>
                                    </p:anim>
                                    <p:anim calcmode="lin" valueType="num">
                                      <p:cBhvr>
                                        <p:cTn id="48" dur="500" fill="hold"/>
                                        <p:tgtEl>
                                          <p:spTgt spid="81"/>
                                        </p:tgtEl>
                                        <p:attrNameLst>
                                          <p:attrName>ppt_h</p:attrName>
                                        </p:attrNameLst>
                                      </p:cBhvr>
                                      <p:tavLst>
                                        <p:tav tm="0">
                                          <p:val>
                                            <p:fltVal val="0"/>
                                          </p:val>
                                        </p:tav>
                                        <p:tav tm="100000">
                                          <p:val>
                                            <p:strVal val="#ppt_h"/>
                                          </p:val>
                                        </p:tav>
                                      </p:tavLst>
                                    </p:anim>
                                    <p:animEffect transition="in" filter="fade">
                                      <p:cBhvr>
                                        <p:cTn id="49" dur="500"/>
                                        <p:tgtEl>
                                          <p:spTgt spid="8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p:cTn id="58" dur="500" fill="hold"/>
                                        <p:tgtEl>
                                          <p:spTgt spid="96"/>
                                        </p:tgtEl>
                                        <p:attrNameLst>
                                          <p:attrName>ppt_w</p:attrName>
                                        </p:attrNameLst>
                                      </p:cBhvr>
                                      <p:tavLst>
                                        <p:tav tm="0">
                                          <p:val>
                                            <p:fltVal val="0"/>
                                          </p:val>
                                        </p:tav>
                                        <p:tav tm="100000">
                                          <p:val>
                                            <p:strVal val="#ppt_w"/>
                                          </p:val>
                                        </p:tav>
                                      </p:tavLst>
                                    </p:anim>
                                    <p:anim calcmode="lin" valueType="num">
                                      <p:cBhvr>
                                        <p:cTn id="59" dur="500" fill="hold"/>
                                        <p:tgtEl>
                                          <p:spTgt spid="96"/>
                                        </p:tgtEl>
                                        <p:attrNameLst>
                                          <p:attrName>ppt_h</p:attrName>
                                        </p:attrNameLst>
                                      </p:cBhvr>
                                      <p:tavLst>
                                        <p:tav tm="0">
                                          <p:val>
                                            <p:fltVal val="0"/>
                                          </p:val>
                                        </p:tav>
                                        <p:tav tm="100000">
                                          <p:val>
                                            <p:strVal val="#ppt_h"/>
                                          </p:val>
                                        </p:tav>
                                      </p:tavLst>
                                    </p:anim>
                                    <p:animEffect transition="in" filter="fade">
                                      <p:cBhvr>
                                        <p:cTn id="60" dur="500"/>
                                        <p:tgtEl>
                                          <p:spTgt spid="9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 calcmode="lin" valueType="num">
                                      <p:cBhvr>
                                        <p:cTn id="63" dur="500" fill="hold"/>
                                        <p:tgtEl>
                                          <p:spTgt spid="91"/>
                                        </p:tgtEl>
                                        <p:attrNameLst>
                                          <p:attrName>ppt_w</p:attrName>
                                        </p:attrNameLst>
                                      </p:cBhvr>
                                      <p:tavLst>
                                        <p:tav tm="0">
                                          <p:val>
                                            <p:fltVal val="0"/>
                                          </p:val>
                                        </p:tav>
                                        <p:tav tm="100000">
                                          <p:val>
                                            <p:strVal val="#ppt_w"/>
                                          </p:val>
                                        </p:tav>
                                      </p:tavLst>
                                    </p:anim>
                                    <p:anim calcmode="lin" valueType="num">
                                      <p:cBhvr>
                                        <p:cTn id="64" dur="500" fill="hold"/>
                                        <p:tgtEl>
                                          <p:spTgt spid="91"/>
                                        </p:tgtEl>
                                        <p:attrNameLst>
                                          <p:attrName>ppt_h</p:attrName>
                                        </p:attrNameLst>
                                      </p:cBhvr>
                                      <p:tavLst>
                                        <p:tav tm="0">
                                          <p:val>
                                            <p:fltVal val="0"/>
                                          </p:val>
                                        </p:tav>
                                        <p:tav tm="100000">
                                          <p:val>
                                            <p:strVal val="#ppt_h"/>
                                          </p:val>
                                        </p:tav>
                                      </p:tavLst>
                                    </p:anim>
                                    <p:animEffect transition="in" filter="fade">
                                      <p:cBhvr>
                                        <p:cTn id="65" dur="500"/>
                                        <p:tgtEl>
                                          <p:spTgt spid="9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93"/>
                                        </p:tgtEl>
                                        <p:attrNameLst>
                                          <p:attrName>style.visibility</p:attrName>
                                        </p:attrNameLst>
                                      </p:cBhvr>
                                      <p:to>
                                        <p:strVal val="visible"/>
                                      </p:to>
                                    </p:set>
                                    <p:anim calcmode="lin" valueType="num">
                                      <p:cBhvr>
                                        <p:cTn id="68" dur="500" fill="hold"/>
                                        <p:tgtEl>
                                          <p:spTgt spid="93"/>
                                        </p:tgtEl>
                                        <p:attrNameLst>
                                          <p:attrName>ppt_w</p:attrName>
                                        </p:attrNameLst>
                                      </p:cBhvr>
                                      <p:tavLst>
                                        <p:tav tm="0">
                                          <p:val>
                                            <p:fltVal val="0"/>
                                          </p:val>
                                        </p:tav>
                                        <p:tav tm="100000">
                                          <p:val>
                                            <p:strVal val="#ppt_w"/>
                                          </p:val>
                                        </p:tav>
                                      </p:tavLst>
                                    </p:anim>
                                    <p:anim calcmode="lin" valueType="num">
                                      <p:cBhvr>
                                        <p:cTn id="69" dur="500" fill="hold"/>
                                        <p:tgtEl>
                                          <p:spTgt spid="93"/>
                                        </p:tgtEl>
                                        <p:attrNameLst>
                                          <p:attrName>ppt_h</p:attrName>
                                        </p:attrNameLst>
                                      </p:cBhvr>
                                      <p:tavLst>
                                        <p:tav tm="0">
                                          <p:val>
                                            <p:fltVal val="0"/>
                                          </p:val>
                                        </p:tav>
                                        <p:tav tm="100000">
                                          <p:val>
                                            <p:strVal val="#ppt_h"/>
                                          </p:val>
                                        </p:tav>
                                      </p:tavLst>
                                    </p:anim>
                                    <p:animEffect transition="in" filter="fade">
                                      <p:cBhvr>
                                        <p:cTn id="70" dur="500"/>
                                        <p:tgtEl>
                                          <p:spTgt spid="9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92"/>
                                        </p:tgtEl>
                                        <p:attrNameLst>
                                          <p:attrName>style.visibility</p:attrName>
                                        </p:attrNameLst>
                                      </p:cBhvr>
                                      <p:to>
                                        <p:strVal val="visible"/>
                                      </p:to>
                                    </p:set>
                                    <p:anim calcmode="lin" valueType="num">
                                      <p:cBhvr>
                                        <p:cTn id="73" dur="500" fill="hold"/>
                                        <p:tgtEl>
                                          <p:spTgt spid="92"/>
                                        </p:tgtEl>
                                        <p:attrNameLst>
                                          <p:attrName>ppt_w</p:attrName>
                                        </p:attrNameLst>
                                      </p:cBhvr>
                                      <p:tavLst>
                                        <p:tav tm="0">
                                          <p:val>
                                            <p:fltVal val="0"/>
                                          </p:val>
                                        </p:tav>
                                        <p:tav tm="100000">
                                          <p:val>
                                            <p:strVal val="#ppt_w"/>
                                          </p:val>
                                        </p:tav>
                                      </p:tavLst>
                                    </p:anim>
                                    <p:anim calcmode="lin" valueType="num">
                                      <p:cBhvr>
                                        <p:cTn id="74" dur="500" fill="hold"/>
                                        <p:tgtEl>
                                          <p:spTgt spid="92"/>
                                        </p:tgtEl>
                                        <p:attrNameLst>
                                          <p:attrName>ppt_h</p:attrName>
                                        </p:attrNameLst>
                                      </p:cBhvr>
                                      <p:tavLst>
                                        <p:tav tm="0">
                                          <p:val>
                                            <p:fltVal val="0"/>
                                          </p:val>
                                        </p:tav>
                                        <p:tav tm="100000">
                                          <p:val>
                                            <p:strVal val="#ppt_h"/>
                                          </p:val>
                                        </p:tav>
                                      </p:tavLst>
                                    </p:anim>
                                    <p:animEffect transition="in" filter="fade">
                                      <p:cBhvr>
                                        <p:cTn id="75" dur="500"/>
                                        <p:tgtEl>
                                          <p:spTgt spid="92"/>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 calcmode="lin" valueType="num">
                                      <p:cBhvr>
                                        <p:cTn id="83" dur="500" fill="hold"/>
                                        <p:tgtEl>
                                          <p:spTgt spid="95"/>
                                        </p:tgtEl>
                                        <p:attrNameLst>
                                          <p:attrName>ppt_w</p:attrName>
                                        </p:attrNameLst>
                                      </p:cBhvr>
                                      <p:tavLst>
                                        <p:tav tm="0">
                                          <p:val>
                                            <p:fltVal val="0"/>
                                          </p:val>
                                        </p:tav>
                                        <p:tav tm="100000">
                                          <p:val>
                                            <p:strVal val="#ppt_w"/>
                                          </p:val>
                                        </p:tav>
                                      </p:tavLst>
                                    </p:anim>
                                    <p:anim calcmode="lin" valueType="num">
                                      <p:cBhvr>
                                        <p:cTn id="84" dur="500" fill="hold"/>
                                        <p:tgtEl>
                                          <p:spTgt spid="95"/>
                                        </p:tgtEl>
                                        <p:attrNameLst>
                                          <p:attrName>ppt_h</p:attrName>
                                        </p:attrNameLst>
                                      </p:cBhvr>
                                      <p:tavLst>
                                        <p:tav tm="0">
                                          <p:val>
                                            <p:fltVal val="0"/>
                                          </p:val>
                                        </p:tav>
                                        <p:tav tm="100000">
                                          <p:val>
                                            <p:strVal val="#ppt_h"/>
                                          </p:val>
                                        </p:tav>
                                      </p:tavLst>
                                    </p:anim>
                                    <p:animEffect transition="in" filter="fade">
                                      <p:cBhvr>
                                        <p:cTn id="85" dur="500"/>
                                        <p:tgtEl>
                                          <p:spTgt spid="95"/>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500"/>
                                        <p:tgtEl>
                                          <p:spTgt spid="76"/>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500"/>
                                        <p:tgtEl>
                                          <p:spTgt spid="78"/>
                                        </p:tgtEl>
                                      </p:cBhvr>
                                    </p:animEffect>
                                  </p:childTnLst>
                                </p:cTn>
                              </p:par>
                            </p:childTnLst>
                          </p:cTn>
                        </p:par>
                        <p:par>
                          <p:cTn id="94" fill="hold">
                            <p:stCondLst>
                              <p:cond delay="3500"/>
                            </p:stCondLst>
                            <p:childTnLst>
                              <p:par>
                                <p:cTn id="95" presetID="10" presetClass="entr" presetSubtype="0" fill="hold" grpId="0" nodeType="after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childTnLst>
                          </p:cTn>
                        </p:par>
                        <p:par>
                          <p:cTn id="102" fill="hold">
                            <p:stCondLst>
                              <p:cond delay="4500"/>
                            </p:stCondLst>
                            <p:childTnLst>
                              <p:par>
                                <p:cTn id="103" presetID="22" presetClass="entr" presetSubtype="4" fill="hold" grpId="0" nodeType="afterEffect">
                                  <p:stCondLst>
                                    <p:cond delay="0"/>
                                  </p:stCondLst>
                                  <p:childTnLst>
                                    <p:set>
                                      <p:cBhvr>
                                        <p:cTn id="104" dur="1" fill="hold">
                                          <p:stCondLst>
                                            <p:cond delay="0"/>
                                          </p:stCondLst>
                                        </p:cTn>
                                        <p:tgtEl>
                                          <p:spTgt spid="74">
                                            <p:graphicEl>
                                              <a:chart seriesIdx="-3" categoryIdx="-3" bldStep="gridLegend"/>
                                            </p:graphicEl>
                                          </p:spTgt>
                                        </p:tgtEl>
                                        <p:attrNameLst>
                                          <p:attrName>style.visibility</p:attrName>
                                        </p:attrNameLst>
                                      </p:cBhvr>
                                      <p:to>
                                        <p:strVal val="visible"/>
                                      </p:to>
                                    </p:set>
                                    <p:animEffect transition="in" filter="wipe(down)">
                                      <p:cBhvr>
                                        <p:cTn id="105" dur="500"/>
                                        <p:tgtEl>
                                          <p:spTgt spid="74">
                                            <p:graphicEl>
                                              <a:chart seriesIdx="-3" categoryIdx="-3" bldStep="gridLegend"/>
                                            </p:graphicEl>
                                          </p:spTgt>
                                        </p:tgtEl>
                                      </p:cBhvr>
                                    </p:animEffect>
                                  </p:childTnLst>
                                </p:cTn>
                              </p:par>
                            </p:childTnLst>
                          </p:cTn>
                        </p:par>
                        <p:par>
                          <p:cTn id="106" fill="hold">
                            <p:stCondLst>
                              <p:cond delay="5000"/>
                            </p:stCondLst>
                            <p:childTnLst>
                              <p:par>
                                <p:cTn id="107" presetID="22" presetClass="entr" presetSubtype="4" fill="hold" grpId="0" nodeType="afterEffect">
                                  <p:stCondLst>
                                    <p:cond delay="0"/>
                                  </p:stCondLst>
                                  <p:childTnLst>
                                    <p:set>
                                      <p:cBhvr>
                                        <p:cTn id="108" dur="1" fill="hold">
                                          <p:stCondLst>
                                            <p:cond delay="0"/>
                                          </p:stCondLst>
                                        </p:cTn>
                                        <p:tgtEl>
                                          <p:spTgt spid="74">
                                            <p:graphicEl>
                                              <a:chart seriesIdx="0" categoryIdx="0" bldStep="ptInSeries"/>
                                            </p:graphicEl>
                                          </p:spTgt>
                                        </p:tgtEl>
                                        <p:attrNameLst>
                                          <p:attrName>style.visibility</p:attrName>
                                        </p:attrNameLst>
                                      </p:cBhvr>
                                      <p:to>
                                        <p:strVal val="visible"/>
                                      </p:to>
                                    </p:set>
                                    <p:animEffect transition="in" filter="wipe(down)">
                                      <p:cBhvr>
                                        <p:cTn id="109" dur="500"/>
                                        <p:tgtEl>
                                          <p:spTgt spid="74">
                                            <p:graphicEl>
                                              <a:chart seriesIdx="0" categoryIdx="0" bldStep="ptInSeries"/>
                                            </p:graphicEl>
                                          </p:spTgt>
                                        </p:tgtEl>
                                      </p:cBhvr>
                                    </p:animEffect>
                                  </p:childTnLst>
                                </p:cTn>
                              </p:par>
                            </p:childTnLst>
                          </p:cTn>
                        </p:par>
                        <p:par>
                          <p:cTn id="110" fill="hold">
                            <p:stCondLst>
                              <p:cond delay="5500"/>
                            </p:stCondLst>
                            <p:childTnLst>
                              <p:par>
                                <p:cTn id="111" presetID="22" presetClass="entr" presetSubtype="4" fill="hold" grpId="0" nodeType="afterEffect">
                                  <p:stCondLst>
                                    <p:cond delay="0"/>
                                  </p:stCondLst>
                                  <p:childTnLst>
                                    <p:set>
                                      <p:cBhvr>
                                        <p:cTn id="112" dur="1" fill="hold">
                                          <p:stCondLst>
                                            <p:cond delay="0"/>
                                          </p:stCondLst>
                                        </p:cTn>
                                        <p:tgtEl>
                                          <p:spTgt spid="74">
                                            <p:graphicEl>
                                              <a:chart seriesIdx="1" categoryIdx="0" bldStep="ptInSeries"/>
                                            </p:graphicEl>
                                          </p:spTgt>
                                        </p:tgtEl>
                                        <p:attrNameLst>
                                          <p:attrName>style.visibility</p:attrName>
                                        </p:attrNameLst>
                                      </p:cBhvr>
                                      <p:to>
                                        <p:strVal val="visible"/>
                                      </p:to>
                                    </p:set>
                                    <p:animEffect transition="in" filter="wipe(down)">
                                      <p:cBhvr>
                                        <p:cTn id="113" dur="500"/>
                                        <p:tgtEl>
                                          <p:spTgt spid="74">
                                            <p:graphicEl>
                                              <a:chart seriesIdx="1" categoryIdx="0" bldStep="ptInSeries"/>
                                            </p:graphicEl>
                                          </p:spTgt>
                                        </p:tgtEl>
                                      </p:cBhvr>
                                    </p:animEffect>
                                  </p:childTnLst>
                                </p:cTn>
                              </p:par>
                            </p:childTnLst>
                          </p:cTn>
                        </p:par>
                        <p:par>
                          <p:cTn id="114" fill="hold">
                            <p:stCondLst>
                              <p:cond delay="6000"/>
                            </p:stCondLst>
                            <p:childTnLst>
                              <p:par>
                                <p:cTn id="115" presetID="22" presetClass="entr" presetSubtype="4" fill="hold" grpId="0" nodeType="afterEffect">
                                  <p:stCondLst>
                                    <p:cond delay="0"/>
                                  </p:stCondLst>
                                  <p:childTnLst>
                                    <p:set>
                                      <p:cBhvr>
                                        <p:cTn id="116" dur="1" fill="hold">
                                          <p:stCondLst>
                                            <p:cond delay="0"/>
                                          </p:stCondLst>
                                        </p:cTn>
                                        <p:tgtEl>
                                          <p:spTgt spid="74">
                                            <p:graphicEl>
                                              <a:chart seriesIdx="2" categoryIdx="0" bldStep="ptInSeries"/>
                                            </p:graphicEl>
                                          </p:spTgt>
                                        </p:tgtEl>
                                        <p:attrNameLst>
                                          <p:attrName>style.visibility</p:attrName>
                                        </p:attrNameLst>
                                      </p:cBhvr>
                                      <p:to>
                                        <p:strVal val="visible"/>
                                      </p:to>
                                    </p:set>
                                    <p:animEffect transition="in" filter="wipe(down)">
                                      <p:cBhvr>
                                        <p:cTn id="117" dur="500"/>
                                        <p:tgtEl>
                                          <p:spTgt spid="74">
                                            <p:graphicEl>
                                              <a:chart seriesIdx="2" categoryIdx="0" bldStep="ptInSeries"/>
                                            </p:graphicEl>
                                          </p:spTgt>
                                        </p:tgtEl>
                                      </p:cBhvr>
                                    </p:animEffect>
                                  </p:childTnLst>
                                </p:cTn>
                              </p:par>
                            </p:childTnLst>
                          </p:cTn>
                        </p:par>
                        <p:par>
                          <p:cTn id="118" fill="hold">
                            <p:stCondLst>
                              <p:cond delay="6500"/>
                            </p:stCondLst>
                            <p:childTnLst>
                              <p:par>
                                <p:cTn id="119" presetID="22" presetClass="entr" presetSubtype="4" fill="hold" grpId="0" nodeType="afterEffect">
                                  <p:stCondLst>
                                    <p:cond delay="0"/>
                                  </p:stCondLst>
                                  <p:childTnLst>
                                    <p:set>
                                      <p:cBhvr>
                                        <p:cTn id="120" dur="1" fill="hold">
                                          <p:stCondLst>
                                            <p:cond delay="0"/>
                                          </p:stCondLst>
                                        </p:cTn>
                                        <p:tgtEl>
                                          <p:spTgt spid="74">
                                            <p:graphicEl>
                                              <a:chart seriesIdx="3" categoryIdx="0" bldStep="ptInSeries"/>
                                            </p:graphicEl>
                                          </p:spTgt>
                                        </p:tgtEl>
                                        <p:attrNameLst>
                                          <p:attrName>style.visibility</p:attrName>
                                        </p:attrNameLst>
                                      </p:cBhvr>
                                      <p:to>
                                        <p:strVal val="visible"/>
                                      </p:to>
                                    </p:set>
                                    <p:animEffect transition="in" filter="wipe(down)">
                                      <p:cBhvr>
                                        <p:cTn id="121" dur="500"/>
                                        <p:tgtEl>
                                          <p:spTgt spid="74">
                                            <p:graphicEl>
                                              <a:chart seriesIdx="3" categoryIdx="0" bldStep="ptInSeries"/>
                                            </p:graphicEl>
                                          </p:spTgt>
                                        </p:tgtEl>
                                      </p:cBhvr>
                                    </p:animEffect>
                                  </p:childTnLst>
                                </p:cTn>
                              </p:par>
                            </p:childTnLst>
                          </p:cTn>
                        </p:par>
                        <p:par>
                          <p:cTn id="122" fill="hold">
                            <p:stCondLst>
                              <p:cond delay="7000"/>
                            </p:stCondLst>
                            <p:childTnLst>
                              <p:par>
                                <p:cTn id="123" presetID="22" presetClass="entr" presetSubtype="4" fill="hold" grpId="0" nodeType="afterEffect">
                                  <p:stCondLst>
                                    <p:cond delay="0"/>
                                  </p:stCondLst>
                                  <p:childTnLst>
                                    <p:set>
                                      <p:cBhvr>
                                        <p:cTn id="124" dur="1" fill="hold">
                                          <p:stCondLst>
                                            <p:cond delay="0"/>
                                          </p:stCondLst>
                                        </p:cTn>
                                        <p:tgtEl>
                                          <p:spTgt spid="74">
                                            <p:graphicEl>
                                              <a:chart seriesIdx="4" categoryIdx="0" bldStep="ptInSeries"/>
                                            </p:graphicEl>
                                          </p:spTgt>
                                        </p:tgtEl>
                                        <p:attrNameLst>
                                          <p:attrName>style.visibility</p:attrName>
                                        </p:attrNameLst>
                                      </p:cBhvr>
                                      <p:to>
                                        <p:strVal val="visible"/>
                                      </p:to>
                                    </p:set>
                                    <p:animEffect transition="in" filter="wipe(down)">
                                      <p:cBhvr>
                                        <p:cTn id="125" dur="500"/>
                                        <p:tgtEl>
                                          <p:spTgt spid="74">
                                            <p:graphicEl>
                                              <a:chart seriesIdx="4" categoryIdx="0" bldStep="ptInSeries"/>
                                            </p:graphicEl>
                                          </p:spTgt>
                                        </p:tgtEl>
                                      </p:cBhvr>
                                    </p:animEffect>
                                  </p:childTnLst>
                                </p:cTn>
                              </p:par>
                            </p:childTnLst>
                          </p:cTn>
                        </p:par>
                        <p:par>
                          <p:cTn id="126" fill="hold">
                            <p:stCondLst>
                              <p:cond delay="7500"/>
                            </p:stCondLst>
                            <p:childTnLst>
                              <p:par>
                                <p:cTn id="127" presetID="22" presetClass="entr" presetSubtype="4" fill="hold" grpId="0" nodeType="afterEffect">
                                  <p:stCondLst>
                                    <p:cond delay="0"/>
                                  </p:stCondLst>
                                  <p:childTnLst>
                                    <p:set>
                                      <p:cBhvr>
                                        <p:cTn id="128" dur="1" fill="hold">
                                          <p:stCondLst>
                                            <p:cond delay="0"/>
                                          </p:stCondLst>
                                        </p:cTn>
                                        <p:tgtEl>
                                          <p:spTgt spid="74">
                                            <p:graphicEl>
                                              <a:chart seriesIdx="5" categoryIdx="0" bldStep="ptInSeries"/>
                                            </p:graphicEl>
                                          </p:spTgt>
                                        </p:tgtEl>
                                        <p:attrNameLst>
                                          <p:attrName>style.visibility</p:attrName>
                                        </p:attrNameLst>
                                      </p:cBhvr>
                                      <p:to>
                                        <p:strVal val="visible"/>
                                      </p:to>
                                    </p:set>
                                    <p:animEffect transition="in" filter="wipe(down)">
                                      <p:cBhvr>
                                        <p:cTn id="129" dur="500"/>
                                        <p:tgtEl>
                                          <p:spTgt spid="74">
                                            <p:graphicEl>
                                              <a:chart seriesIdx="5" categoryIdx="0"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4" grpId="0">
        <p:bldSub>
          <a:bldChart bld="seriesEl"/>
        </p:bldSub>
      </p:bldGraphic>
      <p:bldP spid="75" grpId="0"/>
      <p:bldP spid="76" grpId="0"/>
      <p:bldP spid="77" grpId="0"/>
      <p:bldP spid="78" grpId="0"/>
      <p:bldP spid="79" grpId="0" animBg="1"/>
      <p:bldP spid="83" grpId="0" animBg="1"/>
      <p:bldP spid="85" grpId="0" animBg="1"/>
      <p:bldP spid="87" grpId="0" animBg="1"/>
      <p:bldP spid="88" grpId="0" animBg="1"/>
      <p:bldP spid="89" grpId="0" animBg="1"/>
      <p:bldP spid="90" grpId="0" animBg="1"/>
      <p:bldP spid="82" grpId="0" animBg="1"/>
      <p:bldP spid="91" grpId="0" animBg="1"/>
      <p:bldP spid="80" grpId="0" animBg="1"/>
      <p:bldP spid="92" grpId="0" animBg="1"/>
      <p:bldP spid="81" grpId="0" animBg="1"/>
      <p:bldP spid="93" grpId="0" animBg="1"/>
      <p:bldP spid="94" grpId="0" animBg="1"/>
      <p:bldP spid="95" grpId="0" animBg="1"/>
      <p:bldP spid="84" grpId="0" animBg="1"/>
      <p:bldP spid="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19</a:t>
            </a:fld>
            <a:endParaRPr lang="en-US">
              <a:cs typeface="+mn-ea"/>
              <a:sym typeface="+mn-lt"/>
            </a:endParaRPr>
          </a:p>
        </p:txBody>
      </p:sp>
      <p:sp>
        <p:nvSpPr>
          <p:cNvPr id="18" name="Freeform 5"/>
          <p:cNvSpPr>
            <a:spLocks/>
          </p:cNvSpPr>
          <p:nvPr/>
        </p:nvSpPr>
        <p:spPr bwMode="auto">
          <a:xfrm>
            <a:off x="3977800" y="942022"/>
            <a:ext cx="5360551" cy="1426852"/>
          </a:xfrm>
          <a:custGeom>
            <a:avLst/>
            <a:gdLst>
              <a:gd name="T0" fmla="*/ 331 w 1060"/>
              <a:gd name="T1" fmla="*/ 1006 h 1030"/>
              <a:gd name="T2" fmla="*/ 276 w 1060"/>
              <a:gd name="T3" fmla="*/ 936 h 1030"/>
              <a:gd name="T4" fmla="*/ 276 w 1060"/>
              <a:gd name="T5" fmla="*/ 764 h 1030"/>
              <a:gd name="T6" fmla="*/ 307 w 1060"/>
              <a:gd name="T7" fmla="*/ 708 h 1030"/>
              <a:gd name="T8" fmla="*/ 810 w 1060"/>
              <a:gd name="T9" fmla="*/ 700 h 1030"/>
              <a:gd name="T10" fmla="*/ 1060 w 1060"/>
              <a:gd name="T11" fmla="*/ 700 h 1030"/>
              <a:gd name="T12" fmla="*/ 1060 w 1060"/>
              <a:gd name="T13" fmla="*/ 465 h 1030"/>
              <a:gd name="T14" fmla="*/ 755 w 1060"/>
              <a:gd name="T15" fmla="*/ 465 h 1030"/>
              <a:gd name="T16" fmla="*/ 684 w 1060"/>
              <a:gd name="T17" fmla="*/ 410 h 1030"/>
              <a:gd name="T18" fmla="*/ 747 w 1060"/>
              <a:gd name="T19" fmla="*/ 410 h 1030"/>
              <a:gd name="T20" fmla="*/ 747 w 1060"/>
              <a:gd name="T21" fmla="*/ 316 h 1030"/>
              <a:gd name="T22" fmla="*/ 683 w 1060"/>
              <a:gd name="T23" fmla="*/ 316 h 1030"/>
              <a:gd name="T24" fmla="*/ 597 w 1060"/>
              <a:gd name="T25" fmla="*/ 150 h 1030"/>
              <a:gd name="T26" fmla="*/ 597 w 1060"/>
              <a:gd name="T27" fmla="*/ 102 h 1030"/>
              <a:gd name="T28" fmla="*/ 731 w 1060"/>
              <a:gd name="T29" fmla="*/ 102 h 1030"/>
              <a:gd name="T30" fmla="*/ 835 w 1060"/>
              <a:gd name="T31" fmla="*/ 72 h 1030"/>
              <a:gd name="T32" fmla="*/ 731 w 1060"/>
              <a:gd name="T33" fmla="*/ 40 h 1030"/>
              <a:gd name="T34" fmla="*/ 401 w 1060"/>
              <a:gd name="T35" fmla="*/ 40 h 1030"/>
              <a:gd name="T36" fmla="*/ 296 w 1060"/>
              <a:gd name="T37" fmla="*/ 72 h 1030"/>
              <a:gd name="T38" fmla="*/ 401 w 1060"/>
              <a:gd name="T39" fmla="*/ 102 h 1030"/>
              <a:gd name="T40" fmla="*/ 526 w 1060"/>
              <a:gd name="T41" fmla="*/ 102 h 1030"/>
              <a:gd name="T42" fmla="*/ 526 w 1060"/>
              <a:gd name="T43" fmla="*/ 150 h 1030"/>
              <a:gd name="T44" fmla="*/ 448 w 1060"/>
              <a:gd name="T45" fmla="*/ 316 h 1030"/>
              <a:gd name="T46" fmla="*/ 386 w 1060"/>
              <a:gd name="T47" fmla="*/ 316 h 1030"/>
              <a:gd name="T48" fmla="*/ 386 w 1060"/>
              <a:gd name="T49" fmla="*/ 410 h 1030"/>
              <a:gd name="T50" fmla="*/ 449 w 1060"/>
              <a:gd name="T51" fmla="*/ 410 h 1030"/>
              <a:gd name="T52" fmla="*/ 386 w 1060"/>
              <a:gd name="T53" fmla="*/ 457 h 1030"/>
              <a:gd name="T54" fmla="*/ 307 w 1060"/>
              <a:gd name="T55" fmla="*/ 457 h 1030"/>
              <a:gd name="T56" fmla="*/ 56 w 1060"/>
              <a:gd name="T57" fmla="*/ 936 h 1030"/>
              <a:gd name="T58" fmla="*/ 2 w 1060"/>
              <a:gd name="T59" fmla="*/ 1006 h 1030"/>
              <a:gd name="T60" fmla="*/ 331 w 1060"/>
              <a:gd name="T61" fmla="*/ 1006 h 1030"/>
              <a:gd name="connsiteX0" fmla="*/ 3105 w 22428"/>
              <a:gd name="connsiteY0" fmla="*/ 9592 h 9759"/>
              <a:gd name="connsiteX1" fmla="*/ 2586 w 22428"/>
              <a:gd name="connsiteY1" fmla="*/ 8912 h 9759"/>
              <a:gd name="connsiteX2" fmla="*/ 2586 w 22428"/>
              <a:gd name="connsiteY2" fmla="*/ 7242 h 9759"/>
              <a:gd name="connsiteX3" fmla="*/ 2878 w 22428"/>
              <a:gd name="connsiteY3" fmla="*/ 6699 h 9759"/>
              <a:gd name="connsiteX4" fmla="*/ 7624 w 22428"/>
              <a:gd name="connsiteY4" fmla="*/ 6621 h 9759"/>
              <a:gd name="connsiteX5" fmla="*/ 9982 w 22428"/>
              <a:gd name="connsiteY5" fmla="*/ 6621 h 9759"/>
              <a:gd name="connsiteX6" fmla="*/ 22428 w 22428"/>
              <a:gd name="connsiteY6" fmla="*/ 4444 h 9759"/>
              <a:gd name="connsiteX7" fmla="*/ 7105 w 22428"/>
              <a:gd name="connsiteY7" fmla="*/ 4340 h 9759"/>
              <a:gd name="connsiteX8" fmla="*/ 6435 w 22428"/>
              <a:gd name="connsiteY8" fmla="*/ 3806 h 9759"/>
              <a:gd name="connsiteX9" fmla="*/ 7029 w 22428"/>
              <a:gd name="connsiteY9" fmla="*/ 3806 h 9759"/>
              <a:gd name="connsiteX10" fmla="*/ 7029 w 22428"/>
              <a:gd name="connsiteY10" fmla="*/ 2893 h 9759"/>
              <a:gd name="connsiteX11" fmla="*/ 6425 w 22428"/>
              <a:gd name="connsiteY11" fmla="*/ 2893 h 9759"/>
              <a:gd name="connsiteX12" fmla="*/ 5614 w 22428"/>
              <a:gd name="connsiteY12" fmla="*/ 1281 h 9759"/>
              <a:gd name="connsiteX13" fmla="*/ 5614 w 22428"/>
              <a:gd name="connsiteY13" fmla="*/ 815 h 9759"/>
              <a:gd name="connsiteX14" fmla="*/ 6878 w 22428"/>
              <a:gd name="connsiteY14" fmla="*/ 815 h 9759"/>
              <a:gd name="connsiteX15" fmla="*/ 7859 w 22428"/>
              <a:gd name="connsiteY15" fmla="*/ 524 h 9759"/>
              <a:gd name="connsiteX16" fmla="*/ 6878 w 22428"/>
              <a:gd name="connsiteY16" fmla="*/ 213 h 9759"/>
              <a:gd name="connsiteX17" fmla="*/ 3765 w 22428"/>
              <a:gd name="connsiteY17" fmla="*/ 213 h 9759"/>
              <a:gd name="connsiteX18" fmla="*/ 2774 w 22428"/>
              <a:gd name="connsiteY18" fmla="*/ 524 h 9759"/>
              <a:gd name="connsiteX19" fmla="*/ 3765 w 22428"/>
              <a:gd name="connsiteY19" fmla="*/ 815 h 9759"/>
              <a:gd name="connsiteX20" fmla="*/ 4944 w 22428"/>
              <a:gd name="connsiteY20" fmla="*/ 815 h 9759"/>
              <a:gd name="connsiteX21" fmla="*/ 4944 w 22428"/>
              <a:gd name="connsiteY21" fmla="*/ 1281 h 9759"/>
              <a:gd name="connsiteX22" fmla="*/ 4208 w 22428"/>
              <a:gd name="connsiteY22" fmla="*/ 2893 h 9759"/>
              <a:gd name="connsiteX23" fmla="*/ 3624 w 22428"/>
              <a:gd name="connsiteY23" fmla="*/ 2893 h 9759"/>
              <a:gd name="connsiteX24" fmla="*/ 3624 w 22428"/>
              <a:gd name="connsiteY24" fmla="*/ 3806 h 9759"/>
              <a:gd name="connsiteX25" fmla="*/ 4218 w 22428"/>
              <a:gd name="connsiteY25" fmla="*/ 3806 h 9759"/>
              <a:gd name="connsiteX26" fmla="*/ 3624 w 22428"/>
              <a:gd name="connsiteY26" fmla="*/ 4262 h 9759"/>
              <a:gd name="connsiteX27" fmla="*/ 2878 w 22428"/>
              <a:gd name="connsiteY27" fmla="*/ 4262 h 9759"/>
              <a:gd name="connsiteX28" fmla="*/ 510 w 22428"/>
              <a:gd name="connsiteY28" fmla="*/ 8912 h 9759"/>
              <a:gd name="connsiteX29" fmla="*/ 1 w 22428"/>
              <a:gd name="connsiteY29" fmla="*/ 9592 h 9759"/>
              <a:gd name="connsiteX30" fmla="*/ 3105 w 22428"/>
              <a:gd name="connsiteY30" fmla="*/ 9592 h 9759"/>
              <a:gd name="connsiteX0" fmla="*/ 1384 w 10000"/>
              <a:gd name="connsiteY0" fmla="*/ 9829 h 10000"/>
              <a:gd name="connsiteX1" fmla="*/ 1153 w 10000"/>
              <a:gd name="connsiteY1" fmla="*/ 9132 h 10000"/>
              <a:gd name="connsiteX2" fmla="*/ 1153 w 10000"/>
              <a:gd name="connsiteY2" fmla="*/ 7421 h 10000"/>
              <a:gd name="connsiteX3" fmla="*/ 1283 w 10000"/>
              <a:gd name="connsiteY3" fmla="*/ 6864 h 10000"/>
              <a:gd name="connsiteX4" fmla="*/ 3399 w 10000"/>
              <a:gd name="connsiteY4" fmla="*/ 6785 h 10000"/>
              <a:gd name="connsiteX5" fmla="*/ 9926 w 10000"/>
              <a:gd name="connsiteY5" fmla="*/ 6785 h 10000"/>
              <a:gd name="connsiteX6" fmla="*/ 10000 w 10000"/>
              <a:gd name="connsiteY6" fmla="*/ 4554 h 10000"/>
              <a:gd name="connsiteX7" fmla="*/ 3168 w 10000"/>
              <a:gd name="connsiteY7" fmla="*/ 4447 h 10000"/>
              <a:gd name="connsiteX8" fmla="*/ 2869 w 10000"/>
              <a:gd name="connsiteY8" fmla="*/ 3900 h 10000"/>
              <a:gd name="connsiteX9" fmla="*/ 3134 w 10000"/>
              <a:gd name="connsiteY9" fmla="*/ 3900 h 10000"/>
              <a:gd name="connsiteX10" fmla="*/ 3134 w 10000"/>
              <a:gd name="connsiteY10" fmla="*/ 2964 h 10000"/>
              <a:gd name="connsiteX11" fmla="*/ 2865 w 10000"/>
              <a:gd name="connsiteY11" fmla="*/ 2964 h 10000"/>
              <a:gd name="connsiteX12" fmla="*/ 2503 w 10000"/>
              <a:gd name="connsiteY12" fmla="*/ 1313 h 10000"/>
              <a:gd name="connsiteX13" fmla="*/ 2503 w 10000"/>
              <a:gd name="connsiteY13" fmla="*/ 835 h 10000"/>
              <a:gd name="connsiteX14" fmla="*/ 3067 w 10000"/>
              <a:gd name="connsiteY14" fmla="*/ 835 h 10000"/>
              <a:gd name="connsiteX15" fmla="*/ 3504 w 10000"/>
              <a:gd name="connsiteY15" fmla="*/ 537 h 10000"/>
              <a:gd name="connsiteX16" fmla="*/ 3067 w 10000"/>
              <a:gd name="connsiteY16" fmla="*/ 218 h 10000"/>
              <a:gd name="connsiteX17" fmla="*/ 1679 w 10000"/>
              <a:gd name="connsiteY17" fmla="*/ 218 h 10000"/>
              <a:gd name="connsiteX18" fmla="*/ 1237 w 10000"/>
              <a:gd name="connsiteY18" fmla="*/ 537 h 10000"/>
              <a:gd name="connsiteX19" fmla="*/ 1679 w 10000"/>
              <a:gd name="connsiteY19" fmla="*/ 835 h 10000"/>
              <a:gd name="connsiteX20" fmla="*/ 2204 w 10000"/>
              <a:gd name="connsiteY20" fmla="*/ 835 h 10000"/>
              <a:gd name="connsiteX21" fmla="*/ 2204 w 10000"/>
              <a:gd name="connsiteY21" fmla="*/ 1313 h 10000"/>
              <a:gd name="connsiteX22" fmla="*/ 1876 w 10000"/>
              <a:gd name="connsiteY22" fmla="*/ 2964 h 10000"/>
              <a:gd name="connsiteX23" fmla="*/ 1616 w 10000"/>
              <a:gd name="connsiteY23" fmla="*/ 2964 h 10000"/>
              <a:gd name="connsiteX24" fmla="*/ 1616 w 10000"/>
              <a:gd name="connsiteY24" fmla="*/ 3900 h 10000"/>
              <a:gd name="connsiteX25" fmla="*/ 1881 w 10000"/>
              <a:gd name="connsiteY25" fmla="*/ 3900 h 10000"/>
              <a:gd name="connsiteX26" fmla="*/ 1616 w 10000"/>
              <a:gd name="connsiteY26" fmla="*/ 4367 h 10000"/>
              <a:gd name="connsiteX27" fmla="*/ 1283 w 10000"/>
              <a:gd name="connsiteY27" fmla="*/ 4367 h 10000"/>
              <a:gd name="connsiteX28" fmla="*/ 227 w 10000"/>
              <a:gd name="connsiteY28" fmla="*/ 9132 h 10000"/>
              <a:gd name="connsiteX29" fmla="*/ 0 w 10000"/>
              <a:gd name="connsiteY29" fmla="*/ 9829 h 10000"/>
              <a:gd name="connsiteX30" fmla="*/ 1384 w 10000"/>
              <a:gd name="connsiteY30" fmla="*/ 9829 h 10000"/>
              <a:gd name="connsiteX0" fmla="*/ 1384 w 9930"/>
              <a:gd name="connsiteY0" fmla="*/ 9829 h 10000"/>
              <a:gd name="connsiteX1" fmla="*/ 1153 w 9930"/>
              <a:gd name="connsiteY1" fmla="*/ 9132 h 10000"/>
              <a:gd name="connsiteX2" fmla="*/ 1153 w 9930"/>
              <a:gd name="connsiteY2" fmla="*/ 7421 h 10000"/>
              <a:gd name="connsiteX3" fmla="*/ 1283 w 9930"/>
              <a:gd name="connsiteY3" fmla="*/ 6864 h 10000"/>
              <a:gd name="connsiteX4" fmla="*/ 3399 w 9930"/>
              <a:gd name="connsiteY4" fmla="*/ 6785 h 10000"/>
              <a:gd name="connsiteX5" fmla="*/ 9926 w 9930"/>
              <a:gd name="connsiteY5" fmla="*/ 6785 h 10000"/>
              <a:gd name="connsiteX6" fmla="*/ 9930 w 9930"/>
              <a:gd name="connsiteY6" fmla="*/ 4554 h 10000"/>
              <a:gd name="connsiteX7" fmla="*/ 3168 w 9930"/>
              <a:gd name="connsiteY7" fmla="*/ 4447 h 10000"/>
              <a:gd name="connsiteX8" fmla="*/ 2869 w 9930"/>
              <a:gd name="connsiteY8" fmla="*/ 3900 h 10000"/>
              <a:gd name="connsiteX9" fmla="*/ 3134 w 9930"/>
              <a:gd name="connsiteY9" fmla="*/ 3900 h 10000"/>
              <a:gd name="connsiteX10" fmla="*/ 3134 w 9930"/>
              <a:gd name="connsiteY10" fmla="*/ 2964 h 10000"/>
              <a:gd name="connsiteX11" fmla="*/ 2865 w 9930"/>
              <a:gd name="connsiteY11" fmla="*/ 2964 h 10000"/>
              <a:gd name="connsiteX12" fmla="*/ 2503 w 9930"/>
              <a:gd name="connsiteY12" fmla="*/ 1313 h 10000"/>
              <a:gd name="connsiteX13" fmla="*/ 2503 w 9930"/>
              <a:gd name="connsiteY13" fmla="*/ 835 h 10000"/>
              <a:gd name="connsiteX14" fmla="*/ 3067 w 9930"/>
              <a:gd name="connsiteY14" fmla="*/ 835 h 10000"/>
              <a:gd name="connsiteX15" fmla="*/ 3504 w 9930"/>
              <a:gd name="connsiteY15" fmla="*/ 537 h 10000"/>
              <a:gd name="connsiteX16" fmla="*/ 3067 w 9930"/>
              <a:gd name="connsiteY16" fmla="*/ 218 h 10000"/>
              <a:gd name="connsiteX17" fmla="*/ 1679 w 9930"/>
              <a:gd name="connsiteY17" fmla="*/ 218 h 10000"/>
              <a:gd name="connsiteX18" fmla="*/ 1237 w 9930"/>
              <a:gd name="connsiteY18" fmla="*/ 537 h 10000"/>
              <a:gd name="connsiteX19" fmla="*/ 1679 w 9930"/>
              <a:gd name="connsiteY19" fmla="*/ 835 h 10000"/>
              <a:gd name="connsiteX20" fmla="*/ 2204 w 9930"/>
              <a:gd name="connsiteY20" fmla="*/ 835 h 10000"/>
              <a:gd name="connsiteX21" fmla="*/ 2204 w 9930"/>
              <a:gd name="connsiteY21" fmla="*/ 1313 h 10000"/>
              <a:gd name="connsiteX22" fmla="*/ 1876 w 9930"/>
              <a:gd name="connsiteY22" fmla="*/ 2964 h 10000"/>
              <a:gd name="connsiteX23" fmla="*/ 1616 w 9930"/>
              <a:gd name="connsiteY23" fmla="*/ 2964 h 10000"/>
              <a:gd name="connsiteX24" fmla="*/ 1616 w 9930"/>
              <a:gd name="connsiteY24" fmla="*/ 3900 h 10000"/>
              <a:gd name="connsiteX25" fmla="*/ 1881 w 9930"/>
              <a:gd name="connsiteY25" fmla="*/ 3900 h 10000"/>
              <a:gd name="connsiteX26" fmla="*/ 1616 w 9930"/>
              <a:gd name="connsiteY26" fmla="*/ 4367 h 10000"/>
              <a:gd name="connsiteX27" fmla="*/ 1283 w 9930"/>
              <a:gd name="connsiteY27" fmla="*/ 4367 h 10000"/>
              <a:gd name="connsiteX28" fmla="*/ 227 w 9930"/>
              <a:gd name="connsiteY28" fmla="*/ 9132 h 10000"/>
              <a:gd name="connsiteX29" fmla="*/ 0 w 9930"/>
              <a:gd name="connsiteY29" fmla="*/ 9829 h 10000"/>
              <a:gd name="connsiteX30" fmla="*/ 1384 w 9930"/>
              <a:gd name="connsiteY30" fmla="*/ 9829 h 10000"/>
              <a:gd name="connsiteX0" fmla="*/ 1394 w 13263"/>
              <a:gd name="connsiteY0" fmla="*/ 9829 h 10000"/>
              <a:gd name="connsiteX1" fmla="*/ 1161 w 13263"/>
              <a:gd name="connsiteY1" fmla="*/ 9132 h 10000"/>
              <a:gd name="connsiteX2" fmla="*/ 1161 w 13263"/>
              <a:gd name="connsiteY2" fmla="*/ 7421 h 10000"/>
              <a:gd name="connsiteX3" fmla="*/ 1292 w 13263"/>
              <a:gd name="connsiteY3" fmla="*/ 6864 h 10000"/>
              <a:gd name="connsiteX4" fmla="*/ 3423 w 13263"/>
              <a:gd name="connsiteY4" fmla="*/ 6785 h 10000"/>
              <a:gd name="connsiteX5" fmla="*/ 9996 w 13263"/>
              <a:gd name="connsiteY5" fmla="*/ 6785 h 10000"/>
              <a:gd name="connsiteX6" fmla="*/ 13263 w 13263"/>
              <a:gd name="connsiteY6" fmla="*/ 4614 h 10000"/>
              <a:gd name="connsiteX7" fmla="*/ 3190 w 13263"/>
              <a:gd name="connsiteY7" fmla="*/ 4447 h 10000"/>
              <a:gd name="connsiteX8" fmla="*/ 2889 w 13263"/>
              <a:gd name="connsiteY8" fmla="*/ 3900 h 10000"/>
              <a:gd name="connsiteX9" fmla="*/ 3156 w 13263"/>
              <a:gd name="connsiteY9" fmla="*/ 3900 h 10000"/>
              <a:gd name="connsiteX10" fmla="*/ 3156 w 13263"/>
              <a:gd name="connsiteY10" fmla="*/ 2964 h 10000"/>
              <a:gd name="connsiteX11" fmla="*/ 2885 w 13263"/>
              <a:gd name="connsiteY11" fmla="*/ 2964 h 10000"/>
              <a:gd name="connsiteX12" fmla="*/ 2521 w 13263"/>
              <a:gd name="connsiteY12" fmla="*/ 1313 h 10000"/>
              <a:gd name="connsiteX13" fmla="*/ 2521 w 13263"/>
              <a:gd name="connsiteY13" fmla="*/ 835 h 10000"/>
              <a:gd name="connsiteX14" fmla="*/ 3089 w 13263"/>
              <a:gd name="connsiteY14" fmla="*/ 835 h 10000"/>
              <a:gd name="connsiteX15" fmla="*/ 3529 w 13263"/>
              <a:gd name="connsiteY15" fmla="*/ 537 h 10000"/>
              <a:gd name="connsiteX16" fmla="*/ 3089 w 13263"/>
              <a:gd name="connsiteY16" fmla="*/ 218 h 10000"/>
              <a:gd name="connsiteX17" fmla="*/ 1691 w 13263"/>
              <a:gd name="connsiteY17" fmla="*/ 218 h 10000"/>
              <a:gd name="connsiteX18" fmla="*/ 1246 w 13263"/>
              <a:gd name="connsiteY18" fmla="*/ 537 h 10000"/>
              <a:gd name="connsiteX19" fmla="*/ 1691 w 13263"/>
              <a:gd name="connsiteY19" fmla="*/ 835 h 10000"/>
              <a:gd name="connsiteX20" fmla="*/ 2220 w 13263"/>
              <a:gd name="connsiteY20" fmla="*/ 835 h 10000"/>
              <a:gd name="connsiteX21" fmla="*/ 2220 w 13263"/>
              <a:gd name="connsiteY21" fmla="*/ 1313 h 10000"/>
              <a:gd name="connsiteX22" fmla="*/ 1889 w 13263"/>
              <a:gd name="connsiteY22" fmla="*/ 2964 h 10000"/>
              <a:gd name="connsiteX23" fmla="*/ 1627 w 13263"/>
              <a:gd name="connsiteY23" fmla="*/ 2964 h 10000"/>
              <a:gd name="connsiteX24" fmla="*/ 1627 w 13263"/>
              <a:gd name="connsiteY24" fmla="*/ 3900 h 10000"/>
              <a:gd name="connsiteX25" fmla="*/ 1894 w 13263"/>
              <a:gd name="connsiteY25" fmla="*/ 3900 h 10000"/>
              <a:gd name="connsiteX26" fmla="*/ 1627 w 13263"/>
              <a:gd name="connsiteY26" fmla="*/ 4367 h 10000"/>
              <a:gd name="connsiteX27" fmla="*/ 1292 w 13263"/>
              <a:gd name="connsiteY27" fmla="*/ 4367 h 10000"/>
              <a:gd name="connsiteX28" fmla="*/ 229 w 13263"/>
              <a:gd name="connsiteY28" fmla="*/ 9132 h 10000"/>
              <a:gd name="connsiteX29" fmla="*/ 0 w 13263"/>
              <a:gd name="connsiteY29" fmla="*/ 9829 h 10000"/>
              <a:gd name="connsiteX30" fmla="*/ 1394 w 13263"/>
              <a:gd name="connsiteY30" fmla="*/ 9829 h 10000"/>
              <a:gd name="connsiteX0" fmla="*/ 1394 w 13263"/>
              <a:gd name="connsiteY0" fmla="*/ 9829 h 10000"/>
              <a:gd name="connsiteX1" fmla="*/ 1161 w 13263"/>
              <a:gd name="connsiteY1" fmla="*/ 9132 h 10000"/>
              <a:gd name="connsiteX2" fmla="*/ 1161 w 13263"/>
              <a:gd name="connsiteY2" fmla="*/ 7421 h 10000"/>
              <a:gd name="connsiteX3" fmla="*/ 1292 w 13263"/>
              <a:gd name="connsiteY3" fmla="*/ 6864 h 10000"/>
              <a:gd name="connsiteX4" fmla="*/ 3423 w 13263"/>
              <a:gd name="connsiteY4" fmla="*/ 6785 h 10000"/>
              <a:gd name="connsiteX5" fmla="*/ 13165 w 13263"/>
              <a:gd name="connsiteY5" fmla="*/ 6765 h 10000"/>
              <a:gd name="connsiteX6" fmla="*/ 13263 w 13263"/>
              <a:gd name="connsiteY6" fmla="*/ 4614 h 10000"/>
              <a:gd name="connsiteX7" fmla="*/ 3190 w 13263"/>
              <a:gd name="connsiteY7" fmla="*/ 4447 h 10000"/>
              <a:gd name="connsiteX8" fmla="*/ 2889 w 13263"/>
              <a:gd name="connsiteY8" fmla="*/ 3900 h 10000"/>
              <a:gd name="connsiteX9" fmla="*/ 3156 w 13263"/>
              <a:gd name="connsiteY9" fmla="*/ 3900 h 10000"/>
              <a:gd name="connsiteX10" fmla="*/ 3156 w 13263"/>
              <a:gd name="connsiteY10" fmla="*/ 2964 h 10000"/>
              <a:gd name="connsiteX11" fmla="*/ 2885 w 13263"/>
              <a:gd name="connsiteY11" fmla="*/ 2964 h 10000"/>
              <a:gd name="connsiteX12" fmla="*/ 2521 w 13263"/>
              <a:gd name="connsiteY12" fmla="*/ 1313 h 10000"/>
              <a:gd name="connsiteX13" fmla="*/ 2521 w 13263"/>
              <a:gd name="connsiteY13" fmla="*/ 835 h 10000"/>
              <a:gd name="connsiteX14" fmla="*/ 3089 w 13263"/>
              <a:gd name="connsiteY14" fmla="*/ 835 h 10000"/>
              <a:gd name="connsiteX15" fmla="*/ 3529 w 13263"/>
              <a:gd name="connsiteY15" fmla="*/ 537 h 10000"/>
              <a:gd name="connsiteX16" fmla="*/ 3089 w 13263"/>
              <a:gd name="connsiteY16" fmla="*/ 218 h 10000"/>
              <a:gd name="connsiteX17" fmla="*/ 1691 w 13263"/>
              <a:gd name="connsiteY17" fmla="*/ 218 h 10000"/>
              <a:gd name="connsiteX18" fmla="*/ 1246 w 13263"/>
              <a:gd name="connsiteY18" fmla="*/ 537 h 10000"/>
              <a:gd name="connsiteX19" fmla="*/ 1691 w 13263"/>
              <a:gd name="connsiteY19" fmla="*/ 835 h 10000"/>
              <a:gd name="connsiteX20" fmla="*/ 2220 w 13263"/>
              <a:gd name="connsiteY20" fmla="*/ 835 h 10000"/>
              <a:gd name="connsiteX21" fmla="*/ 2220 w 13263"/>
              <a:gd name="connsiteY21" fmla="*/ 1313 h 10000"/>
              <a:gd name="connsiteX22" fmla="*/ 1889 w 13263"/>
              <a:gd name="connsiteY22" fmla="*/ 2964 h 10000"/>
              <a:gd name="connsiteX23" fmla="*/ 1627 w 13263"/>
              <a:gd name="connsiteY23" fmla="*/ 2964 h 10000"/>
              <a:gd name="connsiteX24" fmla="*/ 1627 w 13263"/>
              <a:gd name="connsiteY24" fmla="*/ 3900 h 10000"/>
              <a:gd name="connsiteX25" fmla="*/ 1894 w 13263"/>
              <a:gd name="connsiteY25" fmla="*/ 3900 h 10000"/>
              <a:gd name="connsiteX26" fmla="*/ 1627 w 13263"/>
              <a:gd name="connsiteY26" fmla="*/ 4367 h 10000"/>
              <a:gd name="connsiteX27" fmla="*/ 1292 w 13263"/>
              <a:gd name="connsiteY27" fmla="*/ 4367 h 10000"/>
              <a:gd name="connsiteX28" fmla="*/ 229 w 13263"/>
              <a:gd name="connsiteY28" fmla="*/ 9132 h 10000"/>
              <a:gd name="connsiteX29" fmla="*/ 0 w 13263"/>
              <a:gd name="connsiteY29" fmla="*/ 9829 h 10000"/>
              <a:gd name="connsiteX30" fmla="*/ 1394 w 13263"/>
              <a:gd name="connsiteY30" fmla="*/ 9829 h 10000"/>
              <a:gd name="connsiteX0" fmla="*/ 1394 w 13323"/>
              <a:gd name="connsiteY0" fmla="*/ 9829 h 10000"/>
              <a:gd name="connsiteX1" fmla="*/ 1161 w 13323"/>
              <a:gd name="connsiteY1" fmla="*/ 9132 h 10000"/>
              <a:gd name="connsiteX2" fmla="*/ 1161 w 13323"/>
              <a:gd name="connsiteY2" fmla="*/ 7421 h 10000"/>
              <a:gd name="connsiteX3" fmla="*/ 1292 w 13323"/>
              <a:gd name="connsiteY3" fmla="*/ 6864 h 10000"/>
              <a:gd name="connsiteX4" fmla="*/ 3423 w 13323"/>
              <a:gd name="connsiteY4" fmla="*/ 6785 h 10000"/>
              <a:gd name="connsiteX5" fmla="*/ 13165 w 13323"/>
              <a:gd name="connsiteY5" fmla="*/ 6765 h 10000"/>
              <a:gd name="connsiteX6" fmla="*/ 13323 w 13323"/>
              <a:gd name="connsiteY6" fmla="*/ 4534 h 10000"/>
              <a:gd name="connsiteX7" fmla="*/ 3190 w 13323"/>
              <a:gd name="connsiteY7" fmla="*/ 4447 h 10000"/>
              <a:gd name="connsiteX8" fmla="*/ 2889 w 13323"/>
              <a:gd name="connsiteY8" fmla="*/ 3900 h 10000"/>
              <a:gd name="connsiteX9" fmla="*/ 3156 w 13323"/>
              <a:gd name="connsiteY9" fmla="*/ 3900 h 10000"/>
              <a:gd name="connsiteX10" fmla="*/ 3156 w 13323"/>
              <a:gd name="connsiteY10" fmla="*/ 2964 h 10000"/>
              <a:gd name="connsiteX11" fmla="*/ 2885 w 13323"/>
              <a:gd name="connsiteY11" fmla="*/ 2964 h 10000"/>
              <a:gd name="connsiteX12" fmla="*/ 2521 w 13323"/>
              <a:gd name="connsiteY12" fmla="*/ 1313 h 10000"/>
              <a:gd name="connsiteX13" fmla="*/ 2521 w 13323"/>
              <a:gd name="connsiteY13" fmla="*/ 835 h 10000"/>
              <a:gd name="connsiteX14" fmla="*/ 3089 w 13323"/>
              <a:gd name="connsiteY14" fmla="*/ 835 h 10000"/>
              <a:gd name="connsiteX15" fmla="*/ 3529 w 13323"/>
              <a:gd name="connsiteY15" fmla="*/ 537 h 10000"/>
              <a:gd name="connsiteX16" fmla="*/ 3089 w 13323"/>
              <a:gd name="connsiteY16" fmla="*/ 218 h 10000"/>
              <a:gd name="connsiteX17" fmla="*/ 1691 w 13323"/>
              <a:gd name="connsiteY17" fmla="*/ 218 h 10000"/>
              <a:gd name="connsiteX18" fmla="*/ 1246 w 13323"/>
              <a:gd name="connsiteY18" fmla="*/ 537 h 10000"/>
              <a:gd name="connsiteX19" fmla="*/ 1691 w 13323"/>
              <a:gd name="connsiteY19" fmla="*/ 835 h 10000"/>
              <a:gd name="connsiteX20" fmla="*/ 2220 w 13323"/>
              <a:gd name="connsiteY20" fmla="*/ 835 h 10000"/>
              <a:gd name="connsiteX21" fmla="*/ 2220 w 13323"/>
              <a:gd name="connsiteY21" fmla="*/ 1313 h 10000"/>
              <a:gd name="connsiteX22" fmla="*/ 1889 w 13323"/>
              <a:gd name="connsiteY22" fmla="*/ 2964 h 10000"/>
              <a:gd name="connsiteX23" fmla="*/ 1627 w 13323"/>
              <a:gd name="connsiteY23" fmla="*/ 2964 h 10000"/>
              <a:gd name="connsiteX24" fmla="*/ 1627 w 13323"/>
              <a:gd name="connsiteY24" fmla="*/ 3900 h 10000"/>
              <a:gd name="connsiteX25" fmla="*/ 1894 w 13323"/>
              <a:gd name="connsiteY25" fmla="*/ 3900 h 10000"/>
              <a:gd name="connsiteX26" fmla="*/ 1627 w 13323"/>
              <a:gd name="connsiteY26" fmla="*/ 4367 h 10000"/>
              <a:gd name="connsiteX27" fmla="*/ 1292 w 13323"/>
              <a:gd name="connsiteY27" fmla="*/ 4367 h 10000"/>
              <a:gd name="connsiteX28" fmla="*/ 229 w 13323"/>
              <a:gd name="connsiteY28" fmla="*/ 9132 h 10000"/>
              <a:gd name="connsiteX29" fmla="*/ 0 w 13323"/>
              <a:gd name="connsiteY29" fmla="*/ 9829 h 10000"/>
              <a:gd name="connsiteX30" fmla="*/ 1394 w 13323"/>
              <a:gd name="connsiteY30" fmla="*/ 9829 h 10000"/>
              <a:gd name="connsiteX0" fmla="*/ 1394 w 15981"/>
              <a:gd name="connsiteY0" fmla="*/ 9829 h 10000"/>
              <a:gd name="connsiteX1" fmla="*/ 1161 w 15981"/>
              <a:gd name="connsiteY1" fmla="*/ 9132 h 10000"/>
              <a:gd name="connsiteX2" fmla="*/ 1161 w 15981"/>
              <a:gd name="connsiteY2" fmla="*/ 7421 h 10000"/>
              <a:gd name="connsiteX3" fmla="*/ 1292 w 15981"/>
              <a:gd name="connsiteY3" fmla="*/ 6864 h 10000"/>
              <a:gd name="connsiteX4" fmla="*/ 3423 w 15981"/>
              <a:gd name="connsiteY4" fmla="*/ 6785 h 10000"/>
              <a:gd name="connsiteX5" fmla="*/ 13165 w 15981"/>
              <a:gd name="connsiteY5" fmla="*/ 6765 h 10000"/>
              <a:gd name="connsiteX6" fmla="*/ 15981 w 15981"/>
              <a:gd name="connsiteY6" fmla="*/ 4534 h 10000"/>
              <a:gd name="connsiteX7" fmla="*/ 3190 w 15981"/>
              <a:gd name="connsiteY7" fmla="*/ 4447 h 10000"/>
              <a:gd name="connsiteX8" fmla="*/ 2889 w 15981"/>
              <a:gd name="connsiteY8" fmla="*/ 3900 h 10000"/>
              <a:gd name="connsiteX9" fmla="*/ 3156 w 15981"/>
              <a:gd name="connsiteY9" fmla="*/ 3900 h 10000"/>
              <a:gd name="connsiteX10" fmla="*/ 3156 w 15981"/>
              <a:gd name="connsiteY10" fmla="*/ 2964 h 10000"/>
              <a:gd name="connsiteX11" fmla="*/ 2885 w 15981"/>
              <a:gd name="connsiteY11" fmla="*/ 2964 h 10000"/>
              <a:gd name="connsiteX12" fmla="*/ 2521 w 15981"/>
              <a:gd name="connsiteY12" fmla="*/ 1313 h 10000"/>
              <a:gd name="connsiteX13" fmla="*/ 2521 w 15981"/>
              <a:gd name="connsiteY13" fmla="*/ 835 h 10000"/>
              <a:gd name="connsiteX14" fmla="*/ 3089 w 15981"/>
              <a:gd name="connsiteY14" fmla="*/ 835 h 10000"/>
              <a:gd name="connsiteX15" fmla="*/ 3529 w 15981"/>
              <a:gd name="connsiteY15" fmla="*/ 537 h 10000"/>
              <a:gd name="connsiteX16" fmla="*/ 3089 w 15981"/>
              <a:gd name="connsiteY16" fmla="*/ 218 h 10000"/>
              <a:gd name="connsiteX17" fmla="*/ 1691 w 15981"/>
              <a:gd name="connsiteY17" fmla="*/ 218 h 10000"/>
              <a:gd name="connsiteX18" fmla="*/ 1246 w 15981"/>
              <a:gd name="connsiteY18" fmla="*/ 537 h 10000"/>
              <a:gd name="connsiteX19" fmla="*/ 1691 w 15981"/>
              <a:gd name="connsiteY19" fmla="*/ 835 h 10000"/>
              <a:gd name="connsiteX20" fmla="*/ 2220 w 15981"/>
              <a:gd name="connsiteY20" fmla="*/ 835 h 10000"/>
              <a:gd name="connsiteX21" fmla="*/ 2220 w 15981"/>
              <a:gd name="connsiteY21" fmla="*/ 1313 h 10000"/>
              <a:gd name="connsiteX22" fmla="*/ 1889 w 15981"/>
              <a:gd name="connsiteY22" fmla="*/ 2964 h 10000"/>
              <a:gd name="connsiteX23" fmla="*/ 1627 w 15981"/>
              <a:gd name="connsiteY23" fmla="*/ 2964 h 10000"/>
              <a:gd name="connsiteX24" fmla="*/ 1627 w 15981"/>
              <a:gd name="connsiteY24" fmla="*/ 3900 h 10000"/>
              <a:gd name="connsiteX25" fmla="*/ 1894 w 15981"/>
              <a:gd name="connsiteY25" fmla="*/ 3900 h 10000"/>
              <a:gd name="connsiteX26" fmla="*/ 1627 w 15981"/>
              <a:gd name="connsiteY26" fmla="*/ 4367 h 10000"/>
              <a:gd name="connsiteX27" fmla="*/ 1292 w 15981"/>
              <a:gd name="connsiteY27" fmla="*/ 4367 h 10000"/>
              <a:gd name="connsiteX28" fmla="*/ 229 w 15981"/>
              <a:gd name="connsiteY28" fmla="*/ 9132 h 10000"/>
              <a:gd name="connsiteX29" fmla="*/ 0 w 15981"/>
              <a:gd name="connsiteY29" fmla="*/ 9829 h 10000"/>
              <a:gd name="connsiteX30" fmla="*/ 1394 w 15981"/>
              <a:gd name="connsiteY30" fmla="*/ 9829 h 10000"/>
              <a:gd name="connsiteX0" fmla="*/ 1394 w 15981"/>
              <a:gd name="connsiteY0" fmla="*/ 9829 h 10000"/>
              <a:gd name="connsiteX1" fmla="*/ 1161 w 15981"/>
              <a:gd name="connsiteY1" fmla="*/ 9132 h 10000"/>
              <a:gd name="connsiteX2" fmla="*/ 1161 w 15981"/>
              <a:gd name="connsiteY2" fmla="*/ 7421 h 10000"/>
              <a:gd name="connsiteX3" fmla="*/ 1292 w 15981"/>
              <a:gd name="connsiteY3" fmla="*/ 6864 h 10000"/>
              <a:gd name="connsiteX4" fmla="*/ 3423 w 15981"/>
              <a:gd name="connsiteY4" fmla="*/ 6785 h 10000"/>
              <a:gd name="connsiteX5" fmla="*/ 15874 w 15981"/>
              <a:gd name="connsiteY5" fmla="*/ 6805 h 10000"/>
              <a:gd name="connsiteX6" fmla="*/ 15981 w 15981"/>
              <a:gd name="connsiteY6" fmla="*/ 4534 h 10000"/>
              <a:gd name="connsiteX7" fmla="*/ 3190 w 15981"/>
              <a:gd name="connsiteY7" fmla="*/ 4447 h 10000"/>
              <a:gd name="connsiteX8" fmla="*/ 2889 w 15981"/>
              <a:gd name="connsiteY8" fmla="*/ 3900 h 10000"/>
              <a:gd name="connsiteX9" fmla="*/ 3156 w 15981"/>
              <a:gd name="connsiteY9" fmla="*/ 3900 h 10000"/>
              <a:gd name="connsiteX10" fmla="*/ 3156 w 15981"/>
              <a:gd name="connsiteY10" fmla="*/ 2964 h 10000"/>
              <a:gd name="connsiteX11" fmla="*/ 2885 w 15981"/>
              <a:gd name="connsiteY11" fmla="*/ 2964 h 10000"/>
              <a:gd name="connsiteX12" fmla="*/ 2521 w 15981"/>
              <a:gd name="connsiteY12" fmla="*/ 1313 h 10000"/>
              <a:gd name="connsiteX13" fmla="*/ 2521 w 15981"/>
              <a:gd name="connsiteY13" fmla="*/ 835 h 10000"/>
              <a:gd name="connsiteX14" fmla="*/ 3089 w 15981"/>
              <a:gd name="connsiteY14" fmla="*/ 835 h 10000"/>
              <a:gd name="connsiteX15" fmla="*/ 3529 w 15981"/>
              <a:gd name="connsiteY15" fmla="*/ 537 h 10000"/>
              <a:gd name="connsiteX16" fmla="*/ 3089 w 15981"/>
              <a:gd name="connsiteY16" fmla="*/ 218 h 10000"/>
              <a:gd name="connsiteX17" fmla="*/ 1691 w 15981"/>
              <a:gd name="connsiteY17" fmla="*/ 218 h 10000"/>
              <a:gd name="connsiteX18" fmla="*/ 1246 w 15981"/>
              <a:gd name="connsiteY18" fmla="*/ 537 h 10000"/>
              <a:gd name="connsiteX19" fmla="*/ 1691 w 15981"/>
              <a:gd name="connsiteY19" fmla="*/ 835 h 10000"/>
              <a:gd name="connsiteX20" fmla="*/ 2220 w 15981"/>
              <a:gd name="connsiteY20" fmla="*/ 835 h 10000"/>
              <a:gd name="connsiteX21" fmla="*/ 2220 w 15981"/>
              <a:gd name="connsiteY21" fmla="*/ 1313 h 10000"/>
              <a:gd name="connsiteX22" fmla="*/ 1889 w 15981"/>
              <a:gd name="connsiteY22" fmla="*/ 2964 h 10000"/>
              <a:gd name="connsiteX23" fmla="*/ 1627 w 15981"/>
              <a:gd name="connsiteY23" fmla="*/ 2964 h 10000"/>
              <a:gd name="connsiteX24" fmla="*/ 1627 w 15981"/>
              <a:gd name="connsiteY24" fmla="*/ 3900 h 10000"/>
              <a:gd name="connsiteX25" fmla="*/ 1894 w 15981"/>
              <a:gd name="connsiteY25" fmla="*/ 3900 h 10000"/>
              <a:gd name="connsiteX26" fmla="*/ 1627 w 15981"/>
              <a:gd name="connsiteY26" fmla="*/ 4367 h 10000"/>
              <a:gd name="connsiteX27" fmla="*/ 1292 w 15981"/>
              <a:gd name="connsiteY27" fmla="*/ 4367 h 10000"/>
              <a:gd name="connsiteX28" fmla="*/ 229 w 15981"/>
              <a:gd name="connsiteY28" fmla="*/ 9132 h 10000"/>
              <a:gd name="connsiteX29" fmla="*/ 0 w 15981"/>
              <a:gd name="connsiteY29" fmla="*/ 9829 h 10000"/>
              <a:gd name="connsiteX30" fmla="*/ 1394 w 15981"/>
              <a:gd name="connsiteY30" fmla="*/ 9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81" h="10000">
                <a:moveTo>
                  <a:pt x="1394" y="9829"/>
                </a:moveTo>
                <a:cubicBezTo>
                  <a:pt x="1394" y="9231"/>
                  <a:pt x="1419" y="9153"/>
                  <a:pt x="1161" y="9132"/>
                </a:cubicBezTo>
                <a:cubicBezTo>
                  <a:pt x="1140" y="8546"/>
                  <a:pt x="1161" y="7989"/>
                  <a:pt x="1161" y="7421"/>
                </a:cubicBezTo>
                <a:cubicBezTo>
                  <a:pt x="1161" y="7083"/>
                  <a:pt x="1199" y="6924"/>
                  <a:pt x="1292" y="6864"/>
                </a:cubicBezTo>
                <a:cubicBezTo>
                  <a:pt x="1805" y="8804"/>
                  <a:pt x="3046" y="8715"/>
                  <a:pt x="3423" y="6785"/>
                </a:cubicBezTo>
                <a:lnTo>
                  <a:pt x="15874" y="6805"/>
                </a:lnTo>
                <a:cubicBezTo>
                  <a:pt x="15874" y="6029"/>
                  <a:pt x="15981" y="5320"/>
                  <a:pt x="15981" y="4534"/>
                </a:cubicBezTo>
                <a:lnTo>
                  <a:pt x="3190" y="4447"/>
                </a:lnTo>
                <a:cubicBezTo>
                  <a:pt x="3102" y="4238"/>
                  <a:pt x="2991" y="4029"/>
                  <a:pt x="2889" y="3900"/>
                </a:cubicBezTo>
                <a:lnTo>
                  <a:pt x="3156" y="3900"/>
                </a:lnTo>
                <a:lnTo>
                  <a:pt x="3156" y="2964"/>
                </a:lnTo>
                <a:lnTo>
                  <a:pt x="2885" y="2964"/>
                </a:lnTo>
                <a:cubicBezTo>
                  <a:pt x="2885" y="2179"/>
                  <a:pt x="2910" y="1353"/>
                  <a:pt x="2521" y="1313"/>
                </a:cubicBezTo>
                <a:lnTo>
                  <a:pt x="2521" y="835"/>
                </a:lnTo>
                <a:lnTo>
                  <a:pt x="3089" y="835"/>
                </a:lnTo>
                <a:cubicBezTo>
                  <a:pt x="3224" y="1243"/>
                  <a:pt x="3534" y="1124"/>
                  <a:pt x="3529" y="537"/>
                </a:cubicBezTo>
                <a:cubicBezTo>
                  <a:pt x="3525" y="-20"/>
                  <a:pt x="3237" y="-160"/>
                  <a:pt x="3089" y="218"/>
                </a:cubicBezTo>
                <a:lnTo>
                  <a:pt x="1691" y="218"/>
                </a:lnTo>
                <a:cubicBezTo>
                  <a:pt x="1526" y="-179"/>
                  <a:pt x="1242" y="-10"/>
                  <a:pt x="1246" y="537"/>
                </a:cubicBezTo>
                <a:cubicBezTo>
                  <a:pt x="1246" y="1065"/>
                  <a:pt x="1534" y="1253"/>
                  <a:pt x="1691" y="835"/>
                </a:cubicBezTo>
                <a:lnTo>
                  <a:pt x="2220" y="835"/>
                </a:lnTo>
                <a:lnTo>
                  <a:pt x="2220" y="1313"/>
                </a:lnTo>
                <a:cubicBezTo>
                  <a:pt x="1877" y="1313"/>
                  <a:pt x="1889" y="2189"/>
                  <a:pt x="1889" y="2964"/>
                </a:cubicBezTo>
                <a:lnTo>
                  <a:pt x="1627" y="2964"/>
                </a:lnTo>
                <a:lnTo>
                  <a:pt x="1627" y="3900"/>
                </a:lnTo>
                <a:lnTo>
                  <a:pt x="1894" y="3900"/>
                </a:lnTo>
                <a:cubicBezTo>
                  <a:pt x="1783" y="4019"/>
                  <a:pt x="1716" y="4158"/>
                  <a:pt x="1627" y="4367"/>
                </a:cubicBezTo>
                <a:cubicBezTo>
                  <a:pt x="1614" y="4397"/>
                  <a:pt x="1326" y="4367"/>
                  <a:pt x="1292" y="4367"/>
                </a:cubicBezTo>
                <a:cubicBezTo>
                  <a:pt x="98" y="4387"/>
                  <a:pt x="229" y="7203"/>
                  <a:pt x="229" y="9132"/>
                </a:cubicBezTo>
                <a:cubicBezTo>
                  <a:pt x="-8" y="9123"/>
                  <a:pt x="0" y="9142"/>
                  <a:pt x="0" y="9829"/>
                </a:cubicBezTo>
                <a:cubicBezTo>
                  <a:pt x="94" y="10048"/>
                  <a:pt x="1284" y="10068"/>
                  <a:pt x="1394" y="9829"/>
                </a:cubicBezTo>
                <a:close/>
              </a:path>
            </a:pathLst>
          </a:custGeom>
          <a:solidFill>
            <a:schemeClr val="tx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43" name="Group 42"/>
          <p:cNvGrpSpPr/>
          <p:nvPr/>
        </p:nvGrpSpPr>
        <p:grpSpPr>
          <a:xfrm>
            <a:off x="3390492" y="2360663"/>
            <a:ext cx="1641872" cy="1956197"/>
            <a:chOff x="4520655" y="3147551"/>
            <a:chExt cx="2189163" cy="2608262"/>
          </a:xfrm>
        </p:grpSpPr>
        <p:sp>
          <p:nvSpPr>
            <p:cNvPr id="20" name="Freeform 6"/>
            <p:cNvSpPr>
              <a:spLocks/>
            </p:cNvSpPr>
            <p:nvPr/>
          </p:nvSpPr>
          <p:spPr bwMode="auto">
            <a:xfrm>
              <a:off x="4871492" y="4249276"/>
              <a:ext cx="1487488" cy="306387"/>
            </a:xfrm>
            <a:custGeom>
              <a:avLst/>
              <a:gdLst>
                <a:gd name="T0" fmla="*/ 36 w 786"/>
                <a:gd name="T1" fmla="*/ 0 h 162"/>
                <a:gd name="T2" fmla="*/ 0 w 786"/>
                <a:gd name="T3" fmla="*/ 109 h 162"/>
                <a:gd name="T4" fmla="*/ 786 w 786"/>
                <a:gd name="T5" fmla="*/ 109 h 162"/>
                <a:gd name="T6" fmla="*/ 751 w 786"/>
                <a:gd name="T7" fmla="*/ 0 h 162"/>
                <a:gd name="T8" fmla="*/ 393 w 786"/>
                <a:gd name="T9" fmla="*/ 32 h 162"/>
                <a:gd name="T10" fmla="*/ 36 w 786"/>
                <a:gd name="T11" fmla="*/ 0 h 162"/>
              </a:gdLst>
              <a:ahLst/>
              <a:cxnLst>
                <a:cxn ang="0">
                  <a:pos x="T0" y="T1"/>
                </a:cxn>
                <a:cxn ang="0">
                  <a:pos x="T2" y="T3"/>
                </a:cxn>
                <a:cxn ang="0">
                  <a:pos x="T4" y="T5"/>
                </a:cxn>
                <a:cxn ang="0">
                  <a:pos x="T6" y="T7"/>
                </a:cxn>
                <a:cxn ang="0">
                  <a:pos x="T8" y="T9"/>
                </a:cxn>
                <a:cxn ang="0">
                  <a:pos x="T10" y="T11"/>
                </a:cxn>
              </a:cxnLst>
              <a:rect l="0" t="0" r="r" b="b"/>
              <a:pathLst>
                <a:path w="786" h="162">
                  <a:moveTo>
                    <a:pt x="36" y="0"/>
                  </a:moveTo>
                  <a:cubicBezTo>
                    <a:pt x="24" y="36"/>
                    <a:pt x="12" y="73"/>
                    <a:pt x="0" y="109"/>
                  </a:cubicBezTo>
                  <a:cubicBezTo>
                    <a:pt x="262" y="162"/>
                    <a:pt x="525" y="162"/>
                    <a:pt x="786" y="109"/>
                  </a:cubicBezTo>
                  <a:cubicBezTo>
                    <a:pt x="774" y="73"/>
                    <a:pt x="763" y="36"/>
                    <a:pt x="751" y="0"/>
                  </a:cubicBezTo>
                  <a:cubicBezTo>
                    <a:pt x="632" y="21"/>
                    <a:pt x="512" y="32"/>
                    <a:pt x="393" y="32"/>
                  </a:cubicBezTo>
                  <a:cubicBezTo>
                    <a:pt x="274" y="32"/>
                    <a:pt x="155" y="21"/>
                    <a:pt x="3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Freeform 7"/>
            <p:cNvSpPr>
              <a:spLocks/>
            </p:cNvSpPr>
            <p:nvPr/>
          </p:nvSpPr>
          <p:spPr bwMode="auto">
            <a:xfrm>
              <a:off x="4798467" y="4469938"/>
              <a:ext cx="1633538" cy="325437"/>
            </a:xfrm>
            <a:custGeom>
              <a:avLst/>
              <a:gdLst>
                <a:gd name="T0" fmla="*/ 36 w 862"/>
                <a:gd name="T1" fmla="*/ 0 h 172"/>
                <a:gd name="T2" fmla="*/ 0 w 862"/>
                <a:gd name="T3" fmla="*/ 109 h 172"/>
                <a:gd name="T4" fmla="*/ 862 w 862"/>
                <a:gd name="T5" fmla="*/ 109 h 172"/>
                <a:gd name="T6" fmla="*/ 827 w 862"/>
                <a:gd name="T7" fmla="*/ 0 h 172"/>
                <a:gd name="T8" fmla="*/ 431 w 862"/>
                <a:gd name="T9" fmla="*/ 40 h 172"/>
                <a:gd name="T10" fmla="*/ 36 w 862"/>
                <a:gd name="T11" fmla="*/ 0 h 172"/>
              </a:gdLst>
              <a:ahLst/>
              <a:cxnLst>
                <a:cxn ang="0">
                  <a:pos x="T0" y="T1"/>
                </a:cxn>
                <a:cxn ang="0">
                  <a:pos x="T2" y="T3"/>
                </a:cxn>
                <a:cxn ang="0">
                  <a:pos x="T4" y="T5"/>
                </a:cxn>
                <a:cxn ang="0">
                  <a:pos x="T6" y="T7"/>
                </a:cxn>
                <a:cxn ang="0">
                  <a:pos x="T8" y="T9"/>
                </a:cxn>
                <a:cxn ang="0">
                  <a:pos x="T10" y="T11"/>
                </a:cxn>
              </a:cxnLst>
              <a:rect l="0" t="0" r="r" b="b"/>
              <a:pathLst>
                <a:path w="862" h="172">
                  <a:moveTo>
                    <a:pt x="36" y="0"/>
                  </a:moveTo>
                  <a:cubicBezTo>
                    <a:pt x="24" y="36"/>
                    <a:pt x="12" y="72"/>
                    <a:pt x="0" y="109"/>
                  </a:cubicBezTo>
                  <a:cubicBezTo>
                    <a:pt x="287" y="172"/>
                    <a:pt x="576" y="172"/>
                    <a:pt x="862" y="109"/>
                  </a:cubicBezTo>
                  <a:cubicBezTo>
                    <a:pt x="850" y="72"/>
                    <a:pt x="839" y="36"/>
                    <a:pt x="827" y="0"/>
                  </a:cubicBezTo>
                  <a:cubicBezTo>
                    <a:pt x="696" y="26"/>
                    <a:pt x="563" y="40"/>
                    <a:pt x="431" y="40"/>
                  </a:cubicBezTo>
                  <a:cubicBezTo>
                    <a:pt x="299" y="40"/>
                    <a:pt x="167" y="26"/>
                    <a:pt x="3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 name="Freeform 8"/>
            <p:cNvSpPr>
              <a:spLocks/>
            </p:cNvSpPr>
            <p:nvPr/>
          </p:nvSpPr>
          <p:spPr bwMode="auto">
            <a:xfrm>
              <a:off x="4728617" y="4690601"/>
              <a:ext cx="1774825" cy="347662"/>
            </a:xfrm>
            <a:custGeom>
              <a:avLst/>
              <a:gdLst>
                <a:gd name="T0" fmla="*/ 35 w 937"/>
                <a:gd name="T1" fmla="*/ 0 h 184"/>
                <a:gd name="T2" fmla="*/ 0 w 937"/>
                <a:gd name="T3" fmla="*/ 108 h 184"/>
                <a:gd name="T4" fmla="*/ 937 w 937"/>
                <a:gd name="T5" fmla="*/ 109 h 184"/>
                <a:gd name="T6" fmla="*/ 902 w 937"/>
                <a:gd name="T7" fmla="*/ 0 h 184"/>
                <a:gd name="T8" fmla="*/ 468 w 937"/>
                <a:gd name="T9" fmla="*/ 48 h 184"/>
                <a:gd name="T10" fmla="*/ 35 w 937"/>
                <a:gd name="T11" fmla="*/ 0 h 184"/>
              </a:gdLst>
              <a:ahLst/>
              <a:cxnLst>
                <a:cxn ang="0">
                  <a:pos x="T0" y="T1"/>
                </a:cxn>
                <a:cxn ang="0">
                  <a:pos x="T2" y="T3"/>
                </a:cxn>
                <a:cxn ang="0">
                  <a:pos x="T4" y="T5"/>
                </a:cxn>
                <a:cxn ang="0">
                  <a:pos x="T6" y="T7"/>
                </a:cxn>
                <a:cxn ang="0">
                  <a:pos x="T8" y="T9"/>
                </a:cxn>
                <a:cxn ang="0">
                  <a:pos x="T10" y="T11"/>
                </a:cxn>
              </a:cxnLst>
              <a:rect l="0" t="0" r="r" b="b"/>
              <a:pathLst>
                <a:path w="937" h="184">
                  <a:moveTo>
                    <a:pt x="35" y="0"/>
                  </a:moveTo>
                  <a:cubicBezTo>
                    <a:pt x="23" y="36"/>
                    <a:pt x="12" y="72"/>
                    <a:pt x="0" y="108"/>
                  </a:cubicBezTo>
                  <a:cubicBezTo>
                    <a:pt x="311" y="184"/>
                    <a:pt x="625" y="184"/>
                    <a:pt x="937" y="109"/>
                  </a:cubicBezTo>
                  <a:cubicBezTo>
                    <a:pt x="925" y="72"/>
                    <a:pt x="913" y="36"/>
                    <a:pt x="902" y="0"/>
                  </a:cubicBezTo>
                  <a:cubicBezTo>
                    <a:pt x="758" y="32"/>
                    <a:pt x="613" y="48"/>
                    <a:pt x="468" y="48"/>
                  </a:cubicBezTo>
                  <a:cubicBezTo>
                    <a:pt x="324" y="48"/>
                    <a:pt x="178" y="32"/>
                    <a:pt x="35"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Freeform 9"/>
            <p:cNvSpPr>
              <a:spLocks/>
            </p:cNvSpPr>
            <p:nvPr/>
          </p:nvSpPr>
          <p:spPr bwMode="auto">
            <a:xfrm>
              <a:off x="4587330" y="5127163"/>
              <a:ext cx="2055813" cy="393700"/>
            </a:xfrm>
            <a:custGeom>
              <a:avLst/>
              <a:gdLst>
                <a:gd name="T0" fmla="*/ 35 w 1086"/>
                <a:gd name="T1" fmla="*/ 0 h 208"/>
                <a:gd name="T2" fmla="*/ 0 w 1086"/>
                <a:gd name="T3" fmla="*/ 107 h 208"/>
                <a:gd name="T4" fmla="*/ 1086 w 1086"/>
                <a:gd name="T5" fmla="*/ 107 h 208"/>
                <a:gd name="T6" fmla="*/ 1052 w 1086"/>
                <a:gd name="T7" fmla="*/ 0 h 208"/>
                <a:gd name="T8" fmla="*/ 543 w 1086"/>
                <a:gd name="T9" fmla="*/ 66 h 208"/>
                <a:gd name="T10" fmla="*/ 35 w 1086"/>
                <a:gd name="T11" fmla="*/ 0 h 208"/>
              </a:gdLst>
              <a:ahLst/>
              <a:cxnLst>
                <a:cxn ang="0">
                  <a:pos x="T0" y="T1"/>
                </a:cxn>
                <a:cxn ang="0">
                  <a:pos x="T2" y="T3"/>
                </a:cxn>
                <a:cxn ang="0">
                  <a:pos x="T4" y="T5"/>
                </a:cxn>
                <a:cxn ang="0">
                  <a:pos x="T6" y="T7"/>
                </a:cxn>
                <a:cxn ang="0">
                  <a:pos x="T8" y="T9"/>
                </a:cxn>
                <a:cxn ang="0">
                  <a:pos x="T10" y="T11"/>
                </a:cxn>
              </a:cxnLst>
              <a:rect l="0" t="0" r="r" b="b"/>
              <a:pathLst>
                <a:path w="1086" h="208">
                  <a:moveTo>
                    <a:pt x="35" y="0"/>
                  </a:moveTo>
                  <a:cubicBezTo>
                    <a:pt x="23" y="36"/>
                    <a:pt x="12" y="71"/>
                    <a:pt x="0" y="107"/>
                  </a:cubicBezTo>
                  <a:cubicBezTo>
                    <a:pt x="361" y="208"/>
                    <a:pt x="726" y="208"/>
                    <a:pt x="1086" y="107"/>
                  </a:cubicBezTo>
                  <a:cubicBezTo>
                    <a:pt x="1075" y="71"/>
                    <a:pt x="1063" y="36"/>
                    <a:pt x="1052" y="0"/>
                  </a:cubicBezTo>
                  <a:cubicBezTo>
                    <a:pt x="884" y="44"/>
                    <a:pt x="713" y="66"/>
                    <a:pt x="543" y="66"/>
                  </a:cubicBezTo>
                  <a:cubicBezTo>
                    <a:pt x="373" y="66"/>
                    <a:pt x="203" y="44"/>
                    <a:pt x="35"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4" name="Freeform 10"/>
            <p:cNvSpPr>
              <a:spLocks/>
            </p:cNvSpPr>
            <p:nvPr/>
          </p:nvSpPr>
          <p:spPr bwMode="auto">
            <a:xfrm>
              <a:off x="4942930" y="4025438"/>
              <a:ext cx="1344613" cy="288925"/>
            </a:xfrm>
            <a:custGeom>
              <a:avLst/>
              <a:gdLst>
                <a:gd name="T0" fmla="*/ 36 w 710"/>
                <a:gd name="T1" fmla="*/ 0 h 153"/>
                <a:gd name="T2" fmla="*/ 0 w 710"/>
                <a:gd name="T3" fmla="*/ 110 h 153"/>
                <a:gd name="T4" fmla="*/ 710 w 710"/>
                <a:gd name="T5" fmla="*/ 110 h 153"/>
                <a:gd name="T6" fmla="*/ 674 w 710"/>
                <a:gd name="T7" fmla="*/ 0 h 153"/>
                <a:gd name="T8" fmla="*/ 355 w 710"/>
                <a:gd name="T9" fmla="*/ 26 h 153"/>
                <a:gd name="T10" fmla="*/ 36 w 710"/>
                <a:gd name="T11" fmla="*/ 0 h 153"/>
              </a:gdLst>
              <a:ahLst/>
              <a:cxnLst>
                <a:cxn ang="0">
                  <a:pos x="T0" y="T1"/>
                </a:cxn>
                <a:cxn ang="0">
                  <a:pos x="T2" y="T3"/>
                </a:cxn>
                <a:cxn ang="0">
                  <a:pos x="T4" y="T5"/>
                </a:cxn>
                <a:cxn ang="0">
                  <a:pos x="T6" y="T7"/>
                </a:cxn>
                <a:cxn ang="0">
                  <a:pos x="T8" y="T9"/>
                </a:cxn>
                <a:cxn ang="0">
                  <a:pos x="T10" y="T11"/>
                </a:cxn>
              </a:cxnLst>
              <a:rect l="0" t="0" r="r" b="b"/>
              <a:pathLst>
                <a:path w="710" h="153">
                  <a:moveTo>
                    <a:pt x="36" y="0"/>
                  </a:moveTo>
                  <a:cubicBezTo>
                    <a:pt x="24" y="37"/>
                    <a:pt x="12" y="73"/>
                    <a:pt x="0" y="110"/>
                  </a:cubicBezTo>
                  <a:cubicBezTo>
                    <a:pt x="237" y="153"/>
                    <a:pt x="474" y="153"/>
                    <a:pt x="710" y="110"/>
                  </a:cubicBezTo>
                  <a:cubicBezTo>
                    <a:pt x="698" y="73"/>
                    <a:pt x="686" y="37"/>
                    <a:pt x="674" y="0"/>
                  </a:cubicBezTo>
                  <a:cubicBezTo>
                    <a:pt x="568" y="17"/>
                    <a:pt x="462" y="26"/>
                    <a:pt x="355" y="26"/>
                  </a:cubicBezTo>
                  <a:cubicBezTo>
                    <a:pt x="249" y="26"/>
                    <a:pt x="142" y="17"/>
                    <a:pt x="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5" name="Freeform 11"/>
            <p:cNvSpPr>
              <a:spLocks/>
            </p:cNvSpPr>
            <p:nvPr/>
          </p:nvSpPr>
          <p:spPr bwMode="auto">
            <a:xfrm>
              <a:off x="4657180" y="4909676"/>
              <a:ext cx="1916113" cy="368300"/>
            </a:xfrm>
            <a:custGeom>
              <a:avLst/>
              <a:gdLst>
                <a:gd name="T0" fmla="*/ 1012 w 1012"/>
                <a:gd name="T1" fmla="*/ 108 h 195"/>
                <a:gd name="T2" fmla="*/ 977 w 1012"/>
                <a:gd name="T3" fmla="*/ 0 h 195"/>
                <a:gd name="T4" fmla="*/ 506 w 1012"/>
                <a:gd name="T5" fmla="*/ 57 h 195"/>
                <a:gd name="T6" fmla="*/ 35 w 1012"/>
                <a:gd name="T7" fmla="*/ 0 h 195"/>
                <a:gd name="T8" fmla="*/ 0 w 1012"/>
                <a:gd name="T9" fmla="*/ 108 h 195"/>
                <a:gd name="T10" fmla="*/ 1012 w 1012"/>
                <a:gd name="T11" fmla="*/ 108 h 195"/>
              </a:gdLst>
              <a:ahLst/>
              <a:cxnLst>
                <a:cxn ang="0">
                  <a:pos x="T0" y="T1"/>
                </a:cxn>
                <a:cxn ang="0">
                  <a:pos x="T2" y="T3"/>
                </a:cxn>
                <a:cxn ang="0">
                  <a:pos x="T4" y="T5"/>
                </a:cxn>
                <a:cxn ang="0">
                  <a:pos x="T6" y="T7"/>
                </a:cxn>
                <a:cxn ang="0">
                  <a:pos x="T8" y="T9"/>
                </a:cxn>
                <a:cxn ang="0">
                  <a:pos x="T10" y="T11"/>
                </a:cxn>
              </a:cxnLst>
              <a:rect l="0" t="0" r="r" b="b"/>
              <a:pathLst>
                <a:path w="1012" h="195">
                  <a:moveTo>
                    <a:pt x="1012" y="108"/>
                  </a:moveTo>
                  <a:cubicBezTo>
                    <a:pt x="1000" y="72"/>
                    <a:pt x="989" y="36"/>
                    <a:pt x="977" y="0"/>
                  </a:cubicBezTo>
                  <a:cubicBezTo>
                    <a:pt x="821" y="37"/>
                    <a:pt x="664" y="57"/>
                    <a:pt x="506" y="57"/>
                  </a:cubicBezTo>
                  <a:cubicBezTo>
                    <a:pt x="349" y="57"/>
                    <a:pt x="191" y="37"/>
                    <a:pt x="35" y="0"/>
                  </a:cubicBezTo>
                  <a:cubicBezTo>
                    <a:pt x="24" y="36"/>
                    <a:pt x="12" y="72"/>
                    <a:pt x="0" y="108"/>
                  </a:cubicBezTo>
                  <a:cubicBezTo>
                    <a:pt x="337" y="195"/>
                    <a:pt x="676" y="195"/>
                    <a:pt x="1012" y="10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6" name="Freeform 12"/>
            <p:cNvSpPr>
              <a:spLocks/>
            </p:cNvSpPr>
            <p:nvPr/>
          </p:nvSpPr>
          <p:spPr bwMode="auto">
            <a:xfrm>
              <a:off x="5015955" y="3800013"/>
              <a:ext cx="1200150" cy="276225"/>
            </a:xfrm>
            <a:custGeom>
              <a:avLst/>
              <a:gdLst>
                <a:gd name="T0" fmla="*/ 36 w 633"/>
                <a:gd name="T1" fmla="*/ 0 h 146"/>
                <a:gd name="T2" fmla="*/ 0 w 633"/>
                <a:gd name="T3" fmla="*/ 111 h 146"/>
                <a:gd name="T4" fmla="*/ 633 w 633"/>
                <a:gd name="T5" fmla="*/ 111 h 146"/>
                <a:gd name="T6" fmla="*/ 597 w 633"/>
                <a:gd name="T7" fmla="*/ 0 h 146"/>
                <a:gd name="T8" fmla="*/ 316 w 633"/>
                <a:gd name="T9" fmla="*/ 20 h 146"/>
                <a:gd name="T10" fmla="*/ 36 w 633"/>
                <a:gd name="T11" fmla="*/ 0 h 146"/>
              </a:gdLst>
              <a:ahLst/>
              <a:cxnLst>
                <a:cxn ang="0">
                  <a:pos x="T0" y="T1"/>
                </a:cxn>
                <a:cxn ang="0">
                  <a:pos x="T2" y="T3"/>
                </a:cxn>
                <a:cxn ang="0">
                  <a:pos x="T4" y="T5"/>
                </a:cxn>
                <a:cxn ang="0">
                  <a:pos x="T6" y="T7"/>
                </a:cxn>
                <a:cxn ang="0">
                  <a:pos x="T8" y="T9"/>
                </a:cxn>
                <a:cxn ang="0">
                  <a:pos x="T10" y="T11"/>
                </a:cxn>
              </a:cxnLst>
              <a:rect l="0" t="0" r="r" b="b"/>
              <a:pathLst>
                <a:path w="633" h="146">
                  <a:moveTo>
                    <a:pt x="36" y="0"/>
                  </a:moveTo>
                  <a:cubicBezTo>
                    <a:pt x="24" y="37"/>
                    <a:pt x="12" y="74"/>
                    <a:pt x="0" y="111"/>
                  </a:cubicBezTo>
                  <a:cubicBezTo>
                    <a:pt x="210" y="146"/>
                    <a:pt x="422" y="146"/>
                    <a:pt x="633" y="111"/>
                  </a:cubicBezTo>
                  <a:cubicBezTo>
                    <a:pt x="621" y="74"/>
                    <a:pt x="609" y="37"/>
                    <a:pt x="597" y="0"/>
                  </a:cubicBezTo>
                  <a:cubicBezTo>
                    <a:pt x="504" y="14"/>
                    <a:pt x="410" y="20"/>
                    <a:pt x="316" y="20"/>
                  </a:cubicBezTo>
                  <a:cubicBezTo>
                    <a:pt x="223" y="20"/>
                    <a:pt x="129" y="14"/>
                    <a:pt x="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7" name="Freeform 13"/>
            <p:cNvSpPr>
              <a:spLocks/>
            </p:cNvSpPr>
            <p:nvPr/>
          </p:nvSpPr>
          <p:spPr bwMode="auto">
            <a:xfrm>
              <a:off x="4520655" y="5344651"/>
              <a:ext cx="2189163" cy="411162"/>
            </a:xfrm>
            <a:custGeom>
              <a:avLst/>
              <a:gdLst>
                <a:gd name="T0" fmla="*/ 578 w 1156"/>
                <a:gd name="T1" fmla="*/ 75 h 217"/>
                <a:gd name="T2" fmla="*/ 33 w 1156"/>
                <a:gd name="T3" fmla="*/ 0 h 217"/>
                <a:gd name="T4" fmla="*/ 0 w 1156"/>
                <a:gd name="T5" fmla="*/ 99 h 217"/>
                <a:gd name="T6" fmla="*/ 1156 w 1156"/>
                <a:gd name="T7" fmla="*/ 99 h 217"/>
                <a:gd name="T8" fmla="*/ 1124 w 1156"/>
                <a:gd name="T9" fmla="*/ 0 h 217"/>
                <a:gd name="T10" fmla="*/ 578 w 1156"/>
                <a:gd name="T11" fmla="*/ 75 h 217"/>
              </a:gdLst>
              <a:ahLst/>
              <a:cxnLst>
                <a:cxn ang="0">
                  <a:pos x="T0" y="T1"/>
                </a:cxn>
                <a:cxn ang="0">
                  <a:pos x="T2" y="T3"/>
                </a:cxn>
                <a:cxn ang="0">
                  <a:pos x="T4" y="T5"/>
                </a:cxn>
                <a:cxn ang="0">
                  <a:pos x="T6" y="T7"/>
                </a:cxn>
                <a:cxn ang="0">
                  <a:pos x="T8" y="T9"/>
                </a:cxn>
                <a:cxn ang="0">
                  <a:pos x="T10" y="T11"/>
                </a:cxn>
              </a:cxnLst>
              <a:rect l="0" t="0" r="r" b="b"/>
              <a:pathLst>
                <a:path w="1156" h="217">
                  <a:moveTo>
                    <a:pt x="578" y="75"/>
                  </a:moveTo>
                  <a:cubicBezTo>
                    <a:pt x="396" y="75"/>
                    <a:pt x="213" y="50"/>
                    <a:pt x="33" y="0"/>
                  </a:cubicBezTo>
                  <a:cubicBezTo>
                    <a:pt x="22" y="33"/>
                    <a:pt x="11" y="66"/>
                    <a:pt x="0" y="99"/>
                  </a:cubicBezTo>
                  <a:cubicBezTo>
                    <a:pt x="382" y="217"/>
                    <a:pt x="775" y="217"/>
                    <a:pt x="1156" y="99"/>
                  </a:cubicBezTo>
                  <a:cubicBezTo>
                    <a:pt x="1145" y="66"/>
                    <a:pt x="1135" y="33"/>
                    <a:pt x="1124" y="0"/>
                  </a:cubicBezTo>
                  <a:cubicBezTo>
                    <a:pt x="944" y="50"/>
                    <a:pt x="761" y="75"/>
                    <a:pt x="578"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8" name="Freeform 14"/>
            <p:cNvSpPr>
              <a:spLocks/>
            </p:cNvSpPr>
            <p:nvPr/>
          </p:nvSpPr>
          <p:spPr bwMode="auto">
            <a:xfrm>
              <a:off x="5236617" y="3147551"/>
              <a:ext cx="758825" cy="211137"/>
            </a:xfrm>
            <a:custGeom>
              <a:avLst/>
              <a:gdLst>
                <a:gd name="T0" fmla="*/ 0 w 401"/>
                <a:gd name="T1" fmla="*/ 98 h 112"/>
                <a:gd name="T2" fmla="*/ 401 w 401"/>
                <a:gd name="T3" fmla="*/ 98 h 112"/>
                <a:gd name="T4" fmla="*/ 369 w 401"/>
                <a:gd name="T5" fmla="*/ 1 h 112"/>
                <a:gd name="T6" fmla="*/ 369 w 401"/>
                <a:gd name="T7" fmla="*/ 3 h 112"/>
                <a:gd name="T8" fmla="*/ 368 w 401"/>
                <a:gd name="T9" fmla="*/ 4 h 112"/>
                <a:gd name="T10" fmla="*/ 202 w 401"/>
                <a:gd name="T11" fmla="*/ 22 h 112"/>
                <a:gd name="T12" fmla="*/ 202 w 401"/>
                <a:gd name="T13" fmla="*/ 22 h 112"/>
                <a:gd name="T14" fmla="*/ 33 w 401"/>
                <a:gd name="T15" fmla="*/ 4 h 112"/>
                <a:gd name="T16" fmla="*/ 32 w 401"/>
                <a:gd name="T17" fmla="*/ 3 h 112"/>
                <a:gd name="T18" fmla="*/ 32 w 401"/>
                <a:gd name="T19" fmla="*/ 0 h 112"/>
                <a:gd name="T20" fmla="*/ 0 w 401"/>
                <a:gd name="T21"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112">
                  <a:moveTo>
                    <a:pt x="0" y="98"/>
                  </a:moveTo>
                  <a:cubicBezTo>
                    <a:pt x="133" y="112"/>
                    <a:pt x="267" y="112"/>
                    <a:pt x="401" y="98"/>
                  </a:cubicBezTo>
                  <a:cubicBezTo>
                    <a:pt x="390" y="66"/>
                    <a:pt x="380" y="34"/>
                    <a:pt x="369" y="1"/>
                  </a:cubicBezTo>
                  <a:cubicBezTo>
                    <a:pt x="369" y="3"/>
                    <a:pt x="369" y="3"/>
                    <a:pt x="369" y="3"/>
                  </a:cubicBezTo>
                  <a:cubicBezTo>
                    <a:pt x="368" y="4"/>
                    <a:pt x="368" y="4"/>
                    <a:pt x="368" y="4"/>
                  </a:cubicBezTo>
                  <a:cubicBezTo>
                    <a:pt x="349" y="22"/>
                    <a:pt x="227" y="22"/>
                    <a:pt x="202" y="22"/>
                  </a:cubicBezTo>
                  <a:cubicBezTo>
                    <a:pt x="202" y="22"/>
                    <a:pt x="202" y="22"/>
                    <a:pt x="202" y="22"/>
                  </a:cubicBezTo>
                  <a:cubicBezTo>
                    <a:pt x="187" y="22"/>
                    <a:pt x="51" y="22"/>
                    <a:pt x="33" y="4"/>
                  </a:cubicBezTo>
                  <a:cubicBezTo>
                    <a:pt x="32" y="3"/>
                    <a:pt x="32" y="3"/>
                    <a:pt x="32" y="3"/>
                  </a:cubicBezTo>
                  <a:cubicBezTo>
                    <a:pt x="32" y="0"/>
                    <a:pt x="32" y="0"/>
                    <a:pt x="32" y="0"/>
                  </a:cubicBezTo>
                  <a:cubicBezTo>
                    <a:pt x="21" y="33"/>
                    <a:pt x="11" y="66"/>
                    <a:pt x="0" y="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9" name="Freeform 15"/>
            <p:cNvSpPr>
              <a:spLocks/>
            </p:cNvSpPr>
            <p:nvPr/>
          </p:nvSpPr>
          <p:spPr bwMode="auto">
            <a:xfrm>
              <a:off x="5088980" y="3574588"/>
              <a:ext cx="1052513" cy="261937"/>
            </a:xfrm>
            <a:custGeom>
              <a:avLst/>
              <a:gdLst>
                <a:gd name="T0" fmla="*/ 36 w 556"/>
                <a:gd name="T1" fmla="*/ 0 h 138"/>
                <a:gd name="T2" fmla="*/ 0 w 556"/>
                <a:gd name="T3" fmla="*/ 112 h 138"/>
                <a:gd name="T4" fmla="*/ 556 w 556"/>
                <a:gd name="T5" fmla="*/ 112 h 138"/>
                <a:gd name="T6" fmla="*/ 520 w 556"/>
                <a:gd name="T7" fmla="*/ 0 h 138"/>
                <a:gd name="T8" fmla="*/ 278 w 556"/>
                <a:gd name="T9" fmla="*/ 15 h 138"/>
                <a:gd name="T10" fmla="*/ 36 w 556"/>
                <a:gd name="T11" fmla="*/ 0 h 138"/>
              </a:gdLst>
              <a:ahLst/>
              <a:cxnLst>
                <a:cxn ang="0">
                  <a:pos x="T0" y="T1"/>
                </a:cxn>
                <a:cxn ang="0">
                  <a:pos x="T2" y="T3"/>
                </a:cxn>
                <a:cxn ang="0">
                  <a:pos x="T4" y="T5"/>
                </a:cxn>
                <a:cxn ang="0">
                  <a:pos x="T6" y="T7"/>
                </a:cxn>
                <a:cxn ang="0">
                  <a:pos x="T8" y="T9"/>
                </a:cxn>
                <a:cxn ang="0">
                  <a:pos x="T10" y="T11"/>
                </a:cxn>
              </a:cxnLst>
              <a:rect l="0" t="0" r="r" b="b"/>
              <a:pathLst>
                <a:path w="556" h="138">
                  <a:moveTo>
                    <a:pt x="36" y="0"/>
                  </a:moveTo>
                  <a:cubicBezTo>
                    <a:pt x="24" y="37"/>
                    <a:pt x="12" y="75"/>
                    <a:pt x="0" y="112"/>
                  </a:cubicBezTo>
                  <a:cubicBezTo>
                    <a:pt x="185" y="138"/>
                    <a:pt x="371" y="138"/>
                    <a:pt x="556" y="112"/>
                  </a:cubicBezTo>
                  <a:cubicBezTo>
                    <a:pt x="544" y="75"/>
                    <a:pt x="532" y="37"/>
                    <a:pt x="520" y="0"/>
                  </a:cubicBezTo>
                  <a:cubicBezTo>
                    <a:pt x="440" y="10"/>
                    <a:pt x="359" y="15"/>
                    <a:pt x="278" y="15"/>
                  </a:cubicBezTo>
                  <a:cubicBezTo>
                    <a:pt x="198" y="15"/>
                    <a:pt x="117" y="10"/>
                    <a:pt x="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0" name="Freeform 16"/>
            <p:cNvSpPr>
              <a:spLocks/>
            </p:cNvSpPr>
            <p:nvPr/>
          </p:nvSpPr>
          <p:spPr bwMode="auto">
            <a:xfrm>
              <a:off x="5162005" y="3347576"/>
              <a:ext cx="908050" cy="250825"/>
            </a:xfrm>
            <a:custGeom>
              <a:avLst/>
              <a:gdLst>
                <a:gd name="T0" fmla="*/ 36 w 479"/>
                <a:gd name="T1" fmla="*/ 0 h 132"/>
                <a:gd name="T2" fmla="*/ 0 w 479"/>
                <a:gd name="T3" fmla="*/ 113 h 132"/>
                <a:gd name="T4" fmla="*/ 479 w 479"/>
                <a:gd name="T5" fmla="*/ 113 h 132"/>
                <a:gd name="T6" fmla="*/ 442 w 479"/>
                <a:gd name="T7" fmla="*/ 0 h 132"/>
                <a:gd name="T8" fmla="*/ 239 w 479"/>
                <a:gd name="T9" fmla="*/ 10 h 132"/>
                <a:gd name="T10" fmla="*/ 36 w 479"/>
                <a:gd name="T11" fmla="*/ 0 h 132"/>
              </a:gdLst>
              <a:ahLst/>
              <a:cxnLst>
                <a:cxn ang="0">
                  <a:pos x="T0" y="T1"/>
                </a:cxn>
                <a:cxn ang="0">
                  <a:pos x="T2" y="T3"/>
                </a:cxn>
                <a:cxn ang="0">
                  <a:pos x="T4" y="T5"/>
                </a:cxn>
                <a:cxn ang="0">
                  <a:pos x="T6" y="T7"/>
                </a:cxn>
                <a:cxn ang="0">
                  <a:pos x="T8" y="T9"/>
                </a:cxn>
                <a:cxn ang="0">
                  <a:pos x="T10" y="T11"/>
                </a:cxn>
              </a:cxnLst>
              <a:rect l="0" t="0" r="r" b="b"/>
              <a:pathLst>
                <a:path w="479" h="132">
                  <a:moveTo>
                    <a:pt x="36" y="0"/>
                  </a:moveTo>
                  <a:cubicBezTo>
                    <a:pt x="24" y="37"/>
                    <a:pt x="12" y="75"/>
                    <a:pt x="0" y="113"/>
                  </a:cubicBezTo>
                  <a:cubicBezTo>
                    <a:pt x="159" y="132"/>
                    <a:pt x="319" y="132"/>
                    <a:pt x="479" y="113"/>
                  </a:cubicBezTo>
                  <a:cubicBezTo>
                    <a:pt x="466" y="75"/>
                    <a:pt x="454" y="37"/>
                    <a:pt x="442" y="0"/>
                  </a:cubicBezTo>
                  <a:cubicBezTo>
                    <a:pt x="375" y="7"/>
                    <a:pt x="307" y="10"/>
                    <a:pt x="239" y="10"/>
                  </a:cubicBezTo>
                  <a:cubicBezTo>
                    <a:pt x="172" y="10"/>
                    <a:pt x="104" y="7"/>
                    <a:pt x="3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1" name="Content Placeholder 2"/>
          <p:cNvSpPr txBox="1">
            <a:spLocks/>
          </p:cNvSpPr>
          <p:nvPr/>
        </p:nvSpPr>
        <p:spPr>
          <a:xfrm>
            <a:off x="4795414" y="2163363"/>
            <a:ext cx="1208445" cy="379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smtClean="0">
                <a:solidFill>
                  <a:schemeClr val="tx1"/>
                </a:solidFill>
                <a:cs typeface="+mn-ea"/>
                <a:sym typeface="+mn-lt"/>
              </a:rPr>
              <a:t>点击输入标题</a:t>
            </a:r>
            <a:endParaRPr lang="en-US" sz="1200" b="1" dirty="0">
              <a:solidFill>
                <a:schemeClr val="tx1"/>
              </a:solidFill>
              <a:cs typeface="+mn-ea"/>
              <a:sym typeface="+mn-lt"/>
            </a:endParaRPr>
          </a:p>
        </p:txBody>
      </p:sp>
      <p:sp>
        <p:nvSpPr>
          <p:cNvPr id="32" name="Content Placeholder 2"/>
          <p:cNvSpPr txBox="1">
            <a:spLocks/>
          </p:cNvSpPr>
          <p:nvPr/>
        </p:nvSpPr>
        <p:spPr>
          <a:xfrm>
            <a:off x="5372267" y="2356949"/>
            <a:ext cx="1939797" cy="71558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id-ID" altLang="zh-CN" sz="900" dirty="0">
                <a:solidFill>
                  <a:schemeClr val="tx1"/>
                </a:solidFill>
                <a:cs typeface="+mn-ea"/>
                <a:sym typeface="+mn-lt"/>
              </a:rPr>
              <a:t>Suitable for all categories business Suitable for all categories business</a:t>
            </a:r>
            <a:endParaRPr lang="id-ID" altLang="zh-CN" sz="900" dirty="0">
              <a:solidFill>
                <a:schemeClr val="tx1"/>
              </a:solidFill>
              <a:cs typeface="+mn-ea"/>
              <a:sym typeface="+mn-lt"/>
            </a:endParaRPr>
          </a:p>
        </p:txBody>
      </p:sp>
      <p:sp>
        <p:nvSpPr>
          <p:cNvPr id="33" name="TextBox 32"/>
          <p:cNvSpPr txBox="1"/>
          <p:nvPr/>
        </p:nvSpPr>
        <p:spPr>
          <a:xfrm>
            <a:off x="4795414" y="2398837"/>
            <a:ext cx="754052" cy="438581"/>
          </a:xfrm>
          <a:prstGeom prst="rect">
            <a:avLst/>
          </a:prstGeom>
          <a:noFill/>
        </p:spPr>
        <p:txBody>
          <a:bodyPr wrap="none" lIns="68580" tIns="34290" rIns="68580" bIns="34290" rtlCol="0">
            <a:spAutoFit/>
          </a:bodyPr>
          <a:lstStyle/>
          <a:p>
            <a:r>
              <a:rPr lang="id-ID" sz="2400" dirty="0">
                <a:solidFill>
                  <a:schemeClr val="accent1"/>
                </a:solidFill>
                <a:cs typeface="+mn-ea"/>
                <a:sym typeface="+mn-lt"/>
              </a:rPr>
              <a:t>20%</a:t>
            </a:r>
          </a:p>
        </p:txBody>
      </p:sp>
      <p:sp>
        <p:nvSpPr>
          <p:cNvPr id="34" name="Content Placeholder 2"/>
          <p:cNvSpPr txBox="1">
            <a:spLocks/>
          </p:cNvSpPr>
          <p:nvPr/>
        </p:nvSpPr>
        <p:spPr>
          <a:xfrm>
            <a:off x="5042364" y="3063606"/>
            <a:ext cx="1208445" cy="379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smtClean="0">
                <a:solidFill>
                  <a:schemeClr val="tx1"/>
                </a:solidFill>
                <a:cs typeface="+mn-ea"/>
                <a:sym typeface="+mn-lt"/>
              </a:rPr>
              <a:t>点击输入标题</a:t>
            </a:r>
            <a:endParaRPr lang="en-US" sz="1200" b="1" dirty="0">
              <a:solidFill>
                <a:schemeClr val="tx1"/>
              </a:solidFill>
              <a:cs typeface="+mn-ea"/>
              <a:sym typeface="+mn-lt"/>
            </a:endParaRPr>
          </a:p>
        </p:txBody>
      </p:sp>
      <p:sp>
        <p:nvSpPr>
          <p:cNvPr id="35" name="Content Placeholder 2"/>
          <p:cNvSpPr txBox="1">
            <a:spLocks/>
          </p:cNvSpPr>
          <p:nvPr/>
        </p:nvSpPr>
        <p:spPr>
          <a:xfrm>
            <a:off x="5646587" y="3257192"/>
            <a:ext cx="1939797" cy="71558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id-ID" altLang="zh-CN" sz="900" dirty="0">
                <a:solidFill>
                  <a:schemeClr val="tx1"/>
                </a:solidFill>
                <a:cs typeface="+mn-ea"/>
                <a:sym typeface="+mn-lt"/>
              </a:rPr>
              <a:t>Suitable for all categories business Suitable for all categories business</a:t>
            </a:r>
            <a:endParaRPr lang="id-ID" altLang="zh-CN" sz="900" dirty="0">
              <a:solidFill>
                <a:schemeClr val="tx1"/>
              </a:solidFill>
              <a:cs typeface="+mn-ea"/>
              <a:sym typeface="+mn-lt"/>
            </a:endParaRPr>
          </a:p>
        </p:txBody>
      </p:sp>
      <p:sp>
        <p:nvSpPr>
          <p:cNvPr id="36" name="TextBox 35"/>
          <p:cNvSpPr txBox="1"/>
          <p:nvPr/>
        </p:nvSpPr>
        <p:spPr>
          <a:xfrm>
            <a:off x="5042365" y="3299080"/>
            <a:ext cx="754052" cy="438581"/>
          </a:xfrm>
          <a:prstGeom prst="rect">
            <a:avLst/>
          </a:prstGeom>
          <a:noFill/>
        </p:spPr>
        <p:txBody>
          <a:bodyPr wrap="none" lIns="68580" tIns="34290" rIns="68580" bIns="34290" rtlCol="0">
            <a:spAutoFit/>
          </a:bodyPr>
          <a:lstStyle/>
          <a:p>
            <a:r>
              <a:rPr lang="id-ID" sz="2400" dirty="0">
                <a:solidFill>
                  <a:schemeClr val="accent3"/>
                </a:solidFill>
                <a:cs typeface="+mn-ea"/>
                <a:sym typeface="+mn-lt"/>
              </a:rPr>
              <a:t>40%</a:t>
            </a:r>
          </a:p>
        </p:txBody>
      </p:sp>
      <p:sp>
        <p:nvSpPr>
          <p:cNvPr id="37" name="Content Placeholder 2"/>
          <p:cNvSpPr txBox="1">
            <a:spLocks/>
          </p:cNvSpPr>
          <p:nvPr/>
        </p:nvSpPr>
        <p:spPr>
          <a:xfrm>
            <a:off x="2302487" y="2458329"/>
            <a:ext cx="1208445" cy="379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smtClean="0">
                <a:solidFill>
                  <a:schemeClr val="tx1"/>
                </a:solidFill>
                <a:cs typeface="+mn-ea"/>
                <a:sym typeface="+mn-lt"/>
              </a:rPr>
              <a:t>点击输入标题</a:t>
            </a:r>
            <a:endParaRPr lang="en-US" sz="1200" b="1" dirty="0">
              <a:solidFill>
                <a:schemeClr val="tx1"/>
              </a:solidFill>
              <a:cs typeface="+mn-ea"/>
              <a:sym typeface="+mn-lt"/>
            </a:endParaRPr>
          </a:p>
        </p:txBody>
      </p:sp>
      <p:sp>
        <p:nvSpPr>
          <p:cNvPr id="38" name="Content Placeholder 2"/>
          <p:cNvSpPr txBox="1">
            <a:spLocks/>
          </p:cNvSpPr>
          <p:nvPr/>
        </p:nvSpPr>
        <p:spPr>
          <a:xfrm>
            <a:off x="900194" y="2651916"/>
            <a:ext cx="1939797" cy="71558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50000"/>
              </a:lnSpc>
              <a:buNone/>
            </a:pPr>
            <a:r>
              <a:rPr lang="id-ID" altLang="zh-CN" sz="900" dirty="0">
                <a:solidFill>
                  <a:schemeClr val="tx1"/>
                </a:solidFill>
                <a:cs typeface="+mn-ea"/>
                <a:sym typeface="+mn-lt"/>
              </a:rPr>
              <a:t>Suitable for all categories </a:t>
            </a:r>
            <a:r>
              <a:rPr lang="id-ID" altLang="zh-CN" sz="900" dirty="0" smtClean="0">
                <a:solidFill>
                  <a:schemeClr val="tx1"/>
                </a:solidFill>
                <a:cs typeface="+mn-ea"/>
                <a:sym typeface="+mn-lt"/>
              </a:rPr>
              <a:t>business</a:t>
            </a:r>
            <a:r>
              <a:rPr lang="id-ID" altLang="zh-CN" sz="900" dirty="0">
                <a:solidFill>
                  <a:schemeClr val="tx1"/>
                </a:solidFill>
                <a:cs typeface="+mn-ea"/>
                <a:sym typeface="+mn-lt"/>
              </a:rPr>
              <a:t> Suitable for all categories business</a:t>
            </a:r>
            <a:endParaRPr lang="id-ID" sz="900" dirty="0">
              <a:solidFill>
                <a:schemeClr val="tx1"/>
              </a:solidFill>
              <a:cs typeface="+mn-ea"/>
              <a:sym typeface="+mn-lt"/>
            </a:endParaRPr>
          </a:p>
        </p:txBody>
      </p:sp>
      <p:sp>
        <p:nvSpPr>
          <p:cNvPr id="39" name="TextBox 38"/>
          <p:cNvSpPr txBox="1"/>
          <p:nvPr/>
        </p:nvSpPr>
        <p:spPr>
          <a:xfrm>
            <a:off x="2756880" y="2693803"/>
            <a:ext cx="754052" cy="438581"/>
          </a:xfrm>
          <a:prstGeom prst="rect">
            <a:avLst/>
          </a:prstGeom>
          <a:noFill/>
        </p:spPr>
        <p:txBody>
          <a:bodyPr wrap="none" lIns="68580" tIns="34290" rIns="68580" bIns="34290" rtlCol="0">
            <a:spAutoFit/>
          </a:bodyPr>
          <a:lstStyle/>
          <a:p>
            <a:pPr algn="r"/>
            <a:r>
              <a:rPr lang="id-ID" sz="2400" dirty="0">
                <a:solidFill>
                  <a:schemeClr val="accent2"/>
                </a:solidFill>
                <a:cs typeface="+mn-ea"/>
                <a:sym typeface="+mn-lt"/>
              </a:rPr>
              <a:t>30%</a:t>
            </a:r>
          </a:p>
        </p:txBody>
      </p:sp>
      <p:sp>
        <p:nvSpPr>
          <p:cNvPr id="40" name="Content Placeholder 2"/>
          <p:cNvSpPr txBox="1">
            <a:spLocks/>
          </p:cNvSpPr>
          <p:nvPr/>
        </p:nvSpPr>
        <p:spPr>
          <a:xfrm>
            <a:off x="2114623" y="3609899"/>
            <a:ext cx="1208445" cy="379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smtClean="0">
                <a:solidFill>
                  <a:schemeClr val="tx1"/>
                </a:solidFill>
                <a:cs typeface="+mn-ea"/>
                <a:sym typeface="+mn-lt"/>
              </a:rPr>
              <a:t>点击输入标题</a:t>
            </a:r>
            <a:endParaRPr lang="en-US" sz="1200" b="1" dirty="0">
              <a:solidFill>
                <a:schemeClr val="tx1"/>
              </a:solidFill>
              <a:cs typeface="+mn-ea"/>
              <a:sym typeface="+mn-lt"/>
            </a:endParaRPr>
          </a:p>
        </p:txBody>
      </p:sp>
      <p:sp>
        <p:nvSpPr>
          <p:cNvPr id="41" name="Content Placeholder 2"/>
          <p:cNvSpPr txBox="1">
            <a:spLocks/>
          </p:cNvSpPr>
          <p:nvPr/>
        </p:nvSpPr>
        <p:spPr>
          <a:xfrm>
            <a:off x="712331" y="3803485"/>
            <a:ext cx="1939797" cy="71558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50000"/>
              </a:lnSpc>
              <a:buNone/>
            </a:pPr>
            <a:r>
              <a:rPr lang="id-ID" altLang="zh-CN" sz="900" dirty="0">
                <a:solidFill>
                  <a:schemeClr val="tx1"/>
                </a:solidFill>
                <a:cs typeface="+mn-ea"/>
                <a:sym typeface="+mn-lt"/>
              </a:rPr>
              <a:t>Suitable for all categories business Suitable for all categories business</a:t>
            </a:r>
            <a:endParaRPr lang="id-ID" altLang="zh-CN" sz="900" dirty="0">
              <a:solidFill>
                <a:schemeClr val="tx1"/>
              </a:solidFill>
              <a:cs typeface="+mn-ea"/>
              <a:sym typeface="+mn-lt"/>
            </a:endParaRPr>
          </a:p>
        </p:txBody>
      </p:sp>
      <p:sp>
        <p:nvSpPr>
          <p:cNvPr id="42" name="TextBox 41"/>
          <p:cNvSpPr txBox="1"/>
          <p:nvPr/>
        </p:nvSpPr>
        <p:spPr>
          <a:xfrm>
            <a:off x="2569017" y="3845373"/>
            <a:ext cx="754052" cy="438581"/>
          </a:xfrm>
          <a:prstGeom prst="rect">
            <a:avLst/>
          </a:prstGeom>
          <a:noFill/>
        </p:spPr>
        <p:txBody>
          <a:bodyPr wrap="none" lIns="68580" tIns="34290" rIns="68580" bIns="34290" rtlCol="0">
            <a:spAutoFit/>
          </a:bodyPr>
          <a:lstStyle/>
          <a:p>
            <a:pPr algn="r"/>
            <a:r>
              <a:rPr lang="id-ID" sz="2400" dirty="0">
                <a:solidFill>
                  <a:schemeClr val="accent4"/>
                </a:solidFill>
                <a:cs typeface="+mn-ea"/>
                <a:sym typeface="+mn-lt"/>
              </a:rPr>
              <a:t>20%</a:t>
            </a:r>
          </a:p>
        </p:txBody>
      </p:sp>
    </p:spTree>
    <p:extLst>
      <p:ext uri="{BB962C8B-B14F-4D97-AF65-F5344CB8AC3E}">
        <p14:creationId xmlns:p14="http://schemas.microsoft.com/office/powerpoint/2010/main" val="83891896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ppt_w</p:attrName>
                                        </p:attrNameLst>
                                      </p:cBhvr>
                                      <p:tavLst>
                                        <p:tav tm="0">
                                          <p:val>
                                            <p:fltVal val="0"/>
                                          </p:val>
                                        </p:tav>
                                        <p:tav tm="100000">
                                          <p:val>
                                            <p:strVal val="#ppt_w"/>
                                          </p:val>
                                        </p:tav>
                                      </p:tavLst>
                                    </p:anim>
                                    <p:anim calcmode="lin" valueType="num">
                                      <p:cBhvr>
                                        <p:cTn id="17" dur="500" fill="hold"/>
                                        <p:tgtEl>
                                          <p:spTgt spid="33"/>
                                        </p:tgtEl>
                                        <p:attrNameLst>
                                          <p:attrName>ppt_h</p:attrName>
                                        </p:attrNameLst>
                                      </p:cBhvr>
                                      <p:tavLst>
                                        <p:tav tm="0">
                                          <p:val>
                                            <p:fltVal val="0"/>
                                          </p:val>
                                        </p:tav>
                                        <p:tav tm="100000">
                                          <p:val>
                                            <p:strVal val="#ppt_h"/>
                                          </p:val>
                                        </p:tav>
                                      </p:tavLst>
                                    </p:anim>
                                    <p:animEffect transition="in" filter="fade">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500"/>
                            </p:stCondLst>
                            <p:childTnLst>
                              <p:par>
                                <p:cTn id="56" presetID="53" presetClass="entr" presetSubtype="16"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Effect transition="in" filter="fade">
                                      <p:cBhvr>
                                        <p:cTn id="60" dur="500"/>
                                        <p:tgtEl>
                                          <p:spTgt spid="42"/>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6" name="Freeform 5"/>
          <p:cNvSpPr>
            <a:spLocks/>
          </p:cNvSpPr>
          <p:nvPr/>
        </p:nvSpPr>
        <p:spPr bwMode="auto">
          <a:xfrm>
            <a:off x="8218885" y="2448269"/>
            <a:ext cx="792956" cy="329184"/>
          </a:xfrm>
          <a:custGeom>
            <a:avLst/>
            <a:gdLst>
              <a:gd name="T0" fmla="*/ 568 w 666"/>
              <a:gd name="T1" fmla="*/ 192 h 192"/>
              <a:gd name="T2" fmla="*/ 0 w 666"/>
              <a:gd name="T3" fmla="*/ 192 h 192"/>
              <a:gd name="T4" fmla="*/ 2 w 666"/>
              <a:gd name="T5" fmla="*/ 0 h 192"/>
              <a:gd name="T6" fmla="*/ 568 w 666"/>
              <a:gd name="T7" fmla="*/ 0 h 192"/>
              <a:gd name="T8" fmla="*/ 666 w 666"/>
              <a:gd name="T9" fmla="*/ 94 h 192"/>
              <a:gd name="T10" fmla="*/ 568 w 666"/>
              <a:gd name="T11" fmla="*/ 192 h 192"/>
              <a:gd name="T12" fmla="*/ 568 w 666"/>
              <a:gd name="T13" fmla="*/ 192 h 192"/>
              <a:gd name="T14" fmla="*/ 568 w 666"/>
              <a:gd name="T15" fmla="*/ 192 h 192"/>
              <a:gd name="T16" fmla="*/ 568 w 666"/>
              <a:gd name="T17" fmla="*/ 192 h 192"/>
              <a:gd name="T18" fmla="*/ 568 w 666"/>
              <a:gd name="T1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6" h="192">
                <a:moveTo>
                  <a:pt x="568" y="192"/>
                </a:moveTo>
                <a:lnTo>
                  <a:pt x="0" y="192"/>
                </a:lnTo>
                <a:lnTo>
                  <a:pt x="2" y="0"/>
                </a:lnTo>
                <a:lnTo>
                  <a:pt x="568" y="0"/>
                </a:lnTo>
                <a:lnTo>
                  <a:pt x="666" y="94"/>
                </a:lnTo>
                <a:lnTo>
                  <a:pt x="568" y="192"/>
                </a:lnTo>
                <a:lnTo>
                  <a:pt x="568" y="192"/>
                </a:lnTo>
                <a:lnTo>
                  <a:pt x="568" y="192"/>
                </a:lnTo>
                <a:lnTo>
                  <a:pt x="568" y="192"/>
                </a:lnTo>
                <a:lnTo>
                  <a:pt x="568" y="192"/>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7" name="Freeform 6"/>
          <p:cNvSpPr>
            <a:spLocks/>
          </p:cNvSpPr>
          <p:nvPr/>
        </p:nvSpPr>
        <p:spPr bwMode="auto">
          <a:xfrm>
            <a:off x="136923" y="3326980"/>
            <a:ext cx="792956" cy="329184"/>
          </a:xfrm>
          <a:custGeom>
            <a:avLst/>
            <a:gdLst>
              <a:gd name="T0" fmla="*/ 0 w 666"/>
              <a:gd name="T1" fmla="*/ 192 h 192"/>
              <a:gd name="T2" fmla="*/ 98 w 666"/>
              <a:gd name="T3" fmla="*/ 98 h 192"/>
              <a:gd name="T4" fmla="*/ 0 w 666"/>
              <a:gd name="T5" fmla="*/ 0 h 192"/>
              <a:gd name="T6" fmla="*/ 666 w 666"/>
              <a:gd name="T7" fmla="*/ 0 h 192"/>
              <a:gd name="T8" fmla="*/ 666 w 666"/>
              <a:gd name="T9" fmla="*/ 192 h 192"/>
              <a:gd name="T10" fmla="*/ 0 w 666"/>
              <a:gd name="T11" fmla="*/ 192 h 192"/>
              <a:gd name="T12" fmla="*/ 0 w 666"/>
              <a:gd name="T13" fmla="*/ 192 h 192"/>
              <a:gd name="T14" fmla="*/ 0 w 666"/>
              <a:gd name="T15" fmla="*/ 192 h 192"/>
              <a:gd name="T16" fmla="*/ 0 w 666"/>
              <a:gd name="T17" fmla="*/ 192 h 192"/>
              <a:gd name="T18" fmla="*/ 0 w 666"/>
              <a:gd name="T1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6" h="192">
                <a:moveTo>
                  <a:pt x="0" y="192"/>
                </a:moveTo>
                <a:lnTo>
                  <a:pt x="98" y="98"/>
                </a:lnTo>
                <a:lnTo>
                  <a:pt x="0" y="0"/>
                </a:lnTo>
                <a:lnTo>
                  <a:pt x="666" y="0"/>
                </a:lnTo>
                <a:lnTo>
                  <a:pt x="666" y="192"/>
                </a:lnTo>
                <a:lnTo>
                  <a:pt x="0" y="192"/>
                </a:lnTo>
                <a:lnTo>
                  <a:pt x="0" y="192"/>
                </a:lnTo>
                <a:lnTo>
                  <a:pt x="0" y="192"/>
                </a:lnTo>
                <a:lnTo>
                  <a:pt x="0" y="192"/>
                </a:lnTo>
                <a:lnTo>
                  <a:pt x="0" y="192"/>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 name="Freeform 7"/>
          <p:cNvSpPr>
            <a:spLocks/>
          </p:cNvSpPr>
          <p:nvPr/>
        </p:nvSpPr>
        <p:spPr bwMode="auto">
          <a:xfrm>
            <a:off x="929878" y="2676869"/>
            <a:ext cx="228600" cy="976313"/>
          </a:xfrm>
          <a:custGeom>
            <a:avLst/>
            <a:gdLst>
              <a:gd name="T0" fmla="*/ 0 w 192"/>
              <a:gd name="T1" fmla="*/ 0 h 820"/>
              <a:gd name="T2" fmla="*/ 192 w 192"/>
              <a:gd name="T3" fmla="*/ 0 h 820"/>
              <a:gd name="T4" fmla="*/ 192 w 192"/>
              <a:gd name="T5" fmla="*/ 626 h 820"/>
              <a:gd name="T6" fmla="*/ 0 w 192"/>
              <a:gd name="T7" fmla="*/ 820 h 820"/>
              <a:gd name="T8" fmla="*/ 0 w 192"/>
              <a:gd name="T9" fmla="*/ 0 h 820"/>
              <a:gd name="T10" fmla="*/ 0 w 192"/>
              <a:gd name="T11" fmla="*/ 0 h 820"/>
              <a:gd name="T12" fmla="*/ 0 w 192"/>
              <a:gd name="T13" fmla="*/ 0 h 820"/>
              <a:gd name="T14" fmla="*/ 0 w 192"/>
              <a:gd name="T15" fmla="*/ 0 h 8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0">
                <a:moveTo>
                  <a:pt x="0" y="0"/>
                </a:moveTo>
                <a:lnTo>
                  <a:pt x="192" y="0"/>
                </a:lnTo>
                <a:lnTo>
                  <a:pt x="192" y="626"/>
                </a:lnTo>
                <a:lnTo>
                  <a:pt x="0" y="820"/>
                </a:lnTo>
                <a:lnTo>
                  <a:pt x="0" y="0"/>
                </a:lnTo>
                <a:lnTo>
                  <a:pt x="0" y="0"/>
                </a:lnTo>
                <a:lnTo>
                  <a:pt x="0" y="0"/>
                </a:lnTo>
                <a:lnTo>
                  <a:pt x="0" y="0"/>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 name="Freeform 8"/>
          <p:cNvSpPr>
            <a:spLocks/>
          </p:cNvSpPr>
          <p:nvPr/>
        </p:nvSpPr>
        <p:spPr bwMode="auto">
          <a:xfrm>
            <a:off x="2106216" y="2676870"/>
            <a:ext cx="228600" cy="332185"/>
          </a:xfrm>
          <a:custGeom>
            <a:avLst/>
            <a:gdLst>
              <a:gd name="T0" fmla="*/ 0 w 192"/>
              <a:gd name="T1" fmla="*/ 181 h 279"/>
              <a:gd name="T2" fmla="*/ 0 w 192"/>
              <a:gd name="T3" fmla="*/ 0 h 279"/>
              <a:gd name="T4" fmla="*/ 192 w 192"/>
              <a:gd name="T5" fmla="*/ 0 h 279"/>
              <a:gd name="T6" fmla="*/ 192 w 192"/>
              <a:gd name="T7" fmla="*/ 181 h 279"/>
              <a:gd name="T8" fmla="*/ 94 w 192"/>
              <a:gd name="T9" fmla="*/ 279 h 279"/>
              <a:gd name="T10" fmla="*/ 0 w 192"/>
              <a:gd name="T11" fmla="*/ 181 h 279"/>
              <a:gd name="T12" fmla="*/ 0 w 192"/>
              <a:gd name="T13" fmla="*/ 181 h 279"/>
              <a:gd name="T14" fmla="*/ 0 w 192"/>
              <a:gd name="T15" fmla="*/ 181 h 279"/>
              <a:gd name="T16" fmla="*/ 0 w 192"/>
              <a:gd name="T17" fmla="*/ 181 h 279"/>
              <a:gd name="T18" fmla="*/ 0 w 192"/>
              <a:gd name="T19"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9">
                <a:moveTo>
                  <a:pt x="0" y="181"/>
                </a:moveTo>
                <a:lnTo>
                  <a:pt x="0" y="0"/>
                </a:lnTo>
                <a:lnTo>
                  <a:pt x="192" y="0"/>
                </a:lnTo>
                <a:lnTo>
                  <a:pt x="192" y="181"/>
                </a:lnTo>
                <a:lnTo>
                  <a:pt x="94" y="279"/>
                </a:lnTo>
                <a:lnTo>
                  <a:pt x="0" y="181"/>
                </a:lnTo>
                <a:lnTo>
                  <a:pt x="0" y="181"/>
                </a:lnTo>
                <a:lnTo>
                  <a:pt x="0" y="181"/>
                </a:lnTo>
                <a:lnTo>
                  <a:pt x="0" y="181"/>
                </a:lnTo>
                <a:lnTo>
                  <a:pt x="0" y="181"/>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 name="Freeform 9"/>
          <p:cNvSpPr>
            <a:spLocks/>
          </p:cNvSpPr>
          <p:nvPr/>
        </p:nvSpPr>
        <p:spPr bwMode="auto">
          <a:xfrm>
            <a:off x="2106216" y="2945951"/>
            <a:ext cx="228600" cy="478631"/>
          </a:xfrm>
          <a:custGeom>
            <a:avLst/>
            <a:gdLst>
              <a:gd name="T0" fmla="*/ 0 w 192"/>
              <a:gd name="T1" fmla="*/ 0 h 402"/>
              <a:gd name="T2" fmla="*/ 94 w 192"/>
              <a:gd name="T3" fmla="*/ 94 h 402"/>
              <a:gd name="T4" fmla="*/ 192 w 192"/>
              <a:gd name="T5" fmla="*/ 0 h 402"/>
              <a:gd name="T6" fmla="*/ 192 w 192"/>
              <a:gd name="T7" fmla="*/ 402 h 402"/>
              <a:gd name="T8" fmla="*/ 0 w 192"/>
              <a:gd name="T9" fmla="*/ 402 h 402"/>
              <a:gd name="T10" fmla="*/ 0 w 192"/>
              <a:gd name="T11" fmla="*/ 0 h 402"/>
              <a:gd name="T12" fmla="*/ 0 w 192"/>
              <a:gd name="T13" fmla="*/ 0 h 402"/>
              <a:gd name="T14" fmla="*/ 0 w 192"/>
              <a:gd name="T15" fmla="*/ 0 h 402"/>
              <a:gd name="T16" fmla="*/ 0 w 192"/>
              <a:gd name="T17" fmla="*/ 0 h 402"/>
              <a:gd name="T18" fmla="*/ 0 w 192"/>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402">
                <a:moveTo>
                  <a:pt x="0" y="0"/>
                </a:moveTo>
                <a:lnTo>
                  <a:pt x="94" y="94"/>
                </a:lnTo>
                <a:lnTo>
                  <a:pt x="192" y="0"/>
                </a:lnTo>
                <a:lnTo>
                  <a:pt x="192" y="402"/>
                </a:lnTo>
                <a:lnTo>
                  <a:pt x="0" y="402"/>
                </a:lnTo>
                <a:lnTo>
                  <a:pt x="0" y="0"/>
                </a:lnTo>
                <a:lnTo>
                  <a:pt x="0" y="0"/>
                </a:lnTo>
                <a:lnTo>
                  <a:pt x="0" y="0"/>
                </a:lnTo>
                <a:lnTo>
                  <a:pt x="0" y="0"/>
                </a:lnTo>
                <a:lnTo>
                  <a:pt x="0" y="0"/>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1" name="Freeform 10"/>
          <p:cNvSpPr>
            <a:spLocks/>
          </p:cNvSpPr>
          <p:nvPr/>
        </p:nvSpPr>
        <p:spPr bwMode="auto">
          <a:xfrm>
            <a:off x="3283745" y="3092398"/>
            <a:ext cx="227410" cy="332185"/>
          </a:xfrm>
          <a:custGeom>
            <a:avLst/>
            <a:gdLst>
              <a:gd name="T0" fmla="*/ 191 w 191"/>
              <a:gd name="T1" fmla="*/ 96 h 279"/>
              <a:gd name="T2" fmla="*/ 191 w 191"/>
              <a:gd name="T3" fmla="*/ 279 h 279"/>
              <a:gd name="T4" fmla="*/ 0 w 191"/>
              <a:gd name="T5" fmla="*/ 279 h 279"/>
              <a:gd name="T6" fmla="*/ 0 w 191"/>
              <a:gd name="T7" fmla="*/ 96 h 279"/>
              <a:gd name="T8" fmla="*/ 96 w 191"/>
              <a:gd name="T9" fmla="*/ 0 h 279"/>
              <a:gd name="T10" fmla="*/ 191 w 191"/>
              <a:gd name="T11" fmla="*/ 96 h 279"/>
              <a:gd name="T12" fmla="*/ 191 w 191"/>
              <a:gd name="T13" fmla="*/ 96 h 279"/>
              <a:gd name="T14" fmla="*/ 191 w 191"/>
              <a:gd name="T15" fmla="*/ 96 h 279"/>
              <a:gd name="T16" fmla="*/ 191 w 191"/>
              <a:gd name="T17" fmla="*/ 96 h 279"/>
              <a:gd name="T18" fmla="*/ 191 w 191"/>
              <a:gd name="T19" fmla="*/ 9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79">
                <a:moveTo>
                  <a:pt x="191" y="96"/>
                </a:moveTo>
                <a:lnTo>
                  <a:pt x="191" y="279"/>
                </a:lnTo>
                <a:lnTo>
                  <a:pt x="0" y="279"/>
                </a:lnTo>
                <a:lnTo>
                  <a:pt x="0" y="96"/>
                </a:lnTo>
                <a:lnTo>
                  <a:pt x="96" y="0"/>
                </a:lnTo>
                <a:lnTo>
                  <a:pt x="191" y="96"/>
                </a:lnTo>
                <a:lnTo>
                  <a:pt x="191" y="96"/>
                </a:lnTo>
                <a:lnTo>
                  <a:pt x="191" y="96"/>
                </a:lnTo>
                <a:lnTo>
                  <a:pt x="191" y="96"/>
                </a:lnTo>
                <a:lnTo>
                  <a:pt x="191" y="96"/>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2" name="Freeform 11"/>
          <p:cNvSpPr>
            <a:spLocks/>
          </p:cNvSpPr>
          <p:nvPr/>
        </p:nvSpPr>
        <p:spPr bwMode="auto">
          <a:xfrm>
            <a:off x="3283745" y="2676870"/>
            <a:ext cx="227410" cy="478631"/>
          </a:xfrm>
          <a:custGeom>
            <a:avLst/>
            <a:gdLst>
              <a:gd name="T0" fmla="*/ 191 w 191"/>
              <a:gd name="T1" fmla="*/ 402 h 402"/>
              <a:gd name="T2" fmla="*/ 96 w 191"/>
              <a:gd name="T3" fmla="*/ 304 h 402"/>
              <a:gd name="T4" fmla="*/ 0 w 191"/>
              <a:gd name="T5" fmla="*/ 402 h 402"/>
              <a:gd name="T6" fmla="*/ 0 w 191"/>
              <a:gd name="T7" fmla="*/ 0 h 402"/>
              <a:gd name="T8" fmla="*/ 191 w 191"/>
              <a:gd name="T9" fmla="*/ 0 h 402"/>
              <a:gd name="T10" fmla="*/ 191 w 191"/>
              <a:gd name="T11" fmla="*/ 402 h 402"/>
              <a:gd name="T12" fmla="*/ 191 w 191"/>
              <a:gd name="T13" fmla="*/ 402 h 402"/>
              <a:gd name="T14" fmla="*/ 191 w 191"/>
              <a:gd name="T15" fmla="*/ 402 h 402"/>
              <a:gd name="T16" fmla="*/ 191 w 191"/>
              <a:gd name="T17" fmla="*/ 402 h 402"/>
              <a:gd name="T18" fmla="*/ 191 w 191"/>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402">
                <a:moveTo>
                  <a:pt x="191" y="402"/>
                </a:moveTo>
                <a:lnTo>
                  <a:pt x="96" y="304"/>
                </a:lnTo>
                <a:lnTo>
                  <a:pt x="0" y="402"/>
                </a:lnTo>
                <a:lnTo>
                  <a:pt x="0" y="0"/>
                </a:lnTo>
                <a:lnTo>
                  <a:pt x="191" y="0"/>
                </a:lnTo>
                <a:lnTo>
                  <a:pt x="191" y="402"/>
                </a:lnTo>
                <a:lnTo>
                  <a:pt x="191" y="402"/>
                </a:lnTo>
                <a:lnTo>
                  <a:pt x="191" y="402"/>
                </a:lnTo>
                <a:lnTo>
                  <a:pt x="191" y="402"/>
                </a:lnTo>
                <a:lnTo>
                  <a:pt x="191" y="402"/>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3" name="Freeform 12"/>
          <p:cNvSpPr>
            <a:spLocks/>
          </p:cNvSpPr>
          <p:nvPr/>
        </p:nvSpPr>
        <p:spPr bwMode="auto">
          <a:xfrm>
            <a:off x="4460082" y="2676870"/>
            <a:ext cx="228600" cy="332185"/>
          </a:xfrm>
          <a:custGeom>
            <a:avLst/>
            <a:gdLst>
              <a:gd name="T0" fmla="*/ 0 w 192"/>
              <a:gd name="T1" fmla="*/ 181 h 279"/>
              <a:gd name="T2" fmla="*/ 0 w 192"/>
              <a:gd name="T3" fmla="*/ 0 h 279"/>
              <a:gd name="T4" fmla="*/ 192 w 192"/>
              <a:gd name="T5" fmla="*/ 0 h 279"/>
              <a:gd name="T6" fmla="*/ 192 w 192"/>
              <a:gd name="T7" fmla="*/ 181 h 279"/>
              <a:gd name="T8" fmla="*/ 96 w 192"/>
              <a:gd name="T9" fmla="*/ 279 h 279"/>
              <a:gd name="T10" fmla="*/ 0 w 192"/>
              <a:gd name="T11" fmla="*/ 181 h 279"/>
              <a:gd name="T12" fmla="*/ 0 w 192"/>
              <a:gd name="T13" fmla="*/ 181 h 279"/>
              <a:gd name="T14" fmla="*/ 0 w 192"/>
              <a:gd name="T15" fmla="*/ 181 h 279"/>
              <a:gd name="T16" fmla="*/ 0 w 192"/>
              <a:gd name="T17" fmla="*/ 181 h 279"/>
              <a:gd name="T18" fmla="*/ 0 w 192"/>
              <a:gd name="T19"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9">
                <a:moveTo>
                  <a:pt x="0" y="181"/>
                </a:moveTo>
                <a:lnTo>
                  <a:pt x="0" y="0"/>
                </a:lnTo>
                <a:lnTo>
                  <a:pt x="192" y="0"/>
                </a:lnTo>
                <a:lnTo>
                  <a:pt x="192" y="181"/>
                </a:lnTo>
                <a:lnTo>
                  <a:pt x="96" y="279"/>
                </a:lnTo>
                <a:lnTo>
                  <a:pt x="0" y="181"/>
                </a:lnTo>
                <a:lnTo>
                  <a:pt x="0" y="181"/>
                </a:lnTo>
                <a:lnTo>
                  <a:pt x="0" y="181"/>
                </a:lnTo>
                <a:lnTo>
                  <a:pt x="0" y="181"/>
                </a:lnTo>
                <a:lnTo>
                  <a:pt x="0" y="181"/>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4" name="Freeform 13"/>
          <p:cNvSpPr>
            <a:spLocks/>
          </p:cNvSpPr>
          <p:nvPr/>
        </p:nvSpPr>
        <p:spPr bwMode="auto">
          <a:xfrm>
            <a:off x="4460082" y="2945951"/>
            <a:ext cx="228600" cy="478631"/>
          </a:xfrm>
          <a:custGeom>
            <a:avLst/>
            <a:gdLst>
              <a:gd name="T0" fmla="*/ 0 w 192"/>
              <a:gd name="T1" fmla="*/ 0 h 402"/>
              <a:gd name="T2" fmla="*/ 96 w 192"/>
              <a:gd name="T3" fmla="*/ 94 h 402"/>
              <a:gd name="T4" fmla="*/ 192 w 192"/>
              <a:gd name="T5" fmla="*/ 0 h 402"/>
              <a:gd name="T6" fmla="*/ 192 w 192"/>
              <a:gd name="T7" fmla="*/ 402 h 402"/>
              <a:gd name="T8" fmla="*/ 0 w 192"/>
              <a:gd name="T9" fmla="*/ 402 h 402"/>
              <a:gd name="T10" fmla="*/ 0 w 192"/>
              <a:gd name="T11" fmla="*/ 0 h 402"/>
              <a:gd name="T12" fmla="*/ 0 w 192"/>
              <a:gd name="T13" fmla="*/ 0 h 402"/>
              <a:gd name="T14" fmla="*/ 0 w 192"/>
              <a:gd name="T15" fmla="*/ 0 h 402"/>
              <a:gd name="T16" fmla="*/ 0 w 192"/>
              <a:gd name="T17" fmla="*/ 0 h 402"/>
              <a:gd name="T18" fmla="*/ 0 w 192"/>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402">
                <a:moveTo>
                  <a:pt x="0" y="0"/>
                </a:moveTo>
                <a:lnTo>
                  <a:pt x="96" y="94"/>
                </a:lnTo>
                <a:lnTo>
                  <a:pt x="192" y="0"/>
                </a:lnTo>
                <a:lnTo>
                  <a:pt x="192" y="402"/>
                </a:lnTo>
                <a:lnTo>
                  <a:pt x="0" y="402"/>
                </a:lnTo>
                <a:lnTo>
                  <a:pt x="0" y="0"/>
                </a:lnTo>
                <a:lnTo>
                  <a:pt x="0" y="0"/>
                </a:lnTo>
                <a:lnTo>
                  <a:pt x="0" y="0"/>
                </a:lnTo>
                <a:lnTo>
                  <a:pt x="0" y="0"/>
                </a:lnTo>
                <a:lnTo>
                  <a:pt x="0" y="0"/>
                </a:lnTo>
                <a:close/>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5" name="Freeform 14"/>
          <p:cNvSpPr>
            <a:spLocks/>
          </p:cNvSpPr>
          <p:nvPr/>
        </p:nvSpPr>
        <p:spPr bwMode="auto">
          <a:xfrm>
            <a:off x="5637610" y="3092398"/>
            <a:ext cx="227410" cy="332185"/>
          </a:xfrm>
          <a:custGeom>
            <a:avLst/>
            <a:gdLst>
              <a:gd name="T0" fmla="*/ 191 w 191"/>
              <a:gd name="T1" fmla="*/ 96 h 279"/>
              <a:gd name="T2" fmla="*/ 191 w 191"/>
              <a:gd name="T3" fmla="*/ 279 h 279"/>
              <a:gd name="T4" fmla="*/ 0 w 191"/>
              <a:gd name="T5" fmla="*/ 279 h 279"/>
              <a:gd name="T6" fmla="*/ 0 w 191"/>
              <a:gd name="T7" fmla="*/ 96 h 279"/>
              <a:gd name="T8" fmla="*/ 95 w 191"/>
              <a:gd name="T9" fmla="*/ 0 h 279"/>
              <a:gd name="T10" fmla="*/ 191 w 191"/>
              <a:gd name="T11" fmla="*/ 96 h 279"/>
              <a:gd name="T12" fmla="*/ 191 w 191"/>
              <a:gd name="T13" fmla="*/ 96 h 279"/>
              <a:gd name="T14" fmla="*/ 191 w 191"/>
              <a:gd name="T15" fmla="*/ 96 h 279"/>
              <a:gd name="T16" fmla="*/ 191 w 191"/>
              <a:gd name="T17" fmla="*/ 96 h 279"/>
              <a:gd name="T18" fmla="*/ 191 w 191"/>
              <a:gd name="T19" fmla="*/ 9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79">
                <a:moveTo>
                  <a:pt x="191" y="96"/>
                </a:moveTo>
                <a:lnTo>
                  <a:pt x="191" y="279"/>
                </a:lnTo>
                <a:lnTo>
                  <a:pt x="0" y="279"/>
                </a:lnTo>
                <a:lnTo>
                  <a:pt x="0" y="96"/>
                </a:lnTo>
                <a:lnTo>
                  <a:pt x="95" y="0"/>
                </a:lnTo>
                <a:lnTo>
                  <a:pt x="191" y="96"/>
                </a:lnTo>
                <a:lnTo>
                  <a:pt x="191" y="96"/>
                </a:lnTo>
                <a:lnTo>
                  <a:pt x="191" y="96"/>
                </a:lnTo>
                <a:lnTo>
                  <a:pt x="191" y="96"/>
                </a:lnTo>
                <a:lnTo>
                  <a:pt x="191" y="96"/>
                </a:lnTo>
                <a:close/>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6" name="Freeform 15"/>
          <p:cNvSpPr>
            <a:spLocks/>
          </p:cNvSpPr>
          <p:nvPr/>
        </p:nvSpPr>
        <p:spPr bwMode="auto">
          <a:xfrm>
            <a:off x="5637610" y="2676870"/>
            <a:ext cx="227410" cy="478631"/>
          </a:xfrm>
          <a:custGeom>
            <a:avLst/>
            <a:gdLst>
              <a:gd name="T0" fmla="*/ 191 w 191"/>
              <a:gd name="T1" fmla="*/ 402 h 402"/>
              <a:gd name="T2" fmla="*/ 95 w 191"/>
              <a:gd name="T3" fmla="*/ 304 h 402"/>
              <a:gd name="T4" fmla="*/ 0 w 191"/>
              <a:gd name="T5" fmla="*/ 402 h 402"/>
              <a:gd name="T6" fmla="*/ 0 w 191"/>
              <a:gd name="T7" fmla="*/ 0 h 402"/>
              <a:gd name="T8" fmla="*/ 191 w 191"/>
              <a:gd name="T9" fmla="*/ 0 h 402"/>
              <a:gd name="T10" fmla="*/ 191 w 191"/>
              <a:gd name="T11" fmla="*/ 402 h 402"/>
              <a:gd name="T12" fmla="*/ 191 w 191"/>
              <a:gd name="T13" fmla="*/ 402 h 402"/>
              <a:gd name="T14" fmla="*/ 191 w 191"/>
              <a:gd name="T15" fmla="*/ 402 h 402"/>
              <a:gd name="T16" fmla="*/ 191 w 191"/>
              <a:gd name="T17" fmla="*/ 402 h 402"/>
              <a:gd name="T18" fmla="*/ 191 w 191"/>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402">
                <a:moveTo>
                  <a:pt x="191" y="402"/>
                </a:moveTo>
                <a:lnTo>
                  <a:pt x="95" y="304"/>
                </a:lnTo>
                <a:lnTo>
                  <a:pt x="0" y="402"/>
                </a:lnTo>
                <a:lnTo>
                  <a:pt x="0" y="0"/>
                </a:lnTo>
                <a:lnTo>
                  <a:pt x="191" y="0"/>
                </a:lnTo>
                <a:lnTo>
                  <a:pt x="191" y="402"/>
                </a:lnTo>
                <a:lnTo>
                  <a:pt x="191" y="402"/>
                </a:lnTo>
                <a:lnTo>
                  <a:pt x="191" y="402"/>
                </a:lnTo>
                <a:lnTo>
                  <a:pt x="191" y="402"/>
                </a:lnTo>
                <a:lnTo>
                  <a:pt x="191" y="402"/>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7" name="Freeform 16"/>
          <p:cNvSpPr>
            <a:spLocks/>
          </p:cNvSpPr>
          <p:nvPr/>
        </p:nvSpPr>
        <p:spPr bwMode="auto">
          <a:xfrm>
            <a:off x="6816329" y="2676870"/>
            <a:ext cx="227410" cy="332185"/>
          </a:xfrm>
          <a:custGeom>
            <a:avLst/>
            <a:gdLst>
              <a:gd name="T0" fmla="*/ 0 w 191"/>
              <a:gd name="T1" fmla="*/ 181 h 279"/>
              <a:gd name="T2" fmla="*/ 0 w 191"/>
              <a:gd name="T3" fmla="*/ 0 h 279"/>
              <a:gd name="T4" fmla="*/ 191 w 191"/>
              <a:gd name="T5" fmla="*/ 0 h 279"/>
              <a:gd name="T6" fmla="*/ 191 w 191"/>
              <a:gd name="T7" fmla="*/ 181 h 279"/>
              <a:gd name="T8" fmla="*/ 94 w 191"/>
              <a:gd name="T9" fmla="*/ 279 h 279"/>
              <a:gd name="T10" fmla="*/ 0 w 191"/>
              <a:gd name="T11" fmla="*/ 181 h 279"/>
              <a:gd name="T12" fmla="*/ 0 w 191"/>
              <a:gd name="T13" fmla="*/ 181 h 279"/>
              <a:gd name="T14" fmla="*/ 0 w 191"/>
              <a:gd name="T15" fmla="*/ 181 h 279"/>
              <a:gd name="T16" fmla="*/ 0 w 191"/>
              <a:gd name="T17" fmla="*/ 181 h 279"/>
              <a:gd name="T18" fmla="*/ 0 w 191"/>
              <a:gd name="T19"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79">
                <a:moveTo>
                  <a:pt x="0" y="181"/>
                </a:moveTo>
                <a:lnTo>
                  <a:pt x="0" y="0"/>
                </a:lnTo>
                <a:lnTo>
                  <a:pt x="191" y="0"/>
                </a:lnTo>
                <a:lnTo>
                  <a:pt x="191" y="181"/>
                </a:lnTo>
                <a:lnTo>
                  <a:pt x="94" y="279"/>
                </a:lnTo>
                <a:lnTo>
                  <a:pt x="0" y="181"/>
                </a:lnTo>
                <a:lnTo>
                  <a:pt x="0" y="181"/>
                </a:lnTo>
                <a:lnTo>
                  <a:pt x="0" y="181"/>
                </a:lnTo>
                <a:lnTo>
                  <a:pt x="0" y="181"/>
                </a:lnTo>
                <a:lnTo>
                  <a:pt x="0" y="181"/>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8" name="Freeform 17"/>
          <p:cNvSpPr>
            <a:spLocks/>
          </p:cNvSpPr>
          <p:nvPr/>
        </p:nvSpPr>
        <p:spPr bwMode="auto">
          <a:xfrm>
            <a:off x="6816329" y="2945951"/>
            <a:ext cx="227410" cy="478631"/>
          </a:xfrm>
          <a:custGeom>
            <a:avLst/>
            <a:gdLst>
              <a:gd name="T0" fmla="*/ 0 w 191"/>
              <a:gd name="T1" fmla="*/ 0 h 402"/>
              <a:gd name="T2" fmla="*/ 94 w 191"/>
              <a:gd name="T3" fmla="*/ 94 h 402"/>
              <a:gd name="T4" fmla="*/ 191 w 191"/>
              <a:gd name="T5" fmla="*/ 0 h 402"/>
              <a:gd name="T6" fmla="*/ 191 w 191"/>
              <a:gd name="T7" fmla="*/ 402 h 402"/>
              <a:gd name="T8" fmla="*/ 0 w 191"/>
              <a:gd name="T9" fmla="*/ 402 h 402"/>
              <a:gd name="T10" fmla="*/ 0 w 191"/>
              <a:gd name="T11" fmla="*/ 0 h 402"/>
              <a:gd name="T12" fmla="*/ 0 w 191"/>
              <a:gd name="T13" fmla="*/ 0 h 402"/>
              <a:gd name="T14" fmla="*/ 0 w 191"/>
              <a:gd name="T15" fmla="*/ 0 h 402"/>
              <a:gd name="T16" fmla="*/ 0 w 191"/>
              <a:gd name="T17" fmla="*/ 0 h 402"/>
              <a:gd name="T18" fmla="*/ 0 w 191"/>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402">
                <a:moveTo>
                  <a:pt x="0" y="0"/>
                </a:moveTo>
                <a:lnTo>
                  <a:pt x="94" y="94"/>
                </a:lnTo>
                <a:lnTo>
                  <a:pt x="191" y="0"/>
                </a:lnTo>
                <a:lnTo>
                  <a:pt x="191" y="402"/>
                </a:lnTo>
                <a:lnTo>
                  <a:pt x="0" y="402"/>
                </a:lnTo>
                <a:lnTo>
                  <a:pt x="0" y="0"/>
                </a:lnTo>
                <a:lnTo>
                  <a:pt x="0" y="0"/>
                </a:lnTo>
                <a:lnTo>
                  <a:pt x="0" y="0"/>
                </a:lnTo>
                <a:lnTo>
                  <a:pt x="0" y="0"/>
                </a:lnTo>
                <a:lnTo>
                  <a:pt x="0" y="0"/>
                </a:lnTo>
                <a:close/>
              </a:path>
            </a:pathLst>
          </a:custGeom>
          <a:solidFill>
            <a:schemeClr val="accent6">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9" name="Freeform 18"/>
          <p:cNvSpPr>
            <a:spLocks/>
          </p:cNvSpPr>
          <p:nvPr/>
        </p:nvSpPr>
        <p:spPr bwMode="auto">
          <a:xfrm>
            <a:off x="7992666" y="2448269"/>
            <a:ext cx="228600" cy="976313"/>
          </a:xfrm>
          <a:custGeom>
            <a:avLst/>
            <a:gdLst>
              <a:gd name="T0" fmla="*/ 192 w 192"/>
              <a:gd name="T1" fmla="*/ 820 h 820"/>
              <a:gd name="T2" fmla="*/ 0 w 192"/>
              <a:gd name="T3" fmla="*/ 820 h 820"/>
              <a:gd name="T4" fmla="*/ 0 w 192"/>
              <a:gd name="T5" fmla="*/ 192 h 820"/>
              <a:gd name="T6" fmla="*/ 192 w 192"/>
              <a:gd name="T7" fmla="*/ 0 h 820"/>
              <a:gd name="T8" fmla="*/ 192 w 192"/>
              <a:gd name="T9" fmla="*/ 820 h 820"/>
              <a:gd name="T10" fmla="*/ 192 w 192"/>
              <a:gd name="T11" fmla="*/ 820 h 820"/>
              <a:gd name="T12" fmla="*/ 192 w 192"/>
              <a:gd name="T13" fmla="*/ 820 h 820"/>
              <a:gd name="T14" fmla="*/ 192 w 192"/>
              <a:gd name="T15" fmla="*/ 820 h 8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0">
                <a:moveTo>
                  <a:pt x="192" y="820"/>
                </a:moveTo>
                <a:lnTo>
                  <a:pt x="0" y="820"/>
                </a:lnTo>
                <a:lnTo>
                  <a:pt x="0" y="192"/>
                </a:lnTo>
                <a:lnTo>
                  <a:pt x="192" y="0"/>
                </a:lnTo>
                <a:lnTo>
                  <a:pt x="192" y="820"/>
                </a:lnTo>
                <a:lnTo>
                  <a:pt x="192" y="820"/>
                </a:lnTo>
                <a:lnTo>
                  <a:pt x="192" y="820"/>
                </a:lnTo>
                <a:lnTo>
                  <a:pt x="192" y="820"/>
                </a:lnTo>
                <a:close/>
              </a:path>
            </a:pathLst>
          </a:custGeom>
          <a:solidFill>
            <a:schemeClr val="accent6">
              <a:lumMod val="7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0" name="Freeform 19"/>
          <p:cNvSpPr>
            <a:spLocks/>
          </p:cNvSpPr>
          <p:nvPr/>
        </p:nvSpPr>
        <p:spPr bwMode="auto">
          <a:xfrm>
            <a:off x="929878" y="2345876"/>
            <a:ext cx="1404938" cy="330994"/>
          </a:xfrm>
          <a:custGeom>
            <a:avLst/>
            <a:gdLst>
              <a:gd name="T0" fmla="*/ 903 w 1180"/>
              <a:gd name="T1" fmla="*/ 0 h 278"/>
              <a:gd name="T2" fmla="*/ 279 w 1180"/>
              <a:gd name="T3" fmla="*/ 0 h 278"/>
              <a:gd name="T4" fmla="*/ 0 w 1180"/>
              <a:gd name="T5" fmla="*/ 278 h 278"/>
              <a:gd name="T6" fmla="*/ 1180 w 1180"/>
              <a:gd name="T7" fmla="*/ 278 h 278"/>
              <a:gd name="T8" fmla="*/ 903 w 1180"/>
              <a:gd name="T9" fmla="*/ 0 h 278"/>
            </a:gdLst>
            <a:ahLst/>
            <a:cxnLst>
              <a:cxn ang="0">
                <a:pos x="T0" y="T1"/>
              </a:cxn>
              <a:cxn ang="0">
                <a:pos x="T2" y="T3"/>
              </a:cxn>
              <a:cxn ang="0">
                <a:pos x="T4" y="T5"/>
              </a:cxn>
              <a:cxn ang="0">
                <a:pos x="T6" y="T7"/>
              </a:cxn>
              <a:cxn ang="0">
                <a:pos x="T8" y="T9"/>
              </a:cxn>
            </a:cxnLst>
            <a:rect l="0" t="0" r="r" b="b"/>
            <a:pathLst>
              <a:path w="1180" h="278">
                <a:moveTo>
                  <a:pt x="903" y="0"/>
                </a:moveTo>
                <a:lnTo>
                  <a:pt x="279" y="0"/>
                </a:lnTo>
                <a:lnTo>
                  <a:pt x="0" y="278"/>
                </a:lnTo>
                <a:lnTo>
                  <a:pt x="1180" y="278"/>
                </a:lnTo>
                <a:lnTo>
                  <a:pt x="90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1" name="Freeform 20"/>
          <p:cNvSpPr>
            <a:spLocks/>
          </p:cNvSpPr>
          <p:nvPr/>
        </p:nvSpPr>
        <p:spPr bwMode="auto">
          <a:xfrm>
            <a:off x="3283744" y="2345876"/>
            <a:ext cx="1404938" cy="330994"/>
          </a:xfrm>
          <a:custGeom>
            <a:avLst/>
            <a:gdLst>
              <a:gd name="T0" fmla="*/ 902 w 1180"/>
              <a:gd name="T1" fmla="*/ 0 h 278"/>
              <a:gd name="T2" fmla="*/ 777 w 1180"/>
              <a:gd name="T3" fmla="*/ 0 h 278"/>
              <a:gd name="T4" fmla="*/ 756 w 1180"/>
              <a:gd name="T5" fmla="*/ 0 h 278"/>
              <a:gd name="T6" fmla="*/ 279 w 1180"/>
              <a:gd name="T7" fmla="*/ 0 h 278"/>
              <a:gd name="T8" fmla="*/ 0 w 1180"/>
              <a:gd name="T9" fmla="*/ 278 h 278"/>
              <a:gd name="T10" fmla="*/ 756 w 1180"/>
              <a:gd name="T11" fmla="*/ 278 h 278"/>
              <a:gd name="T12" fmla="*/ 777 w 1180"/>
              <a:gd name="T13" fmla="*/ 278 h 278"/>
              <a:gd name="T14" fmla="*/ 1180 w 1180"/>
              <a:gd name="T15" fmla="*/ 278 h 278"/>
              <a:gd name="T16" fmla="*/ 902 w 1180"/>
              <a:gd name="T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0" h="278">
                <a:moveTo>
                  <a:pt x="902" y="0"/>
                </a:moveTo>
                <a:lnTo>
                  <a:pt x="777" y="0"/>
                </a:lnTo>
                <a:lnTo>
                  <a:pt x="756" y="0"/>
                </a:lnTo>
                <a:lnTo>
                  <a:pt x="279" y="0"/>
                </a:lnTo>
                <a:lnTo>
                  <a:pt x="0" y="278"/>
                </a:lnTo>
                <a:lnTo>
                  <a:pt x="756" y="278"/>
                </a:lnTo>
                <a:lnTo>
                  <a:pt x="777" y="278"/>
                </a:lnTo>
                <a:lnTo>
                  <a:pt x="1180" y="278"/>
                </a:lnTo>
                <a:lnTo>
                  <a:pt x="90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2" name="Freeform 21"/>
          <p:cNvSpPr>
            <a:spLocks/>
          </p:cNvSpPr>
          <p:nvPr/>
        </p:nvSpPr>
        <p:spPr bwMode="auto">
          <a:xfrm>
            <a:off x="4460082" y="3424582"/>
            <a:ext cx="1404938" cy="330994"/>
          </a:xfrm>
          <a:custGeom>
            <a:avLst/>
            <a:gdLst>
              <a:gd name="T0" fmla="*/ 278 w 1180"/>
              <a:gd name="T1" fmla="*/ 278 h 278"/>
              <a:gd name="T2" fmla="*/ 901 w 1180"/>
              <a:gd name="T3" fmla="*/ 278 h 278"/>
              <a:gd name="T4" fmla="*/ 1180 w 1180"/>
              <a:gd name="T5" fmla="*/ 0 h 278"/>
              <a:gd name="T6" fmla="*/ 0 w 1180"/>
              <a:gd name="T7" fmla="*/ 0 h 278"/>
              <a:gd name="T8" fmla="*/ 278 w 1180"/>
              <a:gd name="T9" fmla="*/ 278 h 278"/>
            </a:gdLst>
            <a:ahLst/>
            <a:cxnLst>
              <a:cxn ang="0">
                <a:pos x="T0" y="T1"/>
              </a:cxn>
              <a:cxn ang="0">
                <a:pos x="T2" y="T3"/>
              </a:cxn>
              <a:cxn ang="0">
                <a:pos x="T4" y="T5"/>
              </a:cxn>
              <a:cxn ang="0">
                <a:pos x="T6" y="T7"/>
              </a:cxn>
              <a:cxn ang="0">
                <a:pos x="T8" y="T9"/>
              </a:cxn>
            </a:cxnLst>
            <a:rect l="0" t="0" r="r" b="b"/>
            <a:pathLst>
              <a:path w="1180" h="278">
                <a:moveTo>
                  <a:pt x="278" y="278"/>
                </a:moveTo>
                <a:lnTo>
                  <a:pt x="901" y="278"/>
                </a:lnTo>
                <a:lnTo>
                  <a:pt x="1180" y="0"/>
                </a:lnTo>
                <a:lnTo>
                  <a:pt x="0" y="0"/>
                </a:lnTo>
                <a:lnTo>
                  <a:pt x="278" y="278"/>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3" name="Freeform 22"/>
          <p:cNvSpPr>
            <a:spLocks/>
          </p:cNvSpPr>
          <p:nvPr/>
        </p:nvSpPr>
        <p:spPr bwMode="auto">
          <a:xfrm>
            <a:off x="5637610" y="2345876"/>
            <a:ext cx="1403747" cy="330994"/>
          </a:xfrm>
          <a:custGeom>
            <a:avLst/>
            <a:gdLst>
              <a:gd name="T0" fmla="*/ 902 w 1179"/>
              <a:gd name="T1" fmla="*/ 0 h 278"/>
              <a:gd name="T2" fmla="*/ 777 w 1179"/>
              <a:gd name="T3" fmla="*/ 0 h 278"/>
              <a:gd name="T4" fmla="*/ 756 w 1179"/>
              <a:gd name="T5" fmla="*/ 0 h 278"/>
              <a:gd name="T6" fmla="*/ 279 w 1179"/>
              <a:gd name="T7" fmla="*/ 0 h 278"/>
              <a:gd name="T8" fmla="*/ 0 w 1179"/>
              <a:gd name="T9" fmla="*/ 278 h 278"/>
              <a:gd name="T10" fmla="*/ 756 w 1179"/>
              <a:gd name="T11" fmla="*/ 278 h 278"/>
              <a:gd name="T12" fmla="*/ 777 w 1179"/>
              <a:gd name="T13" fmla="*/ 278 h 278"/>
              <a:gd name="T14" fmla="*/ 1179 w 1179"/>
              <a:gd name="T15" fmla="*/ 278 h 278"/>
              <a:gd name="T16" fmla="*/ 902 w 1179"/>
              <a:gd name="T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9" h="278">
                <a:moveTo>
                  <a:pt x="902" y="0"/>
                </a:moveTo>
                <a:lnTo>
                  <a:pt x="777" y="0"/>
                </a:lnTo>
                <a:lnTo>
                  <a:pt x="756" y="0"/>
                </a:lnTo>
                <a:lnTo>
                  <a:pt x="279" y="0"/>
                </a:lnTo>
                <a:lnTo>
                  <a:pt x="0" y="278"/>
                </a:lnTo>
                <a:lnTo>
                  <a:pt x="756" y="278"/>
                </a:lnTo>
                <a:lnTo>
                  <a:pt x="777" y="278"/>
                </a:lnTo>
                <a:lnTo>
                  <a:pt x="1179" y="278"/>
                </a:lnTo>
                <a:lnTo>
                  <a:pt x="902" y="0"/>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4" name="Freeform 23"/>
          <p:cNvSpPr>
            <a:spLocks/>
          </p:cNvSpPr>
          <p:nvPr/>
        </p:nvSpPr>
        <p:spPr bwMode="auto">
          <a:xfrm>
            <a:off x="6813947" y="3424582"/>
            <a:ext cx="1404938" cy="330994"/>
          </a:xfrm>
          <a:custGeom>
            <a:avLst/>
            <a:gdLst>
              <a:gd name="T0" fmla="*/ 277 w 1180"/>
              <a:gd name="T1" fmla="*/ 278 h 278"/>
              <a:gd name="T2" fmla="*/ 901 w 1180"/>
              <a:gd name="T3" fmla="*/ 278 h 278"/>
              <a:gd name="T4" fmla="*/ 1180 w 1180"/>
              <a:gd name="T5" fmla="*/ 0 h 278"/>
              <a:gd name="T6" fmla="*/ 0 w 1180"/>
              <a:gd name="T7" fmla="*/ 0 h 278"/>
              <a:gd name="T8" fmla="*/ 277 w 1180"/>
              <a:gd name="T9" fmla="*/ 278 h 278"/>
            </a:gdLst>
            <a:ahLst/>
            <a:cxnLst>
              <a:cxn ang="0">
                <a:pos x="T0" y="T1"/>
              </a:cxn>
              <a:cxn ang="0">
                <a:pos x="T2" y="T3"/>
              </a:cxn>
              <a:cxn ang="0">
                <a:pos x="T4" y="T5"/>
              </a:cxn>
              <a:cxn ang="0">
                <a:pos x="T6" y="T7"/>
              </a:cxn>
              <a:cxn ang="0">
                <a:pos x="T8" y="T9"/>
              </a:cxn>
            </a:cxnLst>
            <a:rect l="0" t="0" r="r" b="b"/>
            <a:pathLst>
              <a:path w="1180" h="278">
                <a:moveTo>
                  <a:pt x="277" y="278"/>
                </a:moveTo>
                <a:lnTo>
                  <a:pt x="901" y="278"/>
                </a:lnTo>
                <a:lnTo>
                  <a:pt x="1180" y="0"/>
                </a:lnTo>
                <a:lnTo>
                  <a:pt x="0" y="0"/>
                </a:lnTo>
                <a:lnTo>
                  <a:pt x="277" y="278"/>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5" name="Freeform 24"/>
          <p:cNvSpPr>
            <a:spLocks/>
          </p:cNvSpPr>
          <p:nvPr/>
        </p:nvSpPr>
        <p:spPr bwMode="auto">
          <a:xfrm>
            <a:off x="2106216" y="3424582"/>
            <a:ext cx="1404938" cy="330994"/>
          </a:xfrm>
          <a:custGeom>
            <a:avLst/>
            <a:gdLst>
              <a:gd name="T0" fmla="*/ 278 w 1180"/>
              <a:gd name="T1" fmla="*/ 278 h 278"/>
              <a:gd name="T2" fmla="*/ 403 w 1180"/>
              <a:gd name="T3" fmla="*/ 278 h 278"/>
              <a:gd name="T4" fmla="*/ 422 w 1180"/>
              <a:gd name="T5" fmla="*/ 278 h 278"/>
              <a:gd name="T6" fmla="*/ 901 w 1180"/>
              <a:gd name="T7" fmla="*/ 278 h 278"/>
              <a:gd name="T8" fmla="*/ 1180 w 1180"/>
              <a:gd name="T9" fmla="*/ 0 h 278"/>
              <a:gd name="T10" fmla="*/ 422 w 1180"/>
              <a:gd name="T11" fmla="*/ 0 h 278"/>
              <a:gd name="T12" fmla="*/ 403 w 1180"/>
              <a:gd name="T13" fmla="*/ 0 h 278"/>
              <a:gd name="T14" fmla="*/ 0 w 1180"/>
              <a:gd name="T15" fmla="*/ 0 h 278"/>
              <a:gd name="T16" fmla="*/ 278 w 1180"/>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0" h="278">
                <a:moveTo>
                  <a:pt x="278" y="278"/>
                </a:moveTo>
                <a:lnTo>
                  <a:pt x="403" y="278"/>
                </a:lnTo>
                <a:lnTo>
                  <a:pt x="422" y="278"/>
                </a:lnTo>
                <a:lnTo>
                  <a:pt x="901" y="278"/>
                </a:lnTo>
                <a:lnTo>
                  <a:pt x="1180" y="0"/>
                </a:lnTo>
                <a:lnTo>
                  <a:pt x="422" y="0"/>
                </a:lnTo>
                <a:lnTo>
                  <a:pt x="403" y="0"/>
                </a:lnTo>
                <a:lnTo>
                  <a:pt x="0" y="0"/>
                </a:lnTo>
                <a:lnTo>
                  <a:pt x="278" y="278"/>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6" name="TextBox 25"/>
          <p:cNvSpPr txBox="1"/>
          <p:nvPr/>
        </p:nvSpPr>
        <p:spPr>
          <a:xfrm>
            <a:off x="1312229" y="2400977"/>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01</a:t>
            </a:r>
            <a:endParaRPr lang="id-ID" sz="1100" b="1" dirty="0">
              <a:solidFill>
                <a:schemeClr val="bg2"/>
              </a:solidFill>
              <a:cs typeface="+mn-ea"/>
              <a:sym typeface="+mn-lt"/>
            </a:endParaRPr>
          </a:p>
        </p:txBody>
      </p:sp>
      <p:sp>
        <p:nvSpPr>
          <p:cNvPr id="27" name="TextBox 26"/>
          <p:cNvSpPr txBox="1"/>
          <p:nvPr/>
        </p:nvSpPr>
        <p:spPr>
          <a:xfrm>
            <a:off x="828230" y="1648657"/>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28" name="TextBox 27"/>
          <p:cNvSpPr txBox="1"/>
          <p:nvPr/>
        </p:nvSpPr>
        <p:spPr>
          <a:xfrm>
            <a:off x="356602" y="3376155"/>
            <a:ext cx="420628" cy="238527"/>
          </a:xfrm>
          <a:prstGeom prst="rect">
            <a:avLst/>
          </a:prstGeom>
          <a:noFill/>
        </p:spPr>
        <p:txBody>
          <a:bodyPr wrap="none" lIns="68580" tIns="34290" rIns="68580" bIns="34290" rtlCol="0">
            <a:spAutoFit/>
          </a:bodyPr>
          <a:lstStyle/>
          <a:p>
            <a:pPr algn="ctr"/>
            <a:r>
              <a:rPr lang="zh-CN" altLang="en-US" sz="1100" b="1" dirty="0" smtClean="0">
                <a:solidFill>
                  <a:schemeClr val="bg2"/>
                </a:solidFill>
                <a:cs typeface="+mn-ea"/>
                <a:sym typeface="+mn-lt"/>
              </a:rPr>
              <a:t>标题</a:t>
            </a:r>
            <a:endParaRPr lang="id-ID" sz="1100" b="1" dirty="0">
              <a:solidFill>
                <a:schemeClr val="bg2"/>
              </a:solidFill>
              <a:cs typeface="+mn-ea"/>
              <a:sym typeface="+mn-lt"/>
            </a:endParaRPr>
          </a:p>
        </p:txBody>
      </p:sp>
      <p:sp>
        <p:nvSpPr>
          <p:cNvPr id="29" name="TextBox 28"/>
          <p:cNvSpPr txBox="1"/>
          <p:nvPr/>
        </p:nvSpPr>
        <p:spPr>
          <a:xfrm>
            <a:off x="8380121" y="2497445"/>
            <a:ext cx="420628" cy="238527"/>
          </a:xfrm>
          <a:prstGeom prst="rect">
            <a:avLst/>
          </a:prstGeom>
          <a:noFill/>
        </p:spPr>
        <p:txBody>
          <a:bodyPr wrap="none" lIns="68580" tIns="34290" rIns="68580" bIns="34290" rtlCol="0">
            <a:spAutoFit/>
          </a:bodyPr>
          <a:lstStyle/>
          <a:p>
            <a:pPr algn="ctr"/>
            <a:r>
              <a:rPr lang="zh-CN" altLang="en-US" sz="1100" b="1" dirty="0">
                <a:solidFill>
                  <a:schemeClr val="bg2"/>
                </a:solidFill>
                <a:cs typeface="+mn-ea"/>
                <a:sym typeface="+mn-lt"/>
              </a:rPr>
              <a:t>标题</a:t>
            </a:r>
            <a:endParaRPr lang="id-ID" altLang="zh-CN" sz="1100" b="1" dirty="0">
              <a:solidFill>
                <a:schemeClr val="bg2"/>
              </a:solidFill>
              <a:cs typeface="+mn-ea"/>
              <a:sym typeface="+mn-lt"/>
            </a:endParaRPr>
          </a:p>
        </p:txBody>
      </p:sp>
      <p:sp>
        <p:nvSpPr>
          <p:cNvPr id="30" name="TextBox 29"/>
          <p:cNvSpPr txBox="1"/>
          <p:nvPr/>
        </p:nvSpPr>
        <p:spPr>
          <a:xfrm>
            <a:off x="2004567" y="3783151"/>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31" name="TextBox 30"/>
          <p:cNvSpPr txBox="1"/>
          <p:nvPr/>
        </p:nvSpPr>
        <p:spPr>
          <a:xfrm>
            <a:off x="3180905" y="1648657"/>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32" name="TextBox 31"/>
          <p:cNvSpPr txBox="1"/>
          <p:nvPr/>
        </p:nvSpPr>
        <p:spPr>
          <a:xfrm>
            <a:off x="4357242" y="3783151"/>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35" name="TextBox 34"/>
          <p:cNvSpPr txBox="1"/>
          <p:nvPr/>
        </p:nvSpPr>
        <p:spPr>
          <a:xfrm>
            <a:off x="5533580" y="1648657"/>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36" name="TextBox 35"/>
          <p:cNvSpPr txBox="1"/>
          <p:nvPr/>
        </p:nvSpPr>
        <p:spPr>
          <a:xfrm>
            <a:off x="6709917" y="3783151"/>
            <a:ext cx="1608235" cy="692498"/>
          </a:xfrm>
          <a:prstGeom prst="rect">
            <a:avLst/>
          </a:prstGeom>
          <a:noFill/>
        </p:spPr>
        <p:txBody>
          <a:bodyPr wrap="square" lIns="68580" tIns="34290" rIns="68580" bIns="34290" rtlCol="0">
            <a:spAutoFit/>
          </a:bodyPr>
          <a:lstStyle/>
          <a:p>
            <a:pPr algn="ctr">
              <a:lnSpc>
                <a:spcPct val="150000"/>
              </a:lnSpc>
            </a:pPr>
            <a:r>
              <a:rPr lang="id-ID" sz="900" dirty="0">
                <a:cs typeface="+mn-ea"/>
                <a:sym typeface="+mn-lt"/>
              </a:rPr>
              <a:t>Suitable for all category</a:t>
            </a:r>
            <a:r>
              <a:rPr lang="en-US" sz="900" dirty="0">
                <a:cs typeface="+mn-ea"/>
                <a:sym typeface="+mn-lt"/>
              </a:rPr>
              <a:t>, Lorem </a:t>
            </a:r>
            <a:r>
              <a:rPr lang="en-US" sz="900" dirty="0" err="1">
                <a:cs typeface="+mn-ea"/>
                <a:sym typeface="+mn-lt"/>
              </a:rPr>
              <a:t>Ipsum</a:t>
            </a:r>
            <a:r>
              <a:rPr lang="en-US" sz="900" dirty="0">
                <a:cs typeface="+mn-ea"/>
                <a:sym typeface="+mn-lt"/>
              </a:rPr>
              <a:t> is not simply random text.</a:t>
            </a:r>
            <a:r>
              <a:rPr lang="id-ID" sz="900" dirty="0">
                <a:cs typeface="+mn-ea"/>
                <a:sym typeface="+mn-lt"/>
              </a:rPr>
              <a:t> </a:t>
            </a:r>
            <a:endParaRPr lang="en-US" sz="900" b="1" dirty="0">
              <a:cs typeface="+mn-ea"/>
              <a:sym typeface="+mn-lt"/>
            </a:endParaRPr>
          </a:p>
        </p:txBody>
      </p:sp>
      <p:sp>
        <p:nvSpPr>
          <p:cNvPr id="37" name="TextBox 36"/>
          <p:cNvSpPr txBox="1"/>
          <p:nvPr/>
        </p:nvSpPr>
        <p:spPr>
          <a:xfrm>
            <a:off x="2488565" y="3478644"/>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02</a:t>
            </a:r>
            <a:endParaRPr lang="id-ID" sz="1100" b="1" dirty="0">
              <a:solidFill>
                <a:schemeClr val="bg2"/>
              </a:solidFill>
              <a:cs typeface="+mn-ea"/>
              <a:sym typeface="+mn-lt"/>
            </a:endParaRPr>
          </a:p>
        </p:txBody>
      </p:sp>
      <p:sp>
        <p:nvSpPr>
          <p:cNvPr id="38" name="TextBox 37"/>
          <p:cNvSpPr txBox="1"/>
          <p:nvPr/>
        </p:nvSpPr>
        <p:spPr>
          <a:xfrm>
            <a:off x="3657218" y="2400977"/>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03</a:t>
            </a:r>
            <a:endParaRPr lang="id-ID" sz="1100" b="1" dirty="0">
              <a:solidFill>
                <a:schemeClr val="bg2"/>
              </a:solidFill>
              <a:cs typeface="+mn-ea"/>
              <a:sym typeface="+mn-lt"/>
            </a:endParaRPr>
          </a:p>
        </p:txBody>
      </p:sp>
      <p:sp>
        <p:nvSpPr>
          <p:cNvPr id="39" name="TextBox 38"/>
          <p:cNvSpPr txBox="1"/>
          <p:nvPr/>
        </p:nvSpPr>
        <p:spPr>
          <a:xfrm>
            <a:off x="4833554" y="3478644"/>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04</a:t>
            </a:r>
            <a:endParaRPr lang="id-ID" sz="1100" b="1" dirty="0">
              <a:solidFill>
                <a:schemeClr val="bg2"/>
              </a:solidFill>
              <a:cs typeface="+mn-ea"/>
              <a:sym typeface="+mn-lt"/>
            </a:endParaRPr>
          </a:p>
        </p:txBody>
      </p:sp>
      <p:sp>
        <p:nvSpPr>
          <p:cNvPr id="40" name="TextBox 39"/>
          <p:cNvSpPr txBox="1"/>
          <p:nvPr/>
        </p:nvSpPr>
        <p:spPr>
          <a:xfrm>
            <a:off x="6011081" y="2400977"/>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05</a:t>
            </a:r>
            <a:endParaRPr lang="id-ID" sz="1100" b="1" dirty="0">
              <a:solidFill>
                <a:schemeClr val="bg2"/>
              </a:solidFill>
              <a:cs typeface="+mn-ea"/>
              <a:sym typeface="+mn-lt"/>
            </a:endParaRPr>
          </a:p>
        </p:txBody>
      </p:sp>
      <p:sp>
        <p:nvSpPr>
          <p:cNvPr id="41" name="TextBox 40"/>
          <p:cNvSpPr txBox="1"/>
          <p:nvPr/>
        </p:nvSpPr>
        <p:spPr>
          <a:xfrm>
            <a:off x="7187417" y="3478644"/>
            <a:ext cx="640240" cy="238527"/>
          </a:xfrm>
          <a:prstGeom prst="rect">
            <a:avLst/>
          </a:prstGeom>
          <a:noFill/>
        </p:spPr>
        <p:txBody>
          <a:bodyPr wrap="none" lIns="68580" tIns="34290" rIns="68580" bIns="34290" rtlCol="0">
            <a:spAutoFit/>
          </a:bodyPr>
          <a:lstStyle/>
          <a:p>
            <a:pPr algn="ctr"/>
            <a:r>
              <a:rPr lang="en-US" sz="1100" b="1" dirty="0">
                <a:solidFill>
                  <a:schemeClr val="bg2"/>
                </a:solidFill>
                <a:cs typeface="+mn-ea"/>
                <a:sym typeface="+mn-lt"/>
              </a:rPr>
              <a:t>Step 06</a:t>
            </a:r>
            <a:endParaRPr lang="id-ID" sz="1100" b="1" dirty="0">
              <a:solidFill>
                <a:schemeClr val="bg2"/>
              </a:solidFill>
              <a:cs typeface="+mn-ea"/>
              <a:sym typeface="+mn-lt"/>
            </a:endParaRPr>
          </a:p>
        </p:txBody>
      </p:sp>
      <p:grpSp>
        <p:nvGrpSpPr>
          <p:cNvPr id="42" name="Group 41"/>
          <p:cNvGrpSpPr/>
          <p:nvPr/>
        </p:nvGrpSpPr>
        <p:grpSpPr>
          <a:xfrm>
            <a:off x="3755798" y="2845217"/>
            <a:ext cx="421190" cy="417047"/>
            <a:chOff x="1634612" y="5142426"/>
            <a:chExt cx="402664" cy="398704"/>
          </a:xfrm>
          <a:solidFill>
            <a:schemeClr val="accent3"/>
          </a:solidFill>
        </p:grpSpPr>
        <p:sp>
          <p:nvSpPr>
            <p:cNvPr id="43" name="Freeform 38"/>
            <p:cNvSpPr>
              <a:spLocks noEditPoints="1"/>
            </p:cNvSpPr>
            <p:nvPr/>
          </p:nvSpPr>
          <p:spPr bwMode="auto">
            <a:xfrm>
              <a:off x="1634612" y="5179392"/>
              <a:ext cx="368339" cy="361738"/>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4" name="Freeform 39"/>
            <p:cNvSpPr>
              <a:spLocks noEditPoints="1"/>
            </p:cNvSpPr>
            <p:nvPr/>
          </p:nvSpPr>
          <p:spPr bwMode="auto">
            <a:xfrm>
              <a:off x="1811520" y="5341778"/>
              <a:ext cx="63370" cy="6205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5" name="Freeform 40"/>
            <p:cNvSpPr>
              <a:spLocks noEditPoints="1"/>
            </p:cNvSpPr>
            <p:nvPr/>
          </p:nvSpPr>
          <p:spPr bwMode="auto">
            <a:xfrm>
              <a:off x="1975226" y="5142426"/>
              <a:ext cx="62050" cy="620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6" name="Freeform 41"/>
            <p:cNvSpPr>
              <a:spLocks noEditPoints="1"/>
            </p:cNvSpPr>
            <p:nvPr/>
          </p:nvSpPr>
          <p:spPr bwMode="auto">
            <a:xfrm>
              <a:off x="1737588" y="5329896"/>
              <a:ext cx="48848" cy="4884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7" name="Oval 42"/>
            <p:cNvSpPr>
              <a:spLocks noChangeArrowheads="1"/>
            </p:cNvSpPr>
            <p:nvPr/>
          </p:nvSpPr>
          <p:spPr bwMode="auto">
            <a:xfrm>
              <a:off x="1786436" y="541703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8" name="Oval 43"/>
            <p:cNvSpPr>
              <a:spLocks noChangeArrowheads="1"/>
            </p:cNvSpPr>
            <p:nvPr/>
          </p:nvSpPr>
          <p:spPr bwMode="auto">
            <a:xfrm>
              <a:off x="1987108" y="522956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9" name="Group 48"/>
          <p:cNvGrpSpPr/>
          <p:nvPr/>
        </p:nvGrpSpPr>
        <p:grpSpPr>
          <a:xfrm>
            <a:off x="7304345" y="2844526"/>
            <a:ext cx="425333" cy="418428"/>
            <a:chOff x="2433339" y="4342379"/>
            <a:chExt cx="406625" cy="400024"/>
          </a:xfrm>
          <a:solidFill>
            <a:schemeClr val="accent6"/>
          </a:solidFill>
        </p:grpSpPr>
        <p:sp>
          <p:nvSpPr>
            <p:cNvPr id="50" name="Freeform 53"/>
            <p:cNvSpPr>
              <a:spLocks noEditPoints="1"/>
            </p:cNvSpPr>
            <p:nvPr/>
          </p:nvSpPr>
          <p:spPr bwMode="auto">
            <a:xfrm>
              <a:off x="2433339" y="4342379"/>
              <a:ext cx="406625" cy="400024"/>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1" name="Freeform 54"/>
            <p:cNvSpPr>
              <a:spLocks noEditPoints="1"/>
            </p:cNvSpPr>
            <p:nvPr/>
          </p:nvSpPr>
          <p:spPr bwMode="auto">
            <a:xfrm>
              <a:off x="2581203" y="4482321"/>
              <a:ext cx="108257" cy="1135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2" name="Freeform 55"/>
            <p:cNvSpPr>
              <a:spLocks/>
            </p:cNvSpPr>
            <p:nvPr/>
          </p:nvSpPr>
          <p:spPr bwMode="auto">
            <a:xfrm>
              <a:off x="2571961" y="4616983"/>
              <a:ext cx="59410" cy="66011"/>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3" name="Freeform 56"/>
            <p:cNvSpPr>
              <a:spLocks/>
            </p:cNvSpPr>
            <p:nvPr/>
          </p:nvSpPr>
          <p:spPr bwMode="auto">
            <a:xfrm>
              <a:off x="2643252" y="4404429"/>
              <a:ext cx="62050" cy="66011"/>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54" name="Group 53"/>
          <p:cNvGrpSpPr/>
          <p:nvPr/>
        </p:nvGrpSpPr>
        <p:grpSpPr>
          <a:xfrm>
            <a:off x="4949289" y="2844526"/>
            <a:ext cx="418428" cy="418428"/>
            <a:chOff x="1637252" y="4342379"/>
            <a:chExt cx="400024" cy="400024"/>
          </a:xfrm>
          <a:solidFill>
            <a:schemeClr val="accent4"/>
          </a:solidFill>
        </p:grpSpPr>
        <p:sp>
          <p:nvSpPr>
            <p:cNvPr id="55" name="Freeform 57"/>
            <p:cNvSpPr>
              <a:spLocks noEditPoints="1"/>
            </p:cNvSpPr>
            <p:nvPr/>
          </p:nvSpPr>
          <p:spPr bwMode="auto">
            <a:xfrm>
              <a:off x="1637252"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6" name="Freeform 58"/>
            <p:cNvSpPr>
              <a:spLocks noEditPoints="1"/>
            </p:cNvSpPr>
            <p:nvPr/>
          </p:nvSpPr>
          <p:spPr bwMode="auto">
            <a:xfrm>
              <a:off x="1911856"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7" name="Freeform 59"/>
            <p:cNvSpPr>
              <a:spLocks noEditPoints="1"/>
            </p:cNvSpPr>
            <p:nvPr/>
          </p:nvSpPr>
          <p:spPr bwMode="auto">
            <a:xfrm>
              <a:off x="1774554" y="4342379"/>
              <a:ext cx="125420" cy="400024"/>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58" name="Freeform 60"/>
          <p:cNvSpPr>
            <a:spLocks noEditPoints="1"/>
          </p:cNvSpPr>
          <p:nvPr/>
        </p:nvSpPr>
        <p:spPr bwMode="auto">
          <a:xfrm>
            <a:off x="6130269" y="2844526"/>
            <a:ext cx="418428" cy="418428"/>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59" name="Group 58"/>
          <p:cNvGrpSpPr/>
          <p:nvPr/>
        </p:nvGrpSpPr>
        <p:grpSpPr>
          <a:xfrm>
            <a:off x="1392599" y="2844526"/>
            <a:ext cx="418428" cy="418428"/>
            <a:chOff x="837205" y="3542332"/>
            <a:chExt cx="400024" cy="400024"/>
          </a:xfrm>
          <a:solidFill>
            <a:schemeClr val="accent1"/>
          </a:solidFill>
        </p:grpSpPr>
        <p:sp>
          <p:nvSpPr>
            <p:cNvPr id="60" name="Freeform 85"/>
            <p:cNvSpPr>
              <a:spLocks noEditPoints="1"/>
            </p:cNvSpPr>
            <p:nvPr/>
          </p:nvSpPr>
          <p:spPr bwMode="auto">
            <a:xfrm>
              <a:off x="837205" y="3542332"/>
              <a:ext cx="400024" cy="400024"/>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1" name="Freeform 86"/>
            <p:cNvSpPr>
              <a:spLocks/>
            </p:cNvSpPr>
            <p:nvPr/>
          </p:nvSpPr>
          <p:spPr bwMode="auto">
            <a:xfrm>
              <a:off x="1074843" y="3692836"/>
              <a:ext cx="112218" cy="11882"/>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2" name="Freeform 87"/>
            <p:cNvSpPr>
              <a:spLocks/>
            </p:cNvSpPr>
            <p:nvPr/>
          </p:nvSpPr>
          <p:spPr bwMode="auto">
            <a:xfrm>
              <a:off x="1074843" y="3655870"/>
              <a:ext cx="112218" cy="11882"/>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3" name="Freeform 88"/>
            <p:cNvSpPr>
              <a:spLocks/>
            </p:cNvSpPr>
            <p:nvPr/>
          </p:nvSpPr>
          <p:spPr bwMode="auto">
            <a:xfrm>
              <a:off x="1074843" y="3617583"/>
              <a:ext cx="112218" cy="13202"/>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4" name="Freeform 89"/>
            <p:cNvSpPr>
              <a:spLocks/>
            </p:cNvSpPr>
            <p:nvPr/>
          </p:nvSpPr>
          <p:spPr bwMode="auto">
            <a:xfrm>
              <a:off x="937541" y="3880306"/>
              <a:ext cx="112218" cy="1188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5" name="Freeform 90"/>
            <p:cNvSpPr>
              <a:spLocks/>
            </p:cNvSpPr>
            <p:nvPr/>
          </p:nvSpPr>
          <p:spPr bwMode="auto">
            <a:xfrm>
              <a:off x="937541" y="3843340"/>
              <a:ext cx="112218" cy="1188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6" name="Freeform 91"/>
            <p:cNvSpPr>
              <a:spLocks/>
            </p:cNvSpPr>
            <p:nvPr/>
          </p:nvSpPr>
          <p:spPr bwMode="auto">
            <a:xfrm>
              <a:off x="937541" y="3805053"/>
              <a:ext cx="112218" cy="1320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7" name="Freeform 92"/>
            <p:cNvSpPr>
              <a:spLocks/>
            </p:cNvSpPr>
            <p:nvPr/>
          </p:nvSpPr>
          <p:spPr bwMode="auto">
            <a:xfrm>
              <a:off x="1074843" y="3880306"/>
              <a:ext cx="112218" cy="1188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8" name="Freeform 93"/>
            <p:cNvSpPr>
              <a:spLocks/>
            </p:cNvSpPr>
            <p:nvPr/>
          </p:nvSpPr>
          <p:spPr bwMode="auto">
            <a:xfrm>
              <a:off x="1074843" y="3843340"/>
              <a:ext cx="112218" cy="1188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9" name="Freeform 94"/>
            <p:cNvSpPr>
              <a:spLocks/>
            </p:cNvSpPr>
            <p:nvPr/>
          </p:nvSpPr>
          <p:spPr bwMode="auto">
            <a:xfrm>
              <a:off x="1074843" y="3805053"/>
              <a:ext cx="112218" cy="13202"/>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0" name="Freeform 95"/>
            <p:cNvSpPr>
              <a:spLocks/>
            </p:cNvSpPr>
            <p:nvPr/>
          </p:nvSpPr>
          <p:spPr bwMode="auto">
            <a:xfrm>
              <a:off x="937541" y="3729802"/>
              <a:ext cx="249520" cy="13202"/>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1" name="Freeform 96"/>
            <p:cNvSpPr>
              <a:spLocks/>
            </p:cNvSpPr>
            <p:nvPr/>
          </p:nvSpPr>
          <p:spPr bwMode="auto">
            <a:xfrm>
              <a:off x="937541" y="3768087"/>
              <a:ext cx="249520" cy="11882"/>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2" name="Freeform 97"/>
            <p:cNvSpPr>
              <a:spLocks noEditPoints="1"/>
            </p:cNvSpPr>
            <p:nvPr/>
          </p:nvSpPr>
          <p:spPr bwMode="auto">
            <a:xfrm>
              <a:off x="937541" y="3592500"/>
              <a:ext cx="112218" cy="112218"/>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73" name="Group 72"/>
          <p:cNvGrpSpPr/>
          <p:nvPr/>
        </p:nvGrpSpPr>
        <p:grpSpPr>
          <a:xfrm>
            <a:off x="2670334" y="2853065"/>
            <a:ext cx="275513" cy="401349"/>
            <a:chOff x="3299397" y="1943557"/>
            <a:chExt cx="274604" cy="400024"/>
          </a:xfrm>
          <a:solidFill>
            <a:schemeClr val="accent2"/>
          </a:solidFill>
        </p:grpSpPr>
        <p:sp>
          <p:nvSpPr>
            <p:cNvPr id="74"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5" name="Freeform 115"/>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a:t>
            </a:fld>
            <a:endParaRPr lang="en-US">
              <a:cs typeface="+mn-ea"/>
              <a:sym typeface="+mn-lt"/>
            </a:endParaRPr>
          </a:p>
        </p:txBody>
      </p:sp>
    </p:spTree>
    <p:extLst>
      <p:ext uri="{BB962C8B-B14F-4D97-AF65-F5344CB8AC3E}">
        <p14:creationId xmlns:p14="http://schemas.microsoft.com/office/powerpoint/2010/main" val="300899494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up)">
                                      <p:cBhvr>
                                        <p:cTn id="67" dur="500"/>
                                        <p:tgtEl>
                                          <p:spTgt spid="17"/>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up)">
                                      <p:cBhvr>
                                        <p:cTn id="71" dur="500"/>
                                        <p:tgtEl>
                                          <p:spTgt spid="18"/>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500"/>
                                        <p:tgtEl>
                                          <p:spTgt spid="19"/>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left)">
                                      <p:cBhvr>
                                        <p:cTn id="83" dur="500"/>
                                        <p:tgtEl>
                                          <p:spTgt spid="6"/>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childTnLst>
                          </p:cTn>
                        </p:par>
                        <p:par>
                          <p:cTn id="116" fill="hold">
                            <p:stCondLst>
                              <p:cond delay="14000"/>
                            </p:stCondLst>
                            <p:childTnLst>
                              <p:par>
                                <p:cTn id="117" presetID="53" presetClass="entr" presetSubtype="16" fill="hold" nodeType="afterEffect">
                                  <p:stCondLst>
                                    <p:cond delay="0"/>
                                  </p:stCondLst>
                                  <p:childTnLst>
                                    <p:set>
                                      <p:cBhvr>
                                        <p:cTn id="118" dur="1" fill="hold">
                                          <p:stCondLst>
                                            <p:cond delay="0"/>
                                          </p:stCondLst>
                                        </p:cTn>
                                        <p:tgtEl>
                                          <p:spTgt spid="59"/>
                                        </p:tgtEl>
                                        <p:attrNameLst>
                                          <p:attrName>style.visibility</p:attrName>
                                        </p:attrNameLst>
                                      </p:cBhvr>
                                      <p:to>
                                        <p:strVal val="visible"/>
                                      </p:to>
                                    </p:set>
                                    <p:anim calcmode="lin" valueType="num">
                                      <p:cBhvr>
                                        <p:cTn id="119" dur="500" fill="hold"/>
                                        <p:tgtEl>
                                          <p:spTgt spid="59"/>
                                        </p:tgtEl>
                                        <p:attrNameLst>
                                          <p:attrName>ppt_w</p:attrName>
                                        </p:attrNameLst>
                                      </p:cBhvr>
                                      <p:tavLst>
                                        <p:tav tm="0">
                                          <p:val>
                                            <p:fltVal val="0"/>
                                          </p:val>
                                        </p:tav>
                                        <p:tav tm="100000">
                                          <p:val>
                                            <p:strVal val="#ppt_w"/>
                                          </p:val>
                                        </p:tav>
                                      </p:tavLst>
                                    </p:anim>
                                    <p:anim calcmode="lin" valueType="num">
                                      <p:cBhvr>
                                        <p:cTn id="120" dur="500" fill="hold"/>
                                        <p:tgtEl>
                                          <p:spTgt spid="59"/>
                                        </p:tgtEl>
                                        <p:attrNameLst>
                                          <p:attrName>ppt_h</p:attrName>
                                        </p:attrNameLst>
                                      </p:cBhvr>
                                      <p:tavLst>
                                        <p:tav tm="0">
                                          <p:val>
                                            <p:fltVal val="0"/>
                                          </p:val>
                                        </p:tav>
                                        <p:tav tm="100000">
                                          <p:val>
                                            <p:strVal val="#ppt_h"/>
                                          </p:val>
                                        </p:tav>
                                      </p:tavLst>
                                    </p:anim>
                                    <p:animEffect transition="in" filter="fade">
                                      <p:cBhvr>
                                        <p:cTn id="121" dur="500"/>
                                        <p:tgtEl>
                                          <p:spTgt spid="59"/>
                                        </p:tgtEl>
                                      </p:cBhvr>
                                    </p:animEffect>
                                  </p:childTnLst>
                                </p:cTn>
                              </p:par>
                            </p:childTnLst>
                          </p:cTn>
                        </p:par>
                        <p:par>
                          <p:cTn id="122" fill="hold">
                            <p:stCondLst>
                              <p:cond delay="14500"/>
                            </p:stCondLst>
                            <p:childTnLst>
                              <p:par>
                                <p:cTn id="123" presetID="10" presetClass="entr" presetSubtype="0" fill="hold" grpId="0" nodeType="after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childTnLst>
                          </p:cTn>
                        </p:par>
                        <p:par>
                          <p:cTn id="126" fill="hold">
                            <p:stCondLst>
                              <p:cond delay="15000"/>
                            </p:stCondLst>
                            <p:childTnLst>
                              <p:par>
                                <p:cTn id="127" presetID="53" presetClass="entr" presetSubtype="16" fill="hold" nodeType="afterEffect">
                                  <p:stCondLst>
                                    <p:cond delay="0"/>
                                  </p:stCondLst>
                                  <p:childTnLst>
                                    <p:set>
                                      <p:cBhvr>
                                        <p:cTn id="128" dur="1" fill="hold">
                                          <p:stCondLst>
                                            <p:cond delay="0"/>
                                          </p:stCondLst>
                                        </p:cTn>
                                        <p:tgtEl>
                                          <p:spTgt spid="73"/>
                                        </p:tgtEl>
                                        <p:attrNameLst>
                                          <p:attrName>style.visibility</p:attrName>
                                        </p:attrNameLst>
                                      </p:cBhvr>
                                      <p:to>
                                        <p:strVal val="visible"/>
                                      </p:to>
                                    </p:set>
                                    <p:anim calcmode="lin" valueType="num">
                                      <p:cBhvr>
                                        <p:cTn id="129" dur="500" fill="hold"/>
                                        <p:tgtEl>
                                          <p:spTgt spid="73"/>
                                        </p:tgtEl>
                                        <p:attrNameLst>
                                          <p:attrName>ppt_w</p:attrName>
                                        </p:attrNameLst>
                                      </p:cBhvr>
                                      <p:tavLst>
                                        <p:tav tm="0">
                                          <p:val>
                                            <p:fltVal val="0"/>
                                          </p:val>
                                        </p:tav>
                                        <p:tav tm="100000">
                                          <p:val>
                                            <p:strVal val="#ppt_w"/>
                                          </p:val>
                                        </p:tav>
                                      </p:tavLst>
                                    </p:anim>
                                    <p:anim calcmode="lin" valueType="num">
                                      <p:cBhvr>
                                        <p:cTn id="130" dur="500" fill="hold"/>
                                        <p:tgtEl>
                                          <p:spTgt spid="73"/>
                                        </p:tgtEl>
                                        <p:attrNameLst>
                                          <p:attrName>ppt_h</p:attrName>
                                        </p:attrNameLst>
                                      </p:cBhvr>
                                      <p:tavLst>
                                        <p:tav tm="0">
                                          <p:val>
                                            <p:fltVal val="0"/>
                                          </p:val>
                                        </p:tav>
                                        <p:tav tm="100000">
                                          <p:val>
                                            <p:strVal val="#ppt_h"/>
                                          </p:val>
                                        </p:tav>
                                      </p:tavLst>
                                    </p:anim>
                                    <p:animEffect transition="in" filter="fade">
                                      <p:cBhvr>
                                        <p:cTn id="131" dur="500"/>
                                        <p:tgtEl>
                                          <p:spTgt spid="73"/>
                                        </p:tgtEl>
                                      </p:cBhvr>
                                    </p:animEffect>
                                  </p:childTnLst>
                                </p:cTn>
                              </p:par>
                            </p:childTnLst>
                          </p:cTn>
                        </p:par>
                        <p:par>
                          <p:cTn id="132" fill="hold">
                            <p:stCondLst>
                              <p:cond delay="15500"/>
                            </p:stCondLst>
                            <p:childTnLst>
                              <p:par>
                                <p:cTn id="133" presetID="10" presetClass="entr" presetSubtype="0" fill="hold" grpId="0"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fade">
                                      <p:cBhvr>
                                        <p:cTn id="135" dur="500"/>
                                        <p:tgtEl>
                                          <p:spTgt spid="30"/>
                                        </p:tgtEl>
                                      </p:cBhvr>
                                    </p:animEffect>
                                  </p:childTnLst>
                                </p:cTn>
                              </p:par>
                            </p:childTnLst>
                          </p:cTn>
                        </p:par>
                        <p:par>
                          <p:cTn id="136" fill="hold">
                            <p:stCondLst>
                              <p:cond delay="16000"/>
                            </p:stCondLst>
                            <p:childTnLst>
                              <p:par>
                                <p:cTn id="137" presetID="53" presetClass="entr" presetSubtype="16" fill="hold" nodeType="afterEffect">
                                  <p:stCondLst>
                                    <p:cond delay="0"/>
                                  </p:stCondLst>
                                  <p:childTnLst>
                                    <p:set>
                                      <p:cBhvr>
                                        <p:cTn id="138" dur="1" fill="hold">
                                          <p:stCondLst>
                                            <p:cond delay="0"/>
                                          </p:stCondLst>
                                        </p:cTn>
                                        <p:tgtEl>
                                          <p:spTgt spid="42"/>
                                        </p:tgtEl>
                                        <p:attrNameLst>
                                          <p:attrName>style.visibility</p:attrName>
                                        </p:attrNameLst>
                                      </p:cBhvr>
                                      <p:to>
                                        <p:strVal val="visible"/>
                                      </p:to>
                                    </p:set>
                                    <p:anim calcmode="lin" valueType="num">
                                      <p:cBhvr>
                                        <p:cTn id="139" dur="500" fill="hold"/>
                                        <p:tgtEl>
                                          <p:spTgt spid="42"/>
                                        </p:tgtEl>
                                        <p:attrNameLst>
                                          <p:attrName>ppt_w</p:attrName>
                                        </p:attrNameLst>
                                      </p:cBhvr>
                                      <p:tavLst>
                                        <p:tav tm="0">
                                          <p:val>
                                            <p:fltVal val="0"/>
                                          </p:val>
                                        </p:tav>
                                        <p:tav tm="100000">
                                          <p:val>
                                            <p:strVal val="#ppt_w"/>
                                          </p:val>
                                        </p:tav>
                                      </p:tavLst>
                                    </p:anim>
                                    <p:anim calcmode="lin" valueType="num">
                                      <p:cBhvr>
                                        <p:cTn id="140" dur="500" fill="hold"/>
                                        <p:tgtEl>
                                          <p:spTgt spid="42"/>
                                        </p:tgtEl>
                                        <p:attrNameLst>
                                          <p:attrName>ppt_h</p:attrName>
                                        </p:attrNameLst>
                                      </p:cBhvr>
                                      <p:tavLst>
                                        <p:tav tm="0">
                                          <p:val>
                                            <p:fltVal val="0"/>
                                          </p:val>
                                        </p:tav>
                                        <p:tav tm="100000">
                                          <p:val>
                                            <p:strVal val="#ppt_h"/>
                                          </p:val>
                                        </p:tav>
                                      </p:tavLst>
                                    </p:anim>
                                    <p:animEffect transition="in" filter="fade">
                                      <p:cBhvr>
                                        <p:cTn id="141" dur="500"/>
                                        <p:tgtEl>
                                          <p:spTgt spid="42"/>
                                        </p:tgtEl>
                                      </p:cBhvr>
                                    </p:animEffect>
                                  </p:childTnLst>
                                </p:cTn>
                              </p:par>
                            </p:childTnLst>
                          </p:cTn>
                        </p:par>
                        <p:par>
                          <p:cTn id="142" fill="hold">
                            <p:stCondLst>
                              <p:cond delay="16500"/>
                            </p:stCondLst>
                            <p:childTnLst>
                              <p:par>
                                <p:cTn id="143" presetID="10" presetClass="entr" presetSubtype="0" fill="hold" grpId="0" nodeType="after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fade">
                                      <p:cBhvr>
                                        <p:cTn id="145" dur="500"/>
                                        <p:tgtEl>
                                          <p:spTgt spid="31"/>
                                        </p:tgtEl>
                                      </p:cBhvr>
                                    </p:animEffect>
                                  </p:childTnLst>
                                </p:cTn>
                              </p:par>
                            </p:childTnLst>
                          </p:cTn>
                        </p:par>
                        <p:par>
                          <p:cTn id="146" fill="hold">
                            <p:stCondLst>
                              <p:cond delay="17000"/>
                            </p:stCondLst>
                            <p:childTnLst>
                              <p:par>
                                <p:cTn id="147" presetID="53" presetClass="entr" presetSubtype="16" fill="hold" nodeType="afterEffect">
                                  <p:stCondLst>
                                    <p:cond delay="0"/>
                                  </p:stCondLst>
                                  <p:childTnLst>
                                    <p:set>
                                      <p:cBhvr>
                                        <p:cTn id="148" dur="1" fill="hold">
                                          <p:stCondLst>
                                            <p:cond delay="0"/>
                                          </p:stCondLst>
                                        </p:cTn>
                                        <p:tgtEl>
                                          <p:spTgt spid="54"/>
                                        </p:tgtEl>
                                        <p:attrNameLst>
                                          <p:attrName>style.visibility</p:attrName>
                                        </p:attrNameLst>
                                      </p:cBhvr>
                                      <p:to>
                                        <p:strVal val="visible"/>
                                      </p:to>
                                    </p:set>
                                    <p:anim calcmode="lin" valueType="num">
                                      <p:cBhvr>
                                        <p:cTn id="149" dur="500" fill="hold"/>
                                        <p:tgtEl>
                                          <p:spTgt spid="54"/>
                                        </p:tgtEl>
                                        <p:attrNameLst>
                                          <p:attrName>ppt_w</p:attrName>
                                        </p:attrNameLst>
                                      </p:cBhvr>
                                      <p:tavLst>
                                        <p:tav tm="0">
                                          <p:val>
                                            <p:fltVal val="0"/>
                                          </p:val>
                                        </p:tav>
                                        <p:tav tm="100000">
                                          <p:val>
                                            <p:strVal val="#ppt_w"/>
                                          </p:val>
                                        </p:tav>
                                      </p:tavLst>
                                    </p:anim>
                                    <p:anim calcmode="lin" valueType="num">
                                      <p:cBhvr>
                                        <p:cTn id="150" dur="500" fill="hold"/>
                                        <p:tgtEl>
                                          <p:spTgt spid="54"/>
                                        </p:tgtEl>
                                        <p:attrNameLst>
                                          <p:attrName>ppt_h</p:attrName>
                                        </p:attrNameLst>
                                      </p:cBhvr>
                                      <p:tavLst>
                                        <p:tav tm="0">
                                          <p:val>
                                            <p:fltVal val="0"/>
                                          </p:val>
                                        </p:tav>
                                        <p:tav tm="100000">
                                          <p:val>
                                            <p:strVal val="#ppt_h"/>
                                          </p:val>
                                        </p:tav>
                                      </p:tavLst>
                                    </p:anim>
                                    <p:animEffect transition="in" filter="fade">
                                      <p:cBhvr>
                                        <p:cTn id="151" dur="500"/>
                                        <p:tgtEl>
                                          <p:spTgt spid="54"/>
                                        </p:tgtEl>
                                      </p:cBhvr>
                                    </p:animEffect>
                                  </p:childTnLst>
                                </p:cTn>
                              </p:par>
                            </p:childTnLst>
                          </p:cTn>
                        </p:par>
                        <p:par>
                          <p:cTn id="152" fill="hold">
                            <p:stCondLst>
                              <p:cond delay="17500"/>
                            </p:stCondLst>
                            <p:childTnLst>
                              <p:par>
                                <p:cTn id="153" presetID="10" presetClass="entr" presetSubtype="0" fill="hold" grpId="0" nodeType="after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fade">
                                      <p:cBhvr>
                                        <p:cTn id="155" dur="500"/>
                                        <p:tgtEl>
                                          <p:spTgt spid="32"/>
                                        </p:tgtEl>
                                      </p:cBhvr>
                                    </p:animEffect>
                                  </p:childTnLst>
                                </p:cTn>
                              </p:par>
                            </p:childTnLst>
                          </p:cTn>
                        </p:par>
                        <p:par>
                          <p:cTn id="156" fill="hold">
                            <p:stCondLst>
                              <p:cond delay="18000"/>
                            </p:stCondLst>
                            <p:childTnLst>
                              <p:par>
                                <p:cTn id="157" presetID="53" presetClass="entr" presetSubtype="16" fill="hold" grpId="0" nodeType="afterEffect">
                                  <p:stCondLst>
                                    <p:cond delay="0"/>
                                  </p:stCondLst>
                                  <p:childTnLst>
                                    <p:set>
                                      <p:cBhvr>
                                        <p:cTn id="158" dur="1" fill="hold">
                                          <p:stCondLst>
                                            <p:cond delay="0"/>
                                          </p:stCondLst>
                                        </p:cTn>
                                        <p:tgtEl>
                                          <p:spTgt spid="58"/>
                                        </p:tgtEl>
                                        <p:attrNameLst>
                                          <p:attrName>style.visibility</p:attrName>
                                        </p:attrNameLst>
                                      </p:cBhvr>
                                      <p:to>
                                        <p:strVal val="visible"/>
                                      </p:to>
                                    </p:set>
                                    <p:anim calcmode="lin" valueType="num">
                                      <p:cBhvr>
                                        <p:cTn id="159" dur="500" fill="hold"/>
                                        <p:tgtEl>
                                          <p:spTgt spid="58"/>
                                        </p:tgtEl>
                                        <p:attrNameLst>
                                          <p:attrName>ppt_w</p:attrName>
                                        </p:attrNameLst>
                                      </p:cBhvr>
                                      <p:tavLst>
                                        <p:tav tm="0">
                                          <p:val>
                                            <p:fltVal val="0"/>
                                          </p:val>
                                        </p:tav>
                                        <p:tav tm="100000">
                                          <p:val>
                                            <p:strVal val="#ppt_w"/>
                                          </p:val>
                                        </p:tav>
                                      </p:tavLst>
                                    </p:anim>
                                    <p:anim calcmode="lin" valueType="num">
                                      <p:cBhvr>
                                        <p:cTn id="160" dur="500" fill="hold"/>
                                        <p:tgtEl>
                                          <p:spTgt spid="58"/>
                                        </p:tgtEl>
                                        <p:attrNameLst>
                                          <p:attrName>ppt_h</p:attrName>
                                        </p:attrNameLst>
                                      </p:cBhvr>
                                      <p:tavLst>
                                        <p:tav tm="0">
                                          <p:val>
                                            <p:fltVal val="0"/>
                                          </p:val>
                                        </p:tav>
                                        <p:tav tm="100000">
                                          <p:val>
                                            <p:strVal val="#ppt_h"/>
                                          </p:val>
                                        </p:tav>
                                      </p:tavLst>
                                    </p:anim>
                                    <p:animEffect transition="in" filter="fade">
                                      <p:cBhvr>
                                        <p:cTn id="161" dur="500"/>
                                        <p:tgtEl>
                                          <p:spTgt spid="58"/>
                                        </p:tgtEl>
                                      </p:cBhvr>
                                    </p:animEffect>
                                  </p:childTnLst>
                                </p:cTn>
                              </p:par>
                            </p:childTnLst>
                          </p:cTn>
                        </p:par>
                        <p:par>
                          <p:cTn id="162" fill="hold">
                            <p:stCondLst>
                              <p:cond delay="18500"/>
                            </p:stCondLst>
                            <p:childTnLst>
                              <p:par>
                                <p:cTn id="163" presetID="10" presetClass="entr" presetSubtype="0" fill="hold" grpId="0" nodeType="after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par>
                          <p:cTn id="166" fill="hold">
                            <p:stCondLst>
                              <p:cond delay="19000"/>
                            </p:stCondLst>
                            <p:childTnLst>
                              <p:par>
                                <p:cTn id="167" presetID="53" presetClass="entr" presetSubtype="16" fill="hold" nodeType="afterEffect">
                                  <p:stCondLst>
                                    <p:cond delay="0"/>
                                  </p:stCondLst>
                                  <p:childTnLst>
                                    <p:set>
                                      <p:cBhvr>
                                        <p:cTn id="168" dur="1" fill="hold">
                                          <p:stCondLst>
                                            <p:cond delay="0"/>
                                          </p:stCondLst>
                                        </p:cTn>
                                        <p:tgtEl>
                                          <p:spTgt spid="49"/>
                                        </p:tgtEl>
                                        <p:attrNameLst>
                                          <p:attrName>style.visibility</p:attrName>
                                        </p:attrNameLst>
                                      </p:cBhvr>
                                      <p:to>
                                        <p:strVal val="visible"/>
                                      </p:to>
                                    </p:set>
                                    <p:anim calcmode="lin" valueType="num">
                                      <p:cBhvr>
                                        <p:cTn id="169" dur="500" fill="hold"/>
                                        <p:tgtEl>
                                          <p:spTgt spid="49"/>
                                        </p:tgtEl>
                                        <p:attrNameLst>
                                          <p:attrName>ppt_w</p:attrName>
                                        </p:attrNameLst>
                                      </p:cBhvr>
                                      <p:tavLst>
                                        <p:tav tm="0">
                                          <p:val>
                                            <p:fltVal val="0"/>
                                          </p:val>
                                        </p:tav>
                                        <p:tav tm="100000">
                                          <p:val>
                                            <p:strVal val="#ppt_w"/>
                                          </p:val>
                                        </p:tav>
                                      </p:tavLst>
                                    </p:anim>
                                    <p:anim calcmode="lin" valueType="num">
                                      <p:cBhvr>
                                        <p:cTn id="170" dur="500" fill="hold"/>
                                        <p:tgtEl>
                                          <p:spTgt spid="49"/>
                                        </p:tgtEl>
                                        <p:attrNameLst>
                                          <p:attrName>ppt_h</p:attrName>
                                        </p:attrNameLst>
                                      </p:cBhvr>
                                      <p:tavLst>
                                        <p:tav tm="0">
                                          <p:val>
                                            <p:fltVal val="0"/>
                                          </p:val>
                                        </p:tav>
                                        <p:tav tm="100000">
                                          <p:val>
                                            <p:strVal val="#ppt_h"/>
                                          </p:val>
                                        </p:tav>
                                      </p:tavLst>
                                    </p:anim>
                                    <p:animEffect transition="in" filter="fade">
                                      <p:cBhvr>
                                        <p:cTn id="171" dur="500"/>
                                        <p:tgtEl>
                                          <p:spTgt spid="49"/>
                                        </p:tgtEl>
                                      </p:cBhvr>
                                    </p:animEffect>
                                  </p:childTnLst>
                                </p:cTn>
                              </p:par>
                            </p:childTnLst>
                          </p:cTn>
                        </p:par>
                        <p:par>
                          <p:cTn id="172" fill="hold">
                            <p:stCondLst>
                              <p:cond delay="19500"/>
                            </p:stCondLst>
                            <p:childTnLst>
                              <p:par>
                                <p:cTn id="173" presetID="10" presetClass="entr" presetSubtype="0" fill="hold" grpId="0" nodeType="afterEffect">
                                  <p:stCondLst>
                                    <p:cond delay="0"/>
                                  </p:stCondLst>
                                  <p:childTnLst>
                                    <p:set>
                                      <p:cBhvr>
                                        <p:cTn id="174" dur="1" fill="hold">
                                          <p:stCondLst>
                                            <p:cond delay="0"/>
                                          </p:stCondLst>
                                        </p:cTn>
                                        <p:tgtEl>
                                          <p:spTgt spid="36"/>
                                        </p:tgtEl>
                                        <p:attrNameLst>
                                          <p:attrName>style.visibility</p:attrName>
                                        </p:attrNameLst>
                                      </p:cBhvr>
                                      <p:to>
                                        <p:strVal val="visible"/>
                                      </p:to>
                                    </p:set>
                                    <p:animEffect transition="in" filter="fade">
                                      <p:cBhvr>
                                        <p:cTn id="1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5" grpId="0"/>
      <p:bldP spid="36" grpId="0"/>
      <p:bldP spid="37" grpId="0"/>
      <p:bldP spid="38" grpId="0"/>
      <p:bldP spid="39" grpId="0"/>
      <p:bldP spid="40" grpId="0"/>
      <p:bldP spid="41" grpId="0"/>
      <p:bldP spid="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20</a:t>
            </a:fld>
            <a:endParaRPr lang="en-US">
              <a:cs typeface="+mn-ea"/>
              <a:sym typeface="+mn-lt"/>
            </a:endParaRPr>
          </a:p>
        </p:txBody>
      </p:sp>
      <p:sp>
        <p:nvSpPr>
          <p:cNvPr id="5" name="Shape 39326"/>
          <p:cNvSpPr/>
          <p:nvPr/>
        </p:nvSpPr>
        <p:spPr>
          <a:xfrm>
            <a:off x="5570698" y="1585677"/>
            <a:ext cx="1955958" cy="418383"/>
          </a:xfrm>
          <a:prstGeom prst="rect">
            <a:avLst/>
          </a:prstGeom>
          <a:solidFill>
            <a:schemeClr val="accent1"/>
          </a:solidFill>
          <a:ln w="12700" cap="flat">
            <a:noFill/>
            <a:miter lim="400000"/>
          </a:ln>
          <a:effectLst/>
        </p:spPr>
        <p:txBody>
          <a:bodyPr wrap="square" lIns="0" tIns="0" rIns="0" bIns="0" numCol="1" anchor="t">
            <a:noAutofit/>
          </a:bodyPr>
          <a:lstStyle/>
          <a:p>
            <a:endParaRPr>
              <a:cs typeface="+mn-ea"/>
              <a:sym typeface="+mn-lt"/>
            </a:endParaRPr>
          </a:p>
        </p:txBody>
      </p:sp>
      <p:grpSp>
        <p:nvGrpSpPr>
          <p:cNvPr id="49" name="Group 48"/>
          <p:cNvGrpSpPr/>
          <p:nvPr/>
        </p:nvGrpSpPr>
        <p:grpSpPr>
          <a:xfrm>
            <a:off x="4919949" y="1258371"/>
            <a:ext cx="650952" cy="745689"/>
            <a:chOff x="6559932" y="1677828"/>
            <a:chExt cx="867936" cy="994252"/>
          </a:xfrm>
        </p:grpSpPr>
        <p:sp>
          <p:nvSpPr>
            <p:cNvPr id="6" name="Shape 39327"/>
            <p:cNvSpPr/>
            <p:nvPr/>
          </p:nvSpPr>
          <p:spPr>
            <a:xfrm>
              <a:off x="6559932" y="1882207"/>
              <a:ext cx="867936" cy="789873"/>
            </a:xfrm>
            <a:custGeom>
              <a:avLst/>
              <a:gdLst/>
              <a:ahLst/>
              <a:cxnLst>
                <a:cxn ang="0">
                  <a:pos x="wd2" y="hd2"/>
                </a:cxn>
                <a:cxn ang="5400000">
                  <a:pos x="wd2" y="hd2"/>
                </a:cxn>
                <a:cxn ang="10800000">
                  <a:pos x="wd2" y="hd2"/>
                </a:cxn>
                <a:cxn ang="16200000">
                  <a:pos x="wd2" y="hd2"/>
                </a:cxn>
              </a:cxnLst>
              <a:rect l="0" t="0" r="r" b="b"/>
              <a:pathLst>
                <a:path w="21600" h="21600" extrusionOk="0">
                  <a:moveTo>
                    <a:pt x="21519" y="0"/>
                  </a:moveTo>
                  <a:cubicBezTo>
                    <a:pt x="21316" y="1227"/>
                    <a:pt x="20318" y="2427"/>
                    <a:pt x="18436" y="3365"/>
                  </a:cubicBezTo>
                  <a:cubicBezTo>
                    <a:pt x="14219" y="5469"/>
                    <a:pt x="7381" y="5469"/>
                    <a:pt x="3164" y="3365"/>
                  </a:cubicBezTo>
                  <a:cubicBezTo>
                    <a:pt x="1294" y="2433"/>
                    <a:pt x="299" y="1241"/>
                    <a:pt x="88" y="22"/>
                  </a:cubicBezTo>
                  <a:cubicBezTo>
                    <a:pt x="41" y="621"/>
                    <a:pt x="0" y="1216"/>
                    <a:pt x="0" y="2172"/>
                  </a:cubicBezTo>
                  <a:lnTo>
                    <a:pt x="0" y="12898"/>
                  </a:lnTo>
                  <a:cubicBezTo>
                    <a:pt x="0" y="14552"/>
                    <a:pt x="47" y="15494"/>
                    <a:pt x="216" y="16382"/>
                  </a:cubicBezTo>
                  <a:cubicBezTo>
                    <a:pt x="253" y="16579"/>
                    <a:pt x="255" y="16802"/>
                    <a:pt x="310" y="16997"/>
                  </a:cubicBezTo>
                  <a:cubicBezTo>
                    <a:pt x="317" y="17016"/>
                    <a:pt x="331" y="17030"/>
                    <a:pt x="337" y="17049"/>
                  </a:cubicBezTo>
                  <a:cubicBezTo>
                    <a:pt x="602" y="18243"/>
                    <a:pt x="1522" y="19360"/>
                    <a:pt x="3177" y="20080"/>
                  </a:cubicBezTo>
                  <a:cubicBezTo>
                    <a:pt x="4848" y="20808"/>
                    <a:pt x="7086" y="21229"/>
                    <a:pt x="9201" y="21385"/>
                  </a:cubicBezTo>
                  <a:cubicBezTo>
                    <a:pt x="11320" y="21541"/>
                    <a:pt x="13321" y="21596"/>
                    <a:pt x="15495" y="21600"/>
                  </a:cubicBezTo>
                  <a:lnTo>
                    <a:pt x="21600" y="21600"/>
                  </a:lnTo>
                  <a:lnTo>
                    <a:pt x="21600" y="12927"/>
                  </a:lnTo>
                  <a:lnTo>
                    <a:pt x="21600" y="6345"/>
                  </a:lnTo>
                  <a:lnTo>
                    <a:pt x="21600" y="2202"/>
                  </a:lnTo>
                  <a:cubicBezTo>
                    <a:pt x="21600" y="1215"/>
                    <a:pt x="21565" y="608"/>
                    <a:pt x="21519" y="0"/>
                  </a:cubicBezTo>
                  <a:close/>
                </a:path>
              </a:pathLst>
            </a:custGeom>
            <a:solidFill>
              <a:schemeClr val="accent1"/>
            </a:solidFill>
            <a:ln w="12700" cap="flat">
              <a:noFill/>
              <a:miter lim="400000"/>
            </a:ln>
            <a:effectLst/>
          </p:spPr>
          <p:txBody>
            <a:bodyPr wrap="square" lIns="0" tIns="0" rIns="0" bIns="0" numCol="1" anchor="t">
              <a:noAutofit/>
            </a:bodyPr>
            <a:lstStyle/>
            <a:p>
              <a:endParaRPr>
                <a:cs typeface="+mn-ea"/>
                <a:sym typeface="+mn-lt"/>
              </a:endParaRPr>
            </a:p>
          </p:txBody>
        </p:sp>
        <p:sp>
          <p:nvSpPr>
            <p:cNvPr id="7" name="Shape 39328"/>
            <p:cNvSpPr/>
            <p:nvPr/>
          </p:nvSpPr>
          <p:spPr>
            <a:xfrm>
              <a:off x="6559957" y="1677828"/>
              <a:ext cx="867886" cy="393804"/>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994"/>
                    <a:pt x="2882" y="3005"/>
                  </a:cubicBezTo>
                  <a:cubicBezTo>
                    <a:pt x="-961" y="7028"/>
                    <a:pt x="-961" y="13555"/>
                    <a:pt x="2882" y="17578"/>
                  </a:cubicBezTo>
                  <a:cubicBezTo>
                    <a:pt x="6724" y="21600"/>
                    <a:pt x="12954" y="21600"/>
                    <a:pt x="16796" y="17578"/>
                  </a:cubicBezTo>
                  <a:cubicBezTo>
                    <a:pt x="20639" y="13555"/>
                    <a:pt x="20639" y="7028"/>
                    <a:pt x="16796" y="3005"/>
                  </a:cubicBezTo>
                  <a:cubicBezTo>
                    <a:pt x="14875" y="994"/>
                    <a:pt x="12357" y="0"/>
                    <a:pt x="9839" y="0"/>
                  </a:cubicBezTo>
                  <a:close/>
                  <a:moveTo>
                    <a:pt x="9839" y="5103"/>
                  </a:moveTo>
                  <a:cubicBezTo>
                    <a:pt x="10835" y="5103"/>
                    <a:pt x="11832" y="5476"/>
                    <a:pt x="12592" y="6223"/>
                  </a:cubicBezTo>
                  <a:cubicBezTo>
                    <a:pt x="14113" y="7718"/>
                    <a:pt x="14113" y="10143"/>
                    <a:pt x="12592" y="11638"/>
                  </a:cubicBezTo>
                  <a:cubicBezTo>
                    <a:pt x="11072" y="13133"/>
                    <a:pt x="8606" y="13133"/>
                    <a:pt x="7086" y="11638"/>
                  </a:cubicBezTo>
                  <a:cubicBezTo>
                    <a:pt x="5565" y="10143"/>
                    <a:pt x="5565" y="7718"/>
                    <a:pt x="7086" y="6223"/>
                  </a:cubicBezTo>
                  <a:cubicBezTo>
                    <a:pt x="7846" y="5476"/>
                    <a:pt x="8843" y="5103"/>
                    <a:pt x="9839" y="5103"/>
                  </a:cubicBezTo>
                  <a:close/>
                </a:path>
              </a:pathLst>
            </a:custGeom>
            <a:solidFill>
              <a:schemeClr val="accent1">
                <a:lumMod val="60000"/>
                <a:lumOff val="40000"/>
              </a:schemeClr>
            </a:solidFill>
            <a:ln w="12700" cap="flat">
              <a:noFill/>
              <a:miter lim="400000"/>
            </a:ln>
            <a:effectLst/>
          </p:spPr>
          <p:txBody>
            <a:bodyPr wrap="square" lIns="0" tIns="0" rIns="0" bIns="0" numCol="1" anchor="t">
              <a:noAutofit/>
            </a:bodyPr>
            <a:lstStyle/>
            <a:p>
              <a:endParaRPr>
                <a:cs typeface="+mn-ea"/>
                <a:sym typeface="+mn-lt"/>
              </a:endParaRPr>
            </a:p>
          </p:txBody>
        </p:sp>
      </p:grpSp>
      <p:cxnSp>
        <p:nvCxnSpPr>
          <p:cNvPr id="9" name="Straight Connector 8"/>
          <p:cNvCxnSpPr/>
          <p:nvPr/>
        </p:nvCxnSpPr>
        <p:spPr>
          <a:xfrm flipV="1">
            <a:off x="5245425" y="1557363"/>
            <a:ext cx="0" cy="446698"/>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 name="Shape 39326"/>
          <p:cNvSpPr/>
          <p:nvPr/>
        </p:nvSpPr>
        <p:spPr>
          <a:xfrm>
            <a:off x="5570698" y="2484650"/>
            <a:ext cx="2377923" cy="418383"/>
          </a:xfrm>
          <a:prstGeom prst="rect">
            <a:avLst/>
          </a:prstGeom>
          <a:solidFill>
            <a:schemeClr val="accent2"/>
          </a:solidFill>
          <a:ln w="12700" cap="flat">
            <a:noFill/>
            <a:miter lim="400000"/>
          </a:ln>
          <a:effectLst/>
        </p:spPr>
        <p:txBody>
          <a:bodyPr wrap="square" lIns="0" tIns="0" rIns="0" bIns="0" numCol="1" anchor="t">
            <a:noAutofit/>
          </a:bodyPr>
          <a:lstStyle/>
          <a:p>
            <a:endParaRPr>
              <a:cs typeface="+mn-ea"/>
              <a:sym typeface="+mn-lt"/>
            </a:endParaRPr>
          </a:p>
        </p:txBody>
      </p:sp>
      <p:grpSp>
        <p:nvGrpSpPr>
          <p:cNvPr id="50" name="Group 49"/>
          <p:cNvGrpSpPr/>
          <p:nvPr/>
        </p:nvGrpSpPr>
        <p:grpSpPr>
          <a:xfrm>
            <a:off x="4919949" y="2157344"/>
            <a:ext cx="650952" cy="745689"/>
            <a:chOff x="6559932" y="2876459"/>
            <a:chExt cx="867936" cy="994252"/>
          </a:xfrm>
        </p:grpSpPr>
        <p:sp>
          <p:nvSpPr>
            <p:cNvPr id="12" name="Shape 39327"/>
            <p:cNvSpPr/>
            <p:nvPr/>
          </p:nvSpPr>
          <p:spPr>
            <a:xfrm>
              <a:off x="6559932" y="3080838"/>
              <a:ext cx="867936" cy="789873"/>
            </a:xfrm>
            <a:custGeom>
              <a:avLst/>
              <a:gdLst/>
              <a:ahLst/>
              <a:cxnLst>
                <a:cxn ang="0">
                  <a:pos x="wd2" y="hd2"/>
                </a:cxn>
                <a:cxn ang="5400000">
                  <a:pos x="wd2" y="hd2"/>
                </a:cxn>
                <a:cxn ang="10800000">
                  <a:pos x="wd2" y="hd2"/>
                </a:cxn>
                <a:cxn ang="16200000">
                  <a:pos x="wd2" y="hd2"/>
                </a:cxn>
              </a:cxnLst>
              <a:rect l="0" t="0" r="r" b="b"/>
              <a:pathLst>
                <a:path w="21600" h="21600" extrusionOk="0">
                  <a:moveTo>
                    <a:pt x="21519" y="0"/>
                  </a:moveTo>
                  <a:cubicBezTo>
                    <a:pt x="21316" y="1227"/>
                    <a:pt x="20318" y="2427"/>
                    <a:pt x="18436" y="3365"/>
                  </a:cubicBezTo>
                  <a:cubicBezTo>
                    <a:pt x="14219" y="5469"/>
                    <a:pt x="7381" y="5469"/>
                    <a:pt x="3164" y="3365"/>
                  </a:cubicBezTo>
                  <a:cubicBezTo>
                    <a:pt x="1294" y="2433"/>
                    <a:pt x="299" y="1241"/>
                    <a:pt x="88" y="22"/>
                  </a:cubicBezTo>
                  <a:cubicBezTo>
                    <a:pt x="41" y="621"/>
                    <a:pt x="0" y="1216"/>
                    <a:pt x="0" y="2172"/>
                  </a:cubicBezTo>
                  <a:lnTo>
                    <a:pt x="0" y="12898"/>
                  </a:lnTo>
                  <a:cubicBezTo>
                    <a:pt x="0" y="14552"/>
                    <a:pt x="47" y="15494"/>
                    <a:pt x="216" y="16382"/>
                  </a:cubicBezTo>
                  <a:cubicBezTo>
                    <a:pt x="253" y="16579"/>
                    <a:pt x="255" y="16802"/>
                    <a:pt x="310" y="16997"/>
                  </a:cubicBezTo>
                  <a:cubicBezTo>
                    <a:pt x="317" y="17016"/>
                    <a:pt x="331" y="17030"/>
                    <a:pt x="337" y="17049"/>
                  </a:cubicBezTo>
                  <a:cubicBezTo>
                    <a:pt x="602" y="18243"/>
                    <a:pt x="1522" y="19360"/>
                    <a:pt x="3177" y="20080"/>
                  </a:cubicBezTo>
                  <a:cubicBezTo>
                    <a:pt x="4848" y="20808"/>
                    <a:pt x="7086" y="21229"/>
                    <a:pt x="9201" y="21385"/>
                  </a:cubicBezTo>
                  <a:cubicBezTo>
                    <a:pt x="11320" y="21541"/>
                    <a:pt x="13321" y="21596"/>
                    <a:pt x="15495" y="21600"/>
                  </a:cubicBezTo>
                  <a:lnTo>
                    <a:pt x="21600" y="21600"/>
                  </a:lnTo>
                  <a:lnTo>
                    <a:pt x="21600" y="12927"/>
                  </a:lnTo>
                  <a:lnTo>
                    <a:pt x="21600" y="6345"/>
                  </a:lnTo>
                  <a:lnTo>
                    <a:pt x="21600" y="2202"/>
                  </a:lnTo>
                  <a:cubicBezTo>
                    <a:pt x="21600" y="1215"/>
                    <a:pt x="21565" y="608"/>
                    <a:pt x="21519" y="0"/>
                  </a:cubicBezTo>
                  <a:close/>
                </a:path>
              </a:pathLst>
            </a:custGeom>
            <a:solidFill>
              <a:schemeClr val="accent2"/>
            </a:solidFill>
            <a:ln w="12700" cap="flat">
              <a:noFill/>
              <a:miter lim="400000"/>
            </a:ln>
            <a:effectLst/>
          </p:spPr>
          <p:txBody>
            <a:bodyPr wrap="square" lIns="0" tIns="0" rIns="0" bIns="0" numCol="1" anchor="t">
              <a:noAutofit/>
            </a:bodyPr>
            <a:lstStyle/>
            <a:p>
              <a:endParaRPr>
                <a:cs typeface="+mn-ea"/>
                <a:sym typeface="+mn-lt"/>
              </a:endParaRPr>
            </a:p>
          </p:txBody>
        </p:sp>
        <p:sp>
          <p:nvSpPr>
            <p:cNvPr id="13" name="Shape 39328"/>
            <p:cNvSpPr/>
            <p:nvPr/>
          </p:nvSpPr>
          <p:spPr>
            <a:xfrm>
              <a:off x="6559957" y="2876459"/>
              <a:ext cx="867886" cy="393804"/>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994"/>
                    <a:pt x="2882" y="3005"/>
                  </a:cubicBezTo>
                  <a:cubicBezTo>
                    <a:pt x="-961" y="7028"/>
                    <a:pt x="-961" y="13555"/>
                    <a:pt x="2882" y="17578"/>
                  </a:cubicBezTo>
                  <a:cubicBezTo>
                    <a:pt x="6724" y="21600"/>
                    <a:pt x="12954" y="21600"/>
                    <a:pt x="16796" y="17578"/>
                  </a:cubicBezTo>
                  <a:cubicBezTo>
                    <a:pt x="20639" y="13555"/>
                    <a:pt x="20639" y="7028"/>
                    <a:pt x="16796" y="3005"/>
                  </a:cubicBezTo>
                  <a:cubicBezTo>
                    <a:pt x="14875" y="994"/>
                    <a:pt x="12357" y="0"/>
                    <a:pt x="9839" y="0"/>
                  </a:cubicBezTo>
                  <a:close/>
                  <a:moveTo>
                    <a:pt x="9839" y="5103"/>
                  </a:moveTo>
                  <a:cubicBezTo>
                    <a:pt x="10835" y="5103"/>
                    <a:pt x="11832" y="5476"/>
                    <a:pt x="12592" y="6223"/>
                  </a:cubicBezTo>
                  <a:cubicBezTo>
                    <a:pt x="14113" y="7718"/>
                    <a:pt x="14113" y="10143"/>
                    <a:pt x="12592" y="11638"/>
                  </a:cubicBezTo>
                  <a:cubicBezTo>
                    <a:pt x="11072" y="13133"/>
                    <a:pt x="8606" y="13133"/>
                    <a:pt x="7086" y="11638"/>
                  </a:cubicBezTo>
                  <a:cubicBezTo>
                    <a:pt x="5565" y="10143"/>
                    <a:pt x="5565" y="7718"/>
                    <a:pt x="7086" y="6223"/>
                  </a:cubicBezTo>
                  <a:cubicBezTo>
                    <a:pt x="7846" y="5476"/>
                    <a:pt x="8843" y="5103"/>
                    <a:pt x="9839" y="5103"/>
                  </a:cubicBezTo>
                  <a:close/>
                </a:path>
              </a:pathLst>
            </a:custGeom>
            <a:solidFill>
              <a:schemeClr val="accent2">
                <a:lumMod val="60000"/>
                <a:lumOff val="40000"/>
              </a:schemeClr>
            </a:solidFill>
            <a:ln w="12700" cap="flat">
              <a:noFill/>
              <a:miter lim="400000"/>
            </a:ln>
            <a:effectLst/>
          </p:spPr>
          <p:txBody>
            <a:bodyPr wrap="square" lIns="0" tIns="0" rIns="0" bIns="0" numCol="1" anchor="t">
              <a:noAutofit/>
            </a:bodyPr>
            <a:lstStyle/>
            <a:p>
              <a:endParaRPr>
                <a:cs typeface="+mn-ea"/>
                <a:sym typeface="+mn-lt"/>
              </a:endParaRPr>
            </a:p>
          </p:txBody>
        </p:sp>
      </p:grpSp>
      <p:cxnSp>
        <p:nvCxnSpPr>
          <p:cNvPr id="14" name="Straight Connector 13"/>
          <p:cNvCxnSpPr/>
          <p:nvPr/>
        </p:nvCxnSpPr>
        <p:spPr>
          <a:xfrm flipV="1">
            <a:off x="5245425" y="2456336"/>
            <a:ext cx="0" cy="446698"/>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5" name="Shape 39326"/>
          <p:cNvSpPr/>
          <p:nvPr/>
        </p:nvSpPr>
        <p:spPr>
          <a:xfrm>
            <a:off x="5570698" y="3383624"/>
            <a:ext cx="1527333" cy="418383"/>
          </a:xfrm>
          <a:prstGeom prst="rect">
            <a:avLst/>
          </a:prstGeom>
          <a:solidFill>
            <a:schemeClr val="accent3"/>
          </a:solidFill>
          <a:ln w="12700" cap="flat">
            <a:noFill/>
            <a:miter lim="400000"/>
          </a:ln>
          <a:effectLst/>
        </p:spPr>
        <p:txBody>
          <a:bodyPr wrap="square" lIns="0" tIns="0" rIns="0" bIns="0" numCol="1" anchor="t">
            <a:noAutofit/>
          </a:bodyPr>
          <a:lstStyle/>
          <a:p>
            <a:endParaRPr>
              <a:cs typeface="+mn-ea"/>
              <a:sym typeface="+mn-lt"/>
            </a:endParaRPr>
          </a:p>
        </p:txBody>
      </p:sp>
      <p:grpSp>
        <p:nvGrpSpPr>
          <p:cNvPr id="51" name="Group 50"/>
          <p:cNvGrpSpPr/>
          <p:nvPr/>
        </p:nvGrpSpPr>
        <p:grpSpPr>
          <a:xfrm>
            <a:off x="4919949" y="3056318"/>
            <a:ext cx="650952" cy="745689"/>
            <a:chOff x="6559932" y="4075090"/>
            <a:chExt cx="867936" cy="994252"/>
          </a:xfrm>
        </p:grpSpPr>
        <p:sp>
          <p:nvSpPr>
            <p:cNvPr id="16" name="Shape 39327"/>
            <p:cNvSpPr/>
            <p:nvPr/>
          </p:nvSpPr>
          <p:spPr>
            <a:xfrm>
              <a:off x="6559932" y="4279469"/>
              <a:ext cx="867936" cy="789873"/>
            </a:xfrm>
            <a:custGeom>
              <a:avLst/>
              <a:gdLst/>
              <a:ahLst/>
              <a:cxnLst>
                <a:cxn ang="0">
                  <a:pos x="wd2" y="hd2"/>
                </a:cxn>
                <a:cxn ang="5400000">
                  <a:pos x="wd2" y="hd2"/>
                </a:cxn>
                <a:cxn ang="10800000">
                  <a:pos x="wd2" y="hd2"/>
                </a:cxn>
                <a:cxn ang="16200000">
                  <a:pos x="wd2" y="hd2"/>
                </a:cxn>
              </a:cxnLst>
              <a:rect l="0" t="0" r="r" b="b"/>
              <a:pathLst>
                <a:path w="21600" h="21600" extrusionOk="0">
                  <a:moveTo>
                    <a:pt x="21519" y="0"/>
                  </a:moveTo>
                  <a:cubicBezTo>
                    <a:pt x="21316" y="1227"/>
                    <a:pt x="20318" y="2427"/>
                    <a:pt x="18436" y="3365"/>
                  </a:cubicBezTo>
                  <a:cubicBezTo>
                    <a:pt x="14219" y="5469"/>
                    <a:pt x="7381" y="5469"/>
                    <a:pt x="3164" y="3365"/>
                  </a:cubicBezTo>
                  <a:cubicBezTo>
                    <a:pt x="1294" y="2433"/>
                    <a:pt x="299" y="1241"/>
                    <a:pt x="88" y="22"/>
                  </a:cubicBezTo>
                  <a:cubicBezTo>
                    <a:pt x="41" y="621"/>
                    <a:pt x="0" y="1216"/>
                    <a:pt x="0" y="2172"/>
                  </a:cubicBezTo>
                  <a:lnTo>
                    <a:pt x="0" y="12898"/>
                  </a:lnTo>
                  <a:cubicBezTo>
                    <a:pt x="0" y="14552"/>
                    <a:pt x="47" y="15494"/>
                    <a:pt x="216" y="16382"/>
                  </a:cubicBezTo>
                  <a:cubicBezTo>
                    <a:pt x="253" y="16579"/>
                    <a:pt x="255" y="16802"/>
                    <a:pt x="310" y="16997"/>
                  </a:cubicBezTo>
                  <a:cubicBezTo>
                    <a:pt x="317" y="17016"/>
                    <a:pt x="331" y="17030"/>
                    <a:pt x="337" y="17049"/>
                  </a:cubicBezTo>
                  <a:cubicBezTo>
                    <a:pt x="602" y="18243"/>
                    <a:pt x="1522" y="19360"/>
                    <a:pt x="3177" y="20080"/>
                  </a:cubicBezTo>
                  <a:cubicBezTo>
                    <a:pt x="4848" y="20808"/>
                    <a:pt x="7086" y="21229"/>
                    <a:pt x="9201" y="21385"/>
                  </a:cubicBezTo>
                  <a:cubicBezTo>
                    <a:pt x="11320" y="21541"/>
                    <a:pt x="13321" y="21596"/>
                    <a:pt x="15495" y="21600"/>
                  </a:cubicBezTo>
                  <a:lnTo>
                    <a:pt x="21600" y="21600"/>
                  </a:lnTo>
                  <a:lnTo>
                    <a:pt x="21600" y="12927"/>
                  </a:lnTo>
                  <a:lnTo>
                    <a:pt x="21600" y="6345"/>
                  </a:lnTo>
                  <a:lnTo>
                    <a:pt x="21600" y="2202"/>
                  </a:lnTo>
                  <a:cubicBezTo>
                    <a:pt x="21600" y="1215"/>
                    <a:pt x="21565" y="608"/>
                    <a:pt x="21519" y="0"/>
                  </a:cubicBezTo>
                  <a:close/>
                </a:path>
              </a:pathLst>
            </a:custGeom>
            <a:solidFill>
              <a:schemeClr val="accent3"/>
            </a:solidFill>
            <a:ln w="12700" cap="flat">
              <a:noFill/>
              <a:miter lim="400000"/>
            </a:ln>
            <a:effectLst/>
          </p:spPr>
          <p:txBody>
            <a:bodyPr wrap="square" lIns="0" tIns="0" rIns="0" bIns="0" numCol="1" anchor="t">
              <a:noAutofit/>
            </a:bodyPr>
            <a:lstStyle/>
            <a:p>
              <a:endParaRPr>
                <a:cs typeface="+mn-ea"/>
                <a:sym typeface="+mn-lt"/>
              </a:endParaRPr>
            </a:p>
          </p:txBody>
        </p:sp>
        <p:sp>
          <p:nvSpPr>
            <p:cNvPr id="17" name="Shape 39328"/>
            <p:cNvSpPr/>
            <p:nvPr/>
          </p:nvSpPr>
          <p:spPr>
            <a:xfrm>
              <a:off x="6559957" y="4075090"/>
              <a:ext cx="867886" cy="393804"/>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994"/>
                    <a:pt x="2882" y="3005"/>
                  </a:cubicBezTo>
                  <a:cubicBezTo>
                    <a:pt x="-961" y="7028"/>
                    <a:pt x="-961" y="13555"/>
                    <a:pt x="2882" y="17578"/>
                  </a:cubicBezTo>
                  <a:cubicBezTo>
                    <a:pt x="6724" y="21600"/>
                    <a:pt x="12954" y="21600"/>
                    <a:pt x="16796" y="17578"/>
                  </a:cubicBezTo>
                  <a:cubicBezTo>
                    <a:pt x="20639" y="13555"/>
                    <a:pt x="20639" y="7028"/>
                    <a:pt x="16796" y="3005"/>
                  </a:cubicBezTo>
                  <a:cubicBezTo>
                    <a:pt x="14875" y="994"/>
                    <a:pt x="12357" y="0"/>
                    <a:pt x="9839" y="0"/>
                  </a:cubicBezTo>
                  <a:close/>
                  <a:moveTo>
                    <a:pt x="9839" y="5103"/>
                  </a:moveTo>
                  <a:cubicBezTo>
                    <a:pt x="10835" y="5103"/>
                    <a:pt x="11832" y="5476"/>
                    <a:pt x="12592" y="6223"/>
                  </a:cubicBezTo>
                  <a:cubicBezTo>
                    <a:pt x="14113" y="7718"/>
                    <a:pt x="14113" y="10143"/>
                    <a:pt x="12592" y="11638"/>
                  </a:cubicBezTo>
                  <a:cubicBezTo>
                    <a:pt x="11072" y="13133"/>
                    <a:pt x="8606" y="13133"/>
                    <a:pt x="7086" y="11638"/>
                  </a:cubicBezTo>
                  <a:cubicBezTo>
                    <a:pt x="5565" y="10143"/>
                    <a:pt x="5565" y="7718"/>
                    <a:pt x="7086" y="6223"/>
                  </a:cubicBezTo>
                  <a:cubicBezTo>
                    <a:pt x="7846" y="5476"/>
                    <a:pt x="8843" y="5103"/>
                    <a:pt x="9839" y="5103"/>
                  </a:cubicBezTo>
                  <a:close/>
                </a:path>
              </a:pathLst>
            </a:custGeom>
            <a:solidFill>
              <a:schemeClr val="accent3">
                <a:lumMod val="60000"/>
                <a:lumOff val="40000"/>
              </a:schemeClr>
            </a:solidFill>
            <a:ln w="12700" cap="flat">
              <a:noFill/>
              <a:miter lim="400000"/>
            </a:ln>
            <a:effectLst/>
          </p:spPr>
          <p:txBody>
            <a:bodyPr wrap="square" lIns="0" tIns="0" rIns="0" bIns="0" numCol="1" anchor="t">
              <a:noAutofit/>
            </a:bodyPr>
            <a:lstStyle/>
            <a:p>
              <a:endParaRPr>
                <a:cs typeface="+mn-ea"/>
                <a:sym typeface="+mn-lt"/>
              </a:endParaRPr>
            </a:p>
          </p:txBody>
        </p:sp>
      </p:grpSp>
      <p:cxnSp>
        <p:nvCxnSpPr>
          <p:cNvPr id="18" name="Straight Connector 17"/>
          <p:cNvCxnSpPr/>
          <p:nvPr/>
        </p:nvCxnSpPr>
        <p:spPr>
          <a:xfrm flipV="1">
            <a:off x="5245425" y="3355309"/>
            <a:ext cx="0" cy="446698"/>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9" name="Shape 39326"/>
          <p:cNvSpPr/>
          <p:nvPr/>
        </p:nvSpPr>
        <p:spPr>
          <a:xfrm>
            <a:off x="5570698" y="4282597"/>
            <a:ext cx="2155983" cy="418383"/>
          </a:xfrm>
          <a:prstGeom prst="rect">
            <a:avLst/>
          </a:prstGeom>
          <a:solidFill>
            <a:schemeClr val="accent4"/>
          </a:solidFill>
          <a:ln w="12700" cap="flat">
            <a:noFill/>
            <a:miter lim="400000"/>
          </a:ln>
          <a:effectLst/>
        </p:spPr>
        <p:txBody>
          <a:bodyPr wrap="square" lIns="0" tIns="0" rIns="0" bIns="0" numCol="1" anchor="t">
            <a:noAutofit/>
          </a:bodyPr>
          <a:lstStyle/>
          <a:p>
            <a:endParaRPr>
              <a:cs typeface="+mn-ea"/>
              <a:sym typeface="+mn-lt"/>
            </a:endParaRPr>
          </a:p>
        </p:txBody>
      </p:sp>
      <p:grpSp>
        <p:nvGrpSpPr>
          <p:cNvPr id="52" name="Group 51"/>
          <p:cNvGrpSpPr/>
          <p:nvPr/>
        </p:nvGrpSpPr>
        <p:grpSpPr>
          <a:xfrm>
            <a:off x="4919949" y="3955291"/>
            <a:ext cx="650952" cy="745689"/>
            <a:chOff x="6559932" y="5273721"/>
            <a:chExt cx="867936" cy="994252"/>
          </a:xfrm>
        </p:grpSpPr>
        <p:sp>
          <p:nvSpPr>
            <p:cNvPr id="20" name="Shape 39327"/>
            <p:cNvSpPr/>
            <p:nvPr/>
          </p:nvSpPr>
          <p:spPr>
            <a:xfrm>
              <a:off x="6559932" y="5478100"/>
              <a:ext cx="867936" cy="789873"/>
            </a:xfrm>
            <a:custGeom>
              <a:avLst/>
              <a:gdLst/>
              <a:ahLst/>
              <a:cxnLst>
                <a:cxn ang="0">
                  <a:pos x="wd2" y="hd2"/>
                </a:cxn>
                <a:cxn ang="5400000">
                  <a:pos x="wd2" y="hd2"/>
                </a:cxn>
                <a:cxn ang="10800000">
                  <a:pos x="wd2" y="hd2"/>
                </a:cxn>
                <a:cxn ang="16200000">
                  <a:pos x="wd2" y="hd2"/>
                </a:cxn>
              </a:cxnLst>
              <a:rect l="0" t="0" r="r" b="b"/>
              <a:pathLst>
                <a:path w="21600" h="21600" extrusionOk="0">
                  <a:moveTo>
                    <a:pt x="21519" y="0"/>
                  </a:moveTo>
                  <a:cubicBezTo>
                    <a:pt x="21316" y="1227"/>
                    <a:pt x="20318" y="2427"/>
                    <a:pt x="18436" y="3365"/>
                  </a:cubicBezTo>
                  <a:cubicBezTo>
                    <a:pt x="14219" y="5469"/>
                    <a:pt x="7381" y="5469"/>
                    <a:pt x="3164" y="3365"/>
                  </a:cubicBezTo>
                  <a:cubicBezTo>
                    <a:pt x="1294" y="2433"/>
                    <a:pt x="299" y="1241"/>
                    <a:pt x="88" y="22"/>
                  </a:cubicBezTo>
                  <a:cubicBezTo>
                    <a:pt x="41" y="621"/>
                    <a:pt x="0" y="1216"/>
                    <a:pt x="0" y="2172"/>
                  </a:cubicBezTo>
                  <a:lnTo>
                    <a:pt x="0" y="12898"/>
                  </a:lnTo>
                  <a:cubicBezTo>
                    <a:pt x="0" y="14552"/>
                    <a:pt x="47" y="15494"/>
                    <a:pt x="216" y="16382"/>
                  </a:cubicBezTo>
                  <a:cubicBezTo>
                    <a:pt x="253" y="16579"/>
                    <a:pt x="255" y="16802"/>
                    <a:pt x="310" y="16997"/>
                  </a:cubicBezTo>
                  <a:cubicBezTo>
                    <a:pt x="317" y="17016"/>
                    <a:pt x="331" y="17030"/>
                    <a:pt x="337" y="17049"/>
                  </a:cubicBezTo>
                  <a:cubicBezTo>
                    <a:pt x="602" y="18243"/>
                    <a:pt x="1522" y="19360"/>
                    <a:pt x="3177" y="20080"/>
                  </a:cubicBezTo>
                  <a:cubicBezTo>
                    <a:pt x="4848" y="20808"/>
                    <a:pt x="7086" y="21229"/>
                    <a:pt x="9201" y="21385"/>
                  </a:cubicBezTo>
                  <a:cubicBezTo>
                    <a:pt x="11320" y="21541"/>
                    <a:pt x="13321" y="21596"/>
                    <a:pt x="15495" y="21600"/>
                  </a:cubicBezTo>
                  <a:lnTo>
                    <a:pt x="21600" y="21600"/>
                  </a:lnTo>
                  <a:lnTo>
                    <a:pt x="21600" y="12927"/>
                  </a:lnTo>
                  <a:lnTo>
                    <a:pt x="21600" y="6345"/>
                  </a:lnTo>
                  <a:lnTo>
                    <a:pt x="21600" y="2202"/>
                  </a:lnTo>
                  <a:cubicBezTo>
                    <a:pt x="21600" y="1215"/>
                    <a:pt x="21565" y="608"/>
                    <a:pt x="21519" y="0"/>
                  </a:cubicBezTo>
                  <a:close/>
                </a:path>
              </a:pathLst>
            </a:custGeom>
            <a:solidFill>
              <a:schemeClr val="accent4"/>
            </a:solidFill>
            <a:ln w="12700" cap="flat">
              <a:noFill/>
              <a:miter lim="400000"/>
            </a:ln>
            <a:effectLst/>
          </p:spPr>
          <p:txBody>
            <a:bodyPr wrap="square" lIns="0" tIns="0" rIns="0" bIns="0" numCol="1" anchor="t">
              <a:noAutofit/>
            </a:bodyPr>
            <a:lstStyle/>
            <a:p>
              <a:endParaRPr>
                <a:cs typeface="+mn-ea"/>
                <a:sym typeface="+mn-lt"/>
              </a:endParaRPr>
            </a:p>
          </p:txBody>
        </p:sp>
        <p:sp>
          <p:nvSpPr>
            <p:cNvPr id="21" name="Shape 39328"/>
            <p:cNvSpPr/>
            <p:nvPr/>
          </p:nvSpPr>
          <p:spPr>
            <a:xfrm>
              <a:off x="6559957" y="5273721"/>
              <a:ext cx="867886" cy="393804"/>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994"/>
                    <a:pt x="2882" y="3005"/>
                  </a:cubicBezTo>
                  <a:cubicBezTo>
                    <a:pt x="-961" y="7028"/>
                    <a:pt x="-961" y="13555"/>
                    <a:pt x="2882" y="17578"/>
                  </a:cubicBezTo>
                  <a:cubicBezTo>
                    <a:pt x="6724" y="21600"/>
                    <a:pt x="12954" y="21600"/>
                    <a:pt x="16796" y="17578"/>
                  </a:cubicBezTo>
                  <a:cubicBezTo>
                    <a:pt x="20639" y="13555"/>
                    <a:pt x="20639" y="7028"/>
                    <a:pt x="16796" y="3005"/>
                  </a:cubicBezTo>
                  <a:cubicBezTo>
                    <a:pt x="14875" y="994"/>
                    <a:pt x="12357" y="0"/>
                    <a:pt x="9839" y="0"/>
                  </a:cubicBezTo>
                  <a:close/>
                  <a:moveTo>
                    <a:pt x="9839" y="5103"/>
                  </a:moveTo>
                  <a:cubicBezTo>
                    <a:pt x="10835" y="5103"/>
                    <a:pt x="11832" y="5476"/>
                    <a:pt x="12592" y="6223"/>
                  </a:cubicBezTo>
                  <a:cubicBezTo>
                    <a:pt x="14113" y="7718"/>
                    <a:pt x="14113" y="10143"/>
                    <a:pt x="12592" y="11638"/>
                  </a:cubicBezTo>
                  <a:cubicBezTo>
                    <a:pt x="11072" y="13133"/>
                    <a:pt x="8606" y="13133"/>
                    <a:pt x="7086" y="11638"/>
                  </a:cubicBezTo>
                  <a:cubicBezTo>
                    <a:pt x="5565" y="10143"/>
                    <a:pt x="5565" y="7718"/>
                    <a:pt x="7086" y="6223"/>
                  </a:cubicBezTo>
                  <a:cubicBezTo>
                    <a:pt x="7846" y="5476"/>
                    <a:pt x="8843" y="5103"/>
                    <a:pt x="9839" y="5103"/>
                  </a:cubicBezTo>
                  <a:close/>
                </a:path>
              </a:pathLst>
            </a:custGeom>
            <a:solidFill>
              <a:schemeClr val="accent4">
                <a:lumMod val="60000"/>
                <a:lumOff val="40000"/>
              </a:schemeClr>
            </a:solidFill>
            <a:ln w="12700" cap="flat">
              <a:noFill/>
              <a:miter lim="400000"/>
            </a:ln>
            <a:effectLst/>
          </p:spPr>
          <p:txBody>
            <a:bodyPr wrap="square" lIns="0" tIns="0" rIns="0" bIns="0" numCol="1" anchor="t">
              <a:noAutofit/>
            </a:bodyPr>
            <a:lstStyle/>
            <a:p>
              <a:endParaRPr>
                <a:cs typeface="+mn-ea"/>
                <a:sym typeface="+mn-lt"/>
              </a:endParaRPr>
            </a:p>
          </p:txBody>
        </p:sp>
      </p:grpSp>
      <p:cxnSp>
        <p:nvCxnSpPr>
          <p:cNvPr id="22" name="Straight Connector 21"/>
          <p:cNvCxnSpPr/>
          <p:nvPr/>
        </p:nvCxnSpPr>
        <p:spPr>
          <a:xfrm flipV="1">
            <a:off x="5245425" y="4303307"/>
            <a:ext cx="0" cy="446698"/>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99780" y="1558262"/>
            <a:ext cx="0" cy="3147255"/>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336990" y="1558262"/>
            <a:ext cx="0" cy="3147255"/>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874200" y="1558262"/>
            <a:ext cx="0" cy="3147255"/>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411410" y="1558262"/>
            <a:ext cx="0" cy="3147255"/>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948620" y="1558262"/>
            <a:ext cx="0" cy="3147255"/>
          </a:xfrm>
          <a:prstGeom prst="line">
            <a:avLst/>
          </a:prstGeom>
          <a:ln w="2222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09943" y="1518249"/>
            <a:ext cx="844222" cy="530915"/>
          </a:xfrm>
          <a:prstGeom prst="rect">
            <a:avLst/>
          </a:prstGeom>
          <a:noFill/>
        </p:spPr>
        <p:txBody>
          <a:bodyPr wrap="none" lIns="68580" tIns="34290" rIns="68580" bIns="34290" rtlCol="0">
            <a:spAutoFit/>
          </a:bodyPr>
          <a:lstStyle/>
          <a:p>
            <a:r>
              <a:rPr lang="id-ID" sz="3000" b="1" dirty="0">
                <a:solidFill>
                  <a:schemeClr val="accent1"/>
                </a:solidFill>
                <a:cs typeface="+mn-ea"/>
                <a:sym typeface="+mn-lt"/>
              </a:rPr>
              <a:t>12K</a:t>
            </a:r>
          </a:p>
        </p:txBody>
      </p:sp>
      <p:sp>
        <p:nvSpPr>
          <p:cNvPr id="32" name="TextBox 31"/>
          <p:cNvSpPr txBox="1"/>
          <p:nvPr/>
        </p:nvSpPr>
        <p:spPr>
          <a:xfrm>
            <a:off x="7949871" y="2415295"/>
            <a:ext cx="844222" cy="530915"/>
          </a:xfrm>
          <a:prstGeom prst="rect">
            <a:avLst/>
          </a:prstGeom>
          <a:noFill/>
        </p:spPr>
        <p:txBody>
          <a:bodyPr wrap="none" lIns="68580" tIns="34290" rIns="68580" bIns="34290" rtlCol="0">
            <a:spAutoFit/>
          </a:bodyPr>
          <a:lstStyle/>
          <a:p>
            <a:r>
              <a:rPr lang="id-ID" sz="3000" b="1" dirty="0">
                <a:solidFill>
                  <a:schemeClr val="accent2"/>
                </a:solidFill>
                <a:cs typeface="+mn-ea"/>
                <a:sym typeface="+mn-lt"/>
              </a:rPr>
              <a:t>20K</a:t>
            </a:r>
          </a:p>
        </p:txBody>
      </p:sp>
      <p:sp>
        <p:nvSpPr>
          <p:cNvPr id="33" name="TextBox 32"/>
          <p:cNvSpPr txBox="1"/>
          <p:nvPr/>
        </p:nvSpPr>
        <p:spPr>
          <a:xfrm>
            <a:off x="7104064" y="3313200"/>
            <a:ext cx="630221" cy="530915"/>
          </a:xfrm>
          <a:prstGeom prst="rect">
            <a:avLst/>
          </a:prstGeom>
          <a:noFill/>
        </p:spPr>
        <p:txBody>
          <a:bodyPr wrap="none" lIns="68580" tIns="34290" rIns="68580" bIns="34290" rtlCol="0">
            <a:spAutoFit/>
          </a:bodyPr>
          <a:lstStyle/>
          <a:p>
            <a:r>
              <a:rPr lang="id-ID" sz="3000" b="1" dirty="0">
                <a:solidFill>
                  <a:schemeClr val="accent3"/>
                </a:solidFill>
                <a:cs typeface="+mn-ea"/>
                <a:sym typeface="+mn-lt"/>
              </a:rPr>
              <a:t>7K</a:t>
            </a:r>
          </a:p>
        </p:txBody>
      </p:sp>
      <p:sp>
        <p:nvSpPr>
          <p:cNvPr id="34" name="TextBox 33"/>
          <p:cNvSpPr txBox="1"/>
          <p:nvPr/>
        </p:nvSpPr>
        <p:spPr>
          <a:xfrm>
            <a:off x="7719062" y="4228063"/>
            <a:ext cx="844222" cy="530915"/>
          </a:xfrm>
          <a:prstGeom prst="rect">
            <a:avLst/>
          </a:prstGeom>
          <a:noFill/>
        </p:spPr>
        <p:txBody>
          <a:bodyPr wrap="none" lIns="68580" tIns="34290" rIns="68580" bIns="34290" rtlCol="0">
            <a:spAutoFit/>
          </a:bodyPr>
          <a:lstStyle/>
          <a:p>
            <a:r>
              <a:rPr lang="id-ID" sz="3000" b="1" dirty="0">
                <a:solidFill>
                  <a:schemeClr val="accent4"/>
                </a:solidFill>
                <a:cs typeface="+mn-ea"/>
                <a:sym typeface="+mn-lt"/>
              </a:rPr>
              <a:t>15K</a:t>
            </a:r>
          </a:p>
        </p:txBody>
      </p:sp>
      <p:sp>
        <p:nvSpPr>
          <p:cNvPr id="35" name="Title 7"/>
          <p:cNvSpPr txBox="1">
            <a:spLocks/>
          </p:cNvSpPr>
          <p:nvPr/>
        </p:nvSpPr>
        <p:spPr>
          <a:xfrm>
            <a:off x="378267" y="1500198"/>
            <a:ext cx="2631663" cy="1097931"/>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nSpc>
                <a:spcPct val="100000"/>
              </a:lnSpc>
            </a:pPr>
            <a:r>
              <a:rPr lang="zh-CN" altLang="en-US" sz="1800" dirty="0" smtClean="0">
                <a:latin typeface="+mn-lt"/>
                <a:ea typeface="+mn-ea"/>
                <a:cs typeface="+mn-ea"/>
                <a:sym typeface="+mn-lt"/>
              </a:rPr>
              <a:t>点击输入标题</a:t>
            </a:r>
            <a:endParaRPr lang="id-ID" sz="1800" b="1" dirty="0">
              <a:latin typeface="+mn-lt"/>
              <a:ea typeface="+mn-ea"/>
              <a:cs typeface="+mn-ea"/>
              <a:sym typeface="+mn-lt"/>
            </a:endParaRPr>
          </a:p>
        </p:txBody>
      </p:sp>
      <p:sp>
        <p:nvSpPr>
          <p:cNvPr id="36" name="TextBox 35"/>
          <p:cNvSpPr txBox="1"/>
          <p:nvPr/>
        </p:nvSpPr>
        <p:spPr>
          <a:xfrm>
            <a:off x="378266" y="1815362"/>
            <a:ext cx="3945054" cy="1592744"/>
          </a:xfrm>
          <a:prstGeom prst="rect">
            <a:avLst/>
          </a:prstGeom>
          <a:noFill/>
        </p:spPr>
        <p:txBody>
          <a:bodyPr wrap="square" lIns="68580" tIns="34290" rIns="68580" bIns="34290" rtlCol="0">
            <a:spAutoFit/>
          </a:bodyPr>
          <a:lstStyle/>
          <a:p>
            <a:pPr algn="just">
              <a:lnSpc>
                <a:spcPct val="150000"/>
              </a:lnSpc>
            </a:pPr>
            <a:r>
              <a:rPr lang="id-ID" sz="1100" dirty="0">
                <a:cs typeface="+mn-ea"/>
                <a:sym typeface="+mn-lt"/>
              </a:rPr>
              <a:t>“ </a:t>
            </a:r>
            <a:r>
              <a:rPr lang="en-US" sz="1100" dirty="0">
                <a:cs typeface="+mn-ea"/>
                <a:sym typeface="+mn-lt"/>
              </a:rPr>
              <a:t>Throughout our </a:t>
            </a:r>
            <a:r>
              <a:rPr lang="en-US" sz="1100" dirty="0" err="1">
                <a:cs typeface="+mn-ea"/>
                <a:sym typeface="+mn-lt"/>
              </a:rPr>
              <a:t>organisation</a:t>
            </a:r>
            <a:r>
              <a:rPr lang="en-US" sz="1100" dirty="0">
                <a:cs typeface="+mn-ea"/>
                <a:sym typeface="+mn-lt"/>
              </a:rPr>
              <a:t> we’ve always looked to bring together the right skills and knowledge to support our technology development, network growth and customer service. With experience that goes beyond the telecoms and IT industry our group of directors and officers are focused on bringing to market the latest </a:t>
            </a:r>
            <a:r>
              <a:rPr lang="en-US" sz="1100" dirty="0" smtClean="0">
                <a:cs typeface="+mn-ea"/>
                <a:sym typeface="+mn-lt"/>
              </a:rPr>
              <a:t>Business </a:t>
            </a:r>
            <a:r>
              <a:rPr lang="en-US" sz="1100" dirty="0">
                <a:cs typeface="+mn-ea"/>
                <a:sym typeface="+mn-lt"/>
              </a:rPr>
              <a:t>Grade solutions </a:t>
            </a:r>
          </a:p>
        </p:txBody>
      </p:sp>
      <p:sp>
        <p:nvSpPr>
          <p:cNvPr id="37" name="TextBox 36"/>
          <p:cNvSpPr txBox="1"/>
          <p:nvPr/>
        </p:nvSpPr>
        <p:spPr>
          <a:xfrm>
            <a:off x="658426" y="3497356"/>
            <a:ext cx="1061829" cy="253916"/>
          </a:xfrm>
          <a:prstGeom prst="rect">
            <a:avLst/>
          </a:prstGeom>
          <a:noFill/>
        </p:spPr>
        <p:txBody>
          <a:bodyPr wrap="none" lIns="68580" tIns="34290" rIns="68580" bIns="34290" rtlCol="0">
            <a:spAutoFit/>
          </a:bodyPr>
          <a:lstStyle/>
          <a:p>
            <a:r>
              <a:rPr lang="zh-CN" altLang="en-US" sz="1200" b="1" dirty="0" smtClean="0">
                <a:cs typeface="+mn-ea"/>
                <a:sym typeface="+mn-lt"/>
              </a:rPr>
              <a:t>点击输入标题</a:t>
            </a:r>
            <a:endParaRPr lang="en-US" sz="1200" b="1" dirty="0">
              <a:cs typeface="+mn-ea"/>
              <a:sym typeface="+mn-lt"/>
            </a:endParaRPr>
          </a:p>
        </p:txBody>
      </p:sp>
      <p:sp>
        <p:nvSpPr>
          <p:cNvPr id="38" name="TextBox 37"/>
          <p:cNvSpPr txBox="1"/>
          <p:nvPr/>
        </p:nvSpPr>
        <p:spPr>
          <a:xfrm>
            <a:off x="2571841" y="3507477"/>
            <a:ext cx="1061829" cy="253916"/>
          </a:xfrm>
          <a:prstGeom prst="rect">
            <a:avLst/>
          </a:prstGeom>
          <a:noFill/>
        </p:spPr>
        <p:txBody>
          <a:bodyPr wrap="none" lIns="68580" tIns="34290" rIns="68580" bIns="34290" rtlCol="0">
            <a:spAutoFit/>
          </a:bodyPr>
          <a:lstStyle/>
          <a:p>
            <a:r>
              <a:rPr lang="zh-CN" altLang="en-US" sz="1200" b="1" dirty="0" smtClean="0">
                <a:cs typeface="+mn-ea"/>
                <a:sym typeface="+mn-lt"/>
              </a:rPr>
              <a:t>点击输入标题</a:t>
            </a:r>
            <a:endParaRPr lang="en-US" sz="1200" b="1" dirty="0">
              <a:cs typeface="+mn-ea"/>
              <a:sym typeface="+mn-lt"/>
            </a:endParaRPr>
          </a:p>
        </p:txBody>
      </p:sp>
      <p:sp>
        <p:nvSpPr>
          <p:cNvPr id="39" name="TextBox 38"/>
          <p:cNvSpPr txBox="1"/>
          <p:nvPr/>
        </p:nvSpPr>
        <p:spPr>
          <a:xfrm>
            <a:off x="658426" y="3719624"/>
            <a:ext cx="1416786" cy="192360"/>
          </a:xfrm>
          <a:prstGeom prst="rect">
            <a:avLst/>
          </a:prstGeom>
          <a:noFill/>
        </p:spPr>
        <p:txBody>
          <a:bodyPr wrap="square" lIns="68580" tIns="34290" rIns="68580" bIns="34290" rtlCol="0">
            <a:spAutoFit/>
          </a:bodyPr>
          <a:lstStyle/>
          <a:p>
            <a:r>
              <a:rPr lang="en-US" sz="800" dirty="0">
                <a:cs typeface="+mn-ea"/>
                <a:sym typeface="+mn-lt"/>
              </a:rPr>
              <a:t>Lorem ipsum dolor sit </a:t>
            </a:r>
            <a:r>
              <a:rPr lang="en-US" sz="800" dirty="0" err="1">
                <a:cs typeface="+mn-ea"/>
                <a:sym typeface="+mn-lt"/>
              </a:rPr>
              <a:t>amet</a:t>
            </a:r>
            <a:r>
              <a:rPr lang="en-US" sz="800" dirty="0">
                <a:cs typeface="+mn-ea"/>
                <a:sym typeface="+mn-lt"/>
              </a:rPr>
              <a:t>.</a:t>
            </a:r>
          </a:p>
        </p:txBody>
      </p:sp>
      <p:sp>
        <p:nvSpPr>
          <p:cNvPr id="40" name="TextBox 39"/>
          <p:cNvSpPr txBox="1"/>
          <p:nvPr/>
        </p:nvSpPr>
        <p:spPr>
          <a:xfrm>
            <a:off x="2571841" y="3719866"/>
            <a:ext cx="1416786" cy="192360"/>
          </a:xfrm>
          <a:prstGeom prst="rect">
            <a:avLst/>
          </a:prstGeom>
          <a:noFill/>
        </p:spPr>
        <p:txBody>
          <a:bodyPr wrap="square" lIns="68580" tIns="34290" rIns="68580" bIns="34290" rtlCol="0">
            <a:spAutoFit/>
          </a:bodyPr>
          <a:lstStyle/>
          <a:p>
            <a:r>
              <a:rPr lang="en-US" sz="800">
                <a:cs typeface="+mn-ea"/>
                <a:sym typeface="+mn-lt"/>
              </a:rPr>
              <a:t>Lorem ipsum dolor sit amet.</a:t>
            </a:r>
          </a:p>
        </p:txBody>
      </p:sp>
      <p:sp>
        <p:nvSpPr>
          <p:cNvPr id="41" name="Oval 40"/>
          <p:cNvSpPr/>
          <p:nvPr/>
        </p:nvSpPr>
        <p:spPr>
          <a:xfrm>
            <a:off x="472979" y="3638762"/>
            <a:ext cx="135000" cy="135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42" name="Oval 41"/>
          <p:cNvSpPr/>
          <p:nvPr/>
        </p:nvSpPr>
        <p:spPr>
          <a:xfrm>
            <a:off x="2400401" y="3638762"/>
            <a:ext cx="135000" cy="13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43" name="TextBox 42"/>
          <p:cNvSpPr txBox="1"/>
          <p:nvPr/>
        </p:nvSpPr>
        <p:spPr>
          <a:xfrm>
            <a:off x="658426" y="4049391"/>
            <a:ext cx="1061829" cy="253916"/>
          </a:xfrm>
          <a:prstGeom prst="rect">
            <a:avLst/>
          </a:prstGeom>
          <a:noFill/>
        </p:spPr>
        <p:txBody>
          <a:bodyPr wrap="none" lIns="68580" tIns="34290" rIns="68580" bIns="34290" rtlCol="0">
            <a:spAutoFit/>
          </a:bodyPr>
          <a:lstStyle/>
          <a:p>
            <a:r>
              <a:rPr lang="zh-CN" altLang="en-US" sz="1200" b="1" dirty="0" smtClean="0">
                <a:cs typeface="+mn-ea"/>
                <a:sym typeface="+mn-lt"/>
              </a:rPr>
              <a:t>点击输入标题</a:t>
            </a:r>
            <a:endParaRPr lang="en-US" sz="1200" b="1" dirty="0">
              <a:cs typeface="+mn-ea"/>
              <a:sym typeface="+mn-lt"/>
            </a:endParaRPr>
          </a:p>
        </p:txBody>
      </p:sp>
      <p:sp>
        <p:nvSpPr>
          <p:cNvPr id="44" name="TextBox 43"/>
          <p:cNvSpPr txBox="1"/>
          <p:nvPr/>
        </p:nvSpPr>
        <p:spPr>
          <a:xfrm>
            <a:off x="2571841" y="4059511"/>
            <a:ext cx="1061829" cy="253916"/>
          </a:xfrm>
          <a:prstGeom prst="rect">
            <a:avLst/>
          </a:prstGeom>
          <a:noFill/>
        </p:spPr>
        <p:txBody>
          <a:bodyPr wrap="none" lIns="68580" tIns="34290" rIns="68580" bIns="34290" rtlCol="0">
            <a:spAutoFit/>
          </a:bodyPr>
          <a:lstStyle/>
          <a:p>
            <a:r>
              <a:rPr lang="zh-CN" altLang="en-US" sz="1200" b="1" dirty="0" smtClean="0">
                <a:cs typeface="+mn-ea"/>
                <a:sym typeface="+mn-lt"/>
              </a:rPr>
              <a:t>点击输入标题</a:t>
            </a:r>
            <a:endParaRPr lang="en-US" sz="1200" b="1" dirty="0">
              <a:cs typeface="+mn-ea"/>
              <a:sym typeface="+mn-lt"/>
            </a:endParaRPr>
          </a:p>
        </p:txBody>
      </p:sp>
      <p:sp>
        <p:nvSpPr>
          <p:cNvPr id="45" name="TextBox 44"/>
          <p:cNvSpPr txBox="1"/>
          <p:nvPr/>
        </p:nvSpPr>
        <p:spPr>
          <a:xfrm>
            <a:off x="658426" y="4271658"/>
            <a:ext cx="1416786" cy="192360"/>
          </a:xfrm>
          <a:prstGeom prst="rect">
            <a:avLst/>
          </a:prstGeom>
          <a:noFill/>
        </p:spPr>
        <p:txBody>
          <a:bodyPr wrap="square" lIns="68580" tIns="34290" rIns="68580" bIns="34290" rtlCol="0">
            <a:spAutoFit/>
          </a:bodyPr>
          <a:lstStyle/>
          <a:p>
            <a:r>
              <a:rPr lang="en-US" sz="800" dirty="0">
                <a:cs typeface="+mn-ea"/>
                <a:sym typeface="+mn-lt"/>
              </a:rPr>
              <a:t>Lorem ipsum dolor sit </a:t>
            </a:r>
            <a:r>
              <a:rPr lang="en-US" sz="800" dirty="0" err="1">
                <a:cs typeface="+mn-ea"/>
                <a:sym typeface="+mn-lt"/>
              </a:rPr>
              <a:t>amet</a:t>
            </a:r>
            <a:r>
              <a:rPr lang="en-US" sz="800" dirty="0">
                <a:cs typeface="+mn-ea"/>
                <a:sym typeface="+mn-lt"/>
              </a:rPr>
              <a:t>.</a:t>
            </a:r>
          </a:p>
        </p:txBody>
      </p:sp>
      <p:sp>
        <p:nvSpPr>
          <p:cNvPr id="46" name="TextBox 45"/>
          <p:cNvSpPr txBox="1"/>
          <p:nvPr/>
        </p:nvSpPr>
        <p:spPr>
          <a:xfrm>
            <a:off x="2571841" y="4271901"/>
            <a:ext cx="1416786" cy="192360"/>
          </a:xfrm>
          <a:prstGeom prst="rect">
            <a:avLst/>
          </a:prstGeom>
          <a:noFill/>
        </p:spPr>
        <p:txBody>
          <a:bodyPr wrap="square" lIns="68580" tIns="34290" rIns="68580" bIns="34290" rtlCol="0">
            <a:spAutoFit/>
          </a:bodyPr>
          <a:lstStyle/>
          <a:p>
            <a:r>
              <a:rPr lang="en-US" sz="800">
                <a:cs typeface="+mn-ea"/>
                <a:sym typeface="+mn-lt"/>
              </a:rPr>
              <a:t>Lorem ipsum dolor sit amet.</a:t>
            </a:r>
          </a:p>
        </p:txBody>
      </p:sp>
      <p:sp>
        <p:nvSpPr>
          <p:cNvPr id="47" name="Oval 46"/>
          <p:cNvSpPr/>
          <p:nvPr/>
        </p:nvSpPr>
        <p:spPr>
          <a:xfrm>
            <a:off x="472979" y="4190796"/>
            <a:ext cx="135000" cy="135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48" name="Oval 47"/>
          <p:cNvSpPr/>
          <p:nvPr/>
        </p:nvSpPr>
        <p:spPr>
          <a:xfrm>
            <a:off x="2400401" y="4190796"/>
            <a:ext cx="135000" cy="135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Tree>
    <p:extLst>
      <p:ext uri="{BB962C8B-B14F-4D97-AF65-F5344CB8AC3E}">
        <p14:creationId xmlns:p14="http://schemas.microsoft.com/office/powerpoint/2010/main" val="232393577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60000">
                                          <p:cBhvr additive="base">
                                            <p:cTn id="7" dur="500" fill="hold"/>
                                            <p:tgtEl>
                                              <p:spTgt spid="35"/>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60000">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14:bounceEnd="60000">
                                          <p:cBhvr additive="base">
                                            <p:cTn id="12" dur="500" fill="hold"/>
                                            <p:tgtEl>
                                              <p:spTgt spid="36"/>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Effect transition="in" filter="fade">
                                          <p:cBhvr>
                                            <p:cTn id="49" dur="500"/>
                                            <p:tgtEl>
                                              <p:spTgt spid="48"/>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4000"/>
                                </p:stCondLst>
                                <p:childTnLst>
                                  <p:par>
                                    <p:cTn id="65" presetID="2" presetClass="entr" presetSubtype="2"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1+#ppt_w/2"/>
                                              </p:val>
                                            </p:tav>
                                            <p:tav tm="100000">
                                              <p:val>
                                                <p:strVal val="#ppt_x"/>
                                              </p:val>
                                            </p:tav>
                                          </p:tavLst>
                                        </p:anim>
                                        <p:anim calcmode="lin" valueType="num">
                                          <p:cBhvr additive="base">
                                            <p:cTn id="68" dur="500" fill="hold"/>
                                            <p:tgtEl>
                                              <p:spTgt spid="52"/>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1+#ppt_w/2"/>
                                              </p:val>
                                            </p:tav>
                                            <p:tav tm="100000">
                                              <p:val>
                                                <p:strVal val="#ppt_x"/>
                                              </p:val>
                                            </p:tav>
                                          </p:tavLst>
                                        </p:anim>
                                        <p:anim calcmode="lin" valueType="num">
                                          <p:cBhvr additive="base">
                                            <p:cTn id="72" dur="500" fill="hold"/>
                                            <p:tgtEl>
                                              <p:spTgt spid="51"/>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1+#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1+#ppt_w/2"/>
                                              </p:val>
                                            </p:tav>
                                            <p:tav tm="100000">
                                              <p:val>
                                                <p:strVal val="#ppt_x"/>
                                              </p:val>
                                            </p:tav>
                                          </p:tavLst>
                                        </p:anim>
                                        <p:anim calcmode="lin" valueType="num">
                                          <p:cBhvr additive="base">
                                            <p:cTn id="80" dur="500" fill="hold"/>
                                            <p:tgtEl>
                                              <p:spTgt spid="49"/>
                                            </p:tgtEl>
                                            <p:attrNameLst>
                                              <p:attrName>ppt_y</p:attrName>
                                            </p:attrNameLst>
                                          </p:cBhvr>
                                          <p:tavLst>
                                            <p:tav tm="0">
                                              <p:val>
                                                <p:strVal val="#ppt_y"/>
                                              </p:val>
                                            </p:tav>
                                            <p:tav tm="100000">
                                              <p:val>
                                                <p:strVal val="#ppt_y"/>
                                              </p:val>
                                            </p:tav>
                                          </p:tavLst>
                                        </p:anim>
                                      </p:childTnLst>
                                    </p:cTn>
                                  </p:par>
                                </p:childTnLst>
                              </p:cTn>
                            </p:par>
                            <p:par>
                              <p:cTn id="81" fill="hold">
                                <p:stCondLst>
                                  <p:cond delay="4500"/>
                                </p:stCondLst>
                                <p:childTnLst>
                                  <p:par>
                                    <p:cTn id="82" presetID="22" presetClass="entr" presetSubtype="1" fill="hold"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500"/>
                                            <p:tgtEl>
                                              <p:spTgt spid="14"/>
                                            </p:tgtEl>
                                          </p:cBhvr>
                                        </p:animEffect>
                                      </p:childTnLst>
                                    </p:cTn>
                                  </p:par>
                                  <p:par>
                                    <p:cTn id="88" presetID="22" presetClass="entr" presetSubtype="1"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500"/>
                                            <p:tgtEl>
                                              <p:spTgt spid="18"/>
                                            </p:tgtEl>
                                          </p:cBhvr>
                                        </p:animEffect>
                                      </p:childTnLst>
                                    </p:cTn>
                                  </p:par>
                                  <p:par>
                                    <p:cTn id="91" presetID="22" presetClass="entr" presetSubtype="1"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up)">
                                          <p:cBhvr>
                                            <p:cTn id="93" dur="500"/>
                                            <p:tgtEl>
                                              <p:spTgt spid="22"/>
                                            </p:tgtEl>
                                          </p:cBhvr>
                                        </p:animEffect>
                                      </p:childTnLst>
                                    </p:cTn>
                                  </p:par>
                                  <p:par>
                                    <p:cTn id="94" presetID="22" presetClass="entr" presetSubtype="1" fill="hold"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up)">
                                          <p:cBhvr>
                                            <p:cTn id="96" dur="500"/>
                                            <p:tgtEl>
                                              <p:spTgt spid="23"/>
                                            </p:tgtEl>
                                          </p:cBhvr>
                                        </p:animEffect>
                                      </p:childTnLst>
                                    </p:cTn>
                                  </p:par>
                                  <p:par>
                                    <p:cTn id="97" presetID="22" presetClass="entr" presetSubtype="1"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up)">
                                          <p:cBhvr>
                                            <p:cTn id="99" dur="500"/>
                                            <p:tgtEl>
                                              <p:spTgt spid="25"/>
                                            </p:tgtEl>
                                          </p:cBhvr>
                                        </p:animEffect>
                                      </p:childTnLst>
                                    </p:cTn>
                                  </p:par>
                                  <p:par>
                                    <p:cTn id="100" presetID="22" presetClass="entr" presetSubtype="1"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500"/>
                                            <p:tgtEl>
                                              <p:spTgt spid="27"/>
                                            </p:tgtEl>
                                          </p:cBhvr>
                                        </p:animEffect>
                                      </p:childTnLst>
                                    </p:cTn>
                                  </p:par>
                                  <p:par>
                                    <p:cTn id="103" presetID="22" presetClass="entr" presetSubtype="1"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up)">
                                          <p:cBhvr>
                                            <p:cTn id="105" dur="500"/>
                                            <p:tgtEl>
                                              <p:spTgt spid="29"/>
                                            </p:tgtEl>
                                          </p:cBhvr>
                                        </p:animEffect>
                                      </p:childTnLst>
                                    </p:cTn>
                                  </p:par>
                                  <p:par>
                                    <p:cTn id="106" presetID="22" presetClass="entr" presetSubtype="1" fill="hold"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500"/>
                                            <p:tgtEl>
                                              <p:spTgt spid="30"/>
                                            </p:tgtEl>
                                          </p:cBhvr>
                                        </p:animEffect>
                                      </p:childTnLst>
                                    </p:cTn>
                                  </p:par>
                                </p:childTnLst>
                              </p:cTn>
                            </p:par>
                            <p:par>
                              <p:cTn id="109" fill="hold">
                                <p:stCondLst>
                                  <p:cond delay="5000"/>
                                </p:stCondLst>
                                <p:childTnLst>
                                  <p:par>
                                    <p:cTn id="110" presetID="22" presetClass="entr" presetSubtype="8" fill="hold" grpId="0" nodeType="after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wipe(left)">
                                          <p:cBhvr>
                                            <p:cTn id="112" dur="500"/>
                                            <p:tgtEl>
                                              <p:spTgt spid="5"/>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wipe(left)">
                                          <p:cBhvr>
                                            <p:cTn id="118" dur="500"/>
                                            <p:tgtEl>
                                              <p:spTgt spid="15"/>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left)">
                                          <p:cBhvr>
                                            <p:cTn id="121" dur="500"/>
                                            <p:tgtEl>
                                              <p:spTgt spid="19"/>
                                            </p:tgtEl>
                                          </p:cBhvr>
                                        </p:animEffect>
                                      </p:childTnLst>
                                    </p:cTn>
                                  </p:par>
                                </p:childTnLst>
                              </p:cTn>
                            </p:par>
                            <p:par>
                              <p:cTn id="122" fill="hold">
                                <p:stCondLst>
                                  <p:cond delay="5500"/>
                                </p:stCondLst>
                                <p:childTnLst>
                                  <p:par>
                                    <p:cTn id="123" presetID="53" presetClass="entr" presetSubtype="16"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p:cTn id="125" dur="500" fill="hold"/>
                                            <p:tgtEl>
                                              <p:spTgt spid="34"/>
                                            </p:tgtEl>
                                            <p:attrNameLst>
                                              <p:attrName>ppt_w</p:attrName>
                                            </p:attrNameLst>
                                          </p:cBhvr>
                                          <p:tavLst>
                                            <p:tav tm="0">
                                              <p:val>
                                                <p:fltVal val="0"/>
                                              </p:val>
                                            </p:tav>
                                            <p:tav tm="100000">
                                              <p:val>
                                                <p:strVal val="#ppt_w"/>
                                              </p:val>
                                            </p:tav>
                                          </p:tavLst>
                                        </p:anim>
                                        <p:anim calcmode="lin" valueType="num">
                                          <p:cBhvr>
                                            <p:cTn id="126" dur="500" fill="hold"/>
                                            <p:tgtEl>
                                              <p:spTgt spid="34"/>
                                            </p:tgtEl>
                                            <p:attrNameLst>
                                              <p:attrName>ppt_h</p:attrName>
                                            </p:attrNameLst>
                                          </p:cBhvr>
                                          <p:tavLst>
                                            <p:tav tm="0">
                                              <p:val>
                                                <p:fltVal val="0"/>
                                              </p:val>
                                            </p:tav>
                                            <p:tav tm="100000">
                                              <p:val>
                                                <p:strVal val="#ppt_h"/>
                                              </p:val>
                                            </p:tav>
                                          </p:tavLst>
                                        </p:anim>
                                        <p:animEffect transition="in" filter="fade">
                                          <p:cBhvr>
                                            <p:cTn id="127" dur="500"/>
                                            <p:tgtEl>
                                              <p:spTgt spid="3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500" fill="hold"/>
                                            <p:tgtEl>
                                              <p:spTgt spid="33"/>
                                            </p:tgtEl>
                                            <p:attrNameLst>
                                              <p:attrName>ppt_w</p:attrName>
                                            </p:attrNameLst>
                                          </p:cBhvr>
                                          <p:tavLst>
                                            <p:tav tm="0">
                                              <p:val>
                                                <p:fltVal val="0"/>
                                              </p:val>
                                            </p:tav>
                                            <p:tav tm="100000">
                                              <p:val>
                                                <p:strVal val="#ppt_w"/>
                                              </p:val>
                                            </p:tav>
                                          </p:tavLst>
                                        </p:anim>
                                        <p:anim calcmode="lin" valueType="num">
                                          <p:cBhvr>
                                            <p:cTn id="131" dur="500" fill="hold"/>
                                            <p:tgtEl>
                                              <p:spTgt spid="33"/>
                                            </p:tgtEl>
                                            <p:attrNameLst>
                                              <p:attrName>ppt_h</p:attrName>
                                            </p:attrNameLst>
                                          </p:cBhvr>
                                          <p:tavLst>
                                            <p:tav tm="0">
                                              <p:val>
                                                <p:fltVal val="0"/>
                                              </p:val>
                                            </p:tav>
                                            <p:tav tm="100000">
                                              <p:val>
                                                <p:strVal val="#ppt_h"/>
                                              </p:val>
                                            </p:tav>
                                          </p:tavLst>
                                        </p:anim>
                                        <p:animEffect transition="in" filter="fade">
                                          <p:cBhvr>
                                            <p:cTn id="132" dur="500"/>
                                            <p:tgtEl>
                                              <p:spTgt spid="33"/>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animEffect transition="in" filter="fade">
                                          <p:cBhvr>
                                            <p:cTn id="137" dur="500"/>
                                            <p:tgtEl>
                                              <p:spTgt spid="32"/>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p:cTn id="140" dur="500" fill="hold"/>
                                            <p:tgtEl>
                                              <p:spTgt spid="31"/>
                                            </p:tgtEl>
                                            <p:attrNameLst>
                                              <p:attrName>ppt_w</p:attrName>
                                            </p:attrNameLst>
                                          </p:cBhvr>
                                          <p:tavLst>
                                            <p:tav tm="0">
                                              <p:val>
                                                <p:fltVal val="0"/>
                                              </p:val>
                                            </p:tav>
                                            <p:tav tm="100000">
                                              <p:val>
                                                <p:strVal val="#ppt_w"/>
                                              </p:val>
                                            </p:tav>
                                          </p:tavLst>
                                        </p:anim>
                                        <p:anim calcmode="lin" valueType="num">
                                          <p:cBhvr>
                                            <p:cTn id="141" dur="500" fill="hold"/>
                                            <p:tgtEl>
                                              <p:spTgt spid="31"/>
                                            </p:tgtEl>
                                            <p:attrNameLst>
                                              <p:attrName>ppt_h</p:attrName>
                                            </p:attrNameLst>
                                          </p:cBhvr>
                                          <p:tavLst>
                                            <p:tav tm="0">
                                              <p:val>
                                                <p:fltVal val="0"/>
                                              </p:val>
                                            </p:tav>
                                            <p:tav tm="100000">
                                              <p:val>
                                                <p:strVal val="#ppt_h"/>
                                              </p:val>
                                            </p:tav>
                                          </p:tavLst>
                                        </p:anim>
                                        <p:animEffect transition="in" filter="fade">
                                          <p:cBhvr>
                                            <p:cTn id="1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19" grpId="0" animBg="1"/>
          <p:bldP spid="31" grpId="0"/>
          <p:bldP spid="32" grpId="0"/>
          <p:bldP spid="33" grpId="0"/>
          <p:bldP spid="34" grpId="0"/>
          <p:bldP spid="35" grpId="0"/>
          <p:bldP spid="36" grpId="0"/>
          <p:bldP spid="37" grpId="0"/>
          <p:bldP spid="38" grpId="0"/>
          <p:bldP spid="39" grpId="0"/>
          <p:bldP spid="40" grpId="0"/>
          <p:bldP spid="41" grpId="0" animBg="1"/>
          <p:bldP spid="42" grpId="0" animBg="1"/>
          <p:bldP spid="43" grpId="0"/>
          <p:bldP spid="44" grpId="0"/>
          <p:bldP spid="45" grpId="0"/>
          <p:bldP spid="46" grpId="0"/>
          <p:bldP spid="47" grpId="0" animBg="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Effect transition="in" filter="fade">
                                          <p:cBhvr>
                                            <p:cTn id="49" dur="500"/>
                                            <p:tgtEl>
                                              <p:spTgt spid="48"/>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4000"/>
                                </p:stCondLst>
                                <p:childTnLst>
                                  <p:par>
                                    <p:cTn id="65" presetID="2" presetClass="entr" presetSubtype="2"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1+#ppt_w/2"/>
                                              </p:val>
                                            </p:tav>
                                            <p:tav tm="100000">
                                              <p:val>
                                                <p:strVal val="#ppt_x"/>
                                              </p:val>
                                            </p:tav>
                                          </p:tavLst>
                                        </p:anim>
                                        <p:anim calcmode="lin" valueType="num">
                                          <p:cBhvr additive="base">
                                            <p:cTn id="68" dur="500" fill="hold"/>
                                            <p:tgtEl>
                                              <p:spTgt spid="52"/>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1+#ppt_w/2"/>
                                              </p:val>
                                            </p:tav>
                                            <p:tav tm="100000">
                                              <p:val>
                                                <p:strVal val="#ppt_x"/>
                                              </p:val>
                                            </p:tav>
                                          </p:tavLst>
                                        </p:anim>
                                        <p:anim calcmode="lin" valueType="num">
                                          <p:cBhvr additive="base">
                                            <p:cTn id="72" dur="500" fill="hold"/>
                                            <p:tgtEl>
                                              <p:spTgt spid="51"/>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1+#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1+#ppt_w/2"/>
                                              </p:val>
                                            </p:tav>
                                            <p:tav tm="100000">
                                              <p:val>
                                                <p:strVal val="#ppt_x"/>
                                              </p:val>
                                            </p:tav>
                                          </p:tavLst>
                                        </p:anim>
                                        <p:anim calcmode="lin" valueType="num">
                                          <p:cBhvr additive="base">
                                            <p:cTn id="80" dur="500" fill="hold"/>
                                            <p:tgtEl>
                                              <p:spTgt spid="49"/>
                                            </p:tgtEl>
                                            <p:attrNameLst>
                                              <p:attrName>ppt_y</p:attrName>
                                            </p:attrNameLst>
                                          </p:cBhvr>
                                          <p:tavLst>
                                            <p:tav tm="0">
                                              <p:val>
                                                <p:strVal val="#ppt_y"/>
                                              </p:val>
                                            </p:tav>
                                            <p:tav tm="100000">
                                              <p:val>
                                                <p:strVal val="#ppt_y"/>
                                              </p:val>
                                            </p:tav>
                                          </p:tavLst>
                                        </p:anim>
                                      </p:childTnLst>
                                    </p:cTn>
                                  </p:par>
                                </p:childTnLst>
                              </p:cTn>
                            </p:par>
                            <p:par>
                              <p:cTn id="81" fill="hold">
                                <p:stCondLst>
                                  <p:cond delay="4500"/>
                                </p:stCondLst>
                                <p:childTnLst>
                                  <p:par>
                                    <p:cTn id="82" presetID="22" presetClass="entr" presetSubtype="1" fill="hold"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par>
                                    <p:cTn id="85" presetID="22" presetClass="entr" presetSubtype="1"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up)">
                                          <p:cBhvr>
                                            <p:cTn id="87" dur="500"/>
                                            <p:tgtEl>
                                              <p:spTgt spid="14"/>
                                            </p:tgtEl>
                                          </p:cBhvr>
                                        </p:animEffect>
                                      </p:childTnLst>
                                    </p:cTn>
                                  </p:par>
                                  <p:par>
                                    <p:cTn id="88" presetID="22" presetClass="entr" presetSubtype="1"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500"/>
                                            <p:tgtEl>
                                              <p:spTgt spid="18"/>
                                            </p:tgtEl>
                                          </p:cBhvr>
                                        </p:animEffect>
                                      </p:childTnLst>
                                    </p:cTn>
                                  </p:par>
                                  <p:par>
                                    <p:cTn id="91" presetID="22" presetClass="entr" presetSubtype="1"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up)">
                                          <p:cBhvr>
                                            <p:cTn id="93" dur="500"/>
                                            <p:tgtEl>
                                              <p:spTgt spid="22"/>
                                            </p:tgtEl>
                                          </p:cBhvr>
                                        </p:animEffect>
                                      </p:childTnLst>
                                    </p:cTn>
                                  </p:par>
                                  <p:par>
                                    <p:cTn id="94" presetID="22" presetClass="entr" presetSubtype="1" fill="hold"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up)">
                                          <p:cBhvr>
                                            <p:cTn id="96" dur="500"/>
                                            <p:tgtEl>
                                              <p:spTgt spid="23"/>
                                            </p:tgtEl>
                                          </p:cBhvr>
                                        </p:animEffect>
                                      </p:childTnLst>
                                    </p:cTn>
                                  </p:par>
                                  <p:par>
                                    <p:cTn id="97" presetID="22" presetClass="entr" presetSubtype="1"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up)">
                                          <p:cBhvr>
                                            <p:cTn id="99" dur="500"/>
                                            <p:tgtEl>
                                              <p:spTgt spid="25"/>
                                            </p:tgtEl>
                                          </p:cBhvr>
                                        </p:animEffect>
                                      </p:childTnLst>
                                    </p:cTn>
                                  </p:par>
                                  <p:par>
                                    <p:cTn id="100" presetID="22" presetClass="entr" presetSubtype="1"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500"/>
                                            <p:tgtEl>
                                              <p:spTgt spid="27"/>
                                            </p:tgtEl>
                                          </p:cBhvr>
                                        </p:animEffect>
                                      </p:childTnLst>
                                    </p:cTn>
                                  </p:par>
                                  <p:par>
                                    <p:cTn id="103" presetID="22" presetClass="entr" presetSubtype="1"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up)">
                                          <p:cBhvr>
                                            <p:cTn id="105" dur="500"/>
                                            <p:tgtEl>
                                              <p:spTgt spid="29"/>
                                            </p:tgtEl>
                                          </p:cBhvr>
                                        </p:animEffect>
                                      </p:childTnLst>
                                    </p:cTn>
                                  </p:par>
                                  <p:par>
                                    <p:cTn id="106" presetID="22" presetClass="entr" presetSubtype="1" fill="hold"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500"/>
                                            <p:tgtEl>
                                              <p:spTgt spid="30"/>
                                            </p:tgtEl>
                                          </p:cBhvr>
                                        </p:animEffect>
                                      </p:childTnLst>
                                    </p:cTn>
                                  </p:par>
                                </p:childTnLst>
                              </p:cTn>
                            </p:par>
                            <p:par>
                              <p:cTn id="109" fill="hold">
                                <p:stCondLst>
                                  <p:cond delay="5000"/>
                                </p:stCondLst>
                                <p:childTnLst>
                                  <p:par>
                                    <p:cTn id="110" presetID="22" presetClass="entr" presetSubtype="8" fill="hold" grpId="0" nodeType="after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wipe(left)">
                                          <p:cBhvr>
                                            <p:cTn id="112" dur="500"/>
                                            <p:tgtEl>
                                              <p:spTgt spid="5"/>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wipe(left)">
                                          <p:cBhvr>
                                            <p:cTn id="118" dur="500"/>
                                            <p:tgtEl>
                                              <p:spTgt spid="15"/>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left)">
                                          <p:cBhvr>
                                            <p:cTn id="121" dur="500"/>
                                            <p:tgtEl>
                                              <p:spTgt spid="19"/>
                                            </p:tgtEl>
                                          </p:cBhvr>
                                        </p:animEffect>
                                      </p:childTnLst>
                                    </p:cTn>
                                  </p:par>
                                </p:childTnLst>
                              </p:cTn>
                            </p:par>
                            <p:par>
                              <p:cTn id="122" fill="hold">
                                <p:stCondLst>
                                  <p:cond delay="5500"/>
                                </p:stCondLst>
                                <p:childTnLst>
                                  <p:par>
                                    <p:cTn id="123" presetID="53" presetClass="entr" presetSubtype="16"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p:cTn id="125" dur="500" fill="hold"/>
                                            <p:tgtEl>
                                              <p:spTgt spid="34"/>
                                            </p:tgtEl>
                                            <p:attrNameLst>
                                              <p:attrName>ppt_w</p:attrName>
                                            </p:attrNameLst>
                                          </p:cBhvr>
                                          <p:tavLst>
                                            <p:tav tm="0">
                                              <p:val>
                                                <p:fltVal val="0"/>
                                              </p:val>
                                            </p:tav>
                                            <p:tav tm="100000">
                                              <p:val>
                                                <p:strVal val="#ppt_w"/>
                                              </p:val>
                                            </p:tav>
                                          </p:tavLst>
                                        </p:anim>
                                        <p:anim calcmode="lin" valueType="num">
                                          <p:cBhvr>
                                            <p:cTn id="126" dur="500" fill="hold"/>
                                            <p:tgtEl>
                                              <p:spTgt spid="34"/>
                                            </p:tgtEl>
                                            <p:attrNameLst>
                                              <p:attrName>ppt_h</p:attrName>
                                            </p:attrNameLst>
                                          </p:cBhvr>
                                          <p:tavLst>
                                            <p:tav tm="0">
                                              <p:val>
                                                <p:fltVal val="0"/>
                                              </p:val>
                                            </p:tav>
                                            <p:tav tm="100000">
                                              <p:val>
                                                <p:strVal val="#ppt_h"/>
                                              </p:val>
                                            </p:tav>
                                          </p:tavLst>
                                        </p:anim>
                                        <p:animEffect transition="in" filter="fade">
                                          <p:cBhvr>
                                            <p:cTn id="127" dur="500"/>
                                            <p:tgtEl>
                                              <p:spTgt spid="3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500" fill="hold"/>
                                            <p:tgtEl>
                                              <p:spTgt spid="33"/>
                                            </p:tgtEl>
                                            <p:attrNameLst>
                                              <p:attrName>ppt_w</p:attrName>
                                            </p:attrNameLst>
                                          </p:cBhvr>
                                          <p:tavLst>
                                            <p:tav tm="0">
                                              <p:val>
                                                <p:fltVal val="0"/>
                                              </p:val>
                                            </p:tav>
                                            <p:tav tm="100000">
                                              <p:val>
                                                <p:strVal val="#ppt_w"/>
                                              </p:val>
                                            </p:tav>
                                          </p:tavLst>
                                        </p:anim>
                                        <p:anim calcmode="lin" valueType="num">
                                          <p:cBhvr>
                                            <p:cTn id="131" dur="500" fill="hold"/>
                                            <p:tgtEl>
                                              <p:spTgt spid="33"/>
                                            </p:tgtEl>
                                            <p:attrNameLst>
                                              <p:attrName>ppt_h</p:attrName>
                                            </p:attrNameLst>
                                          </p:cBhvr>
                                          <p:tavLst>
                                            <p:tav tm="0">
                                              <p:val>
                                                <p:fltVal val="0"/>
                                              </p:val>
                                            </p:tav>
                                            <p:tav tm="100000">
                                              <p:val>
                                                <p:strVal val="#ppt_h"/>
                                              </p:val>
                                            </p:tav>
                                          </p:tavLst>
                                        </p:anim>
                                        <p:animEffect transition="in" filter="fade">
                                          <p:cBhvr>
                                            <p:cTn id="132" dur="500"/>
                                            <p:tgtEl>
                                              <p:spTgt spid="33"/>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animEffect transition="in" filter="fade">
                                          <p:cBhvr>
                                            <p:cTn id="137" dur="500"/>
                                            <p:tgtEl>
                                              <p:spTgt spid="32"/>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p:cTn id="140" dur="500" fill="hold"/>
                                            <p:tgtEl>
                                              <p:spTgt spid="31"/>
                                            </p:tgtEl>
                                            <p:attrNameLst>
                                              <p:attrName>ppt_w</p:attrName>
                                            </p:attrNameLst>
                                          </p:cBhvr>
                                          <p:tavLst>
                                            <p:tav tm="0">
                                              <p:val>
                                                <p:fltVal val="0"/>
                                              </p:val>
                                            </p:tav>
                                            <p:tav tm="100000">
                                              <p:val>
                                                <p:strVal val="#ppt_w"/>
                                              </p:val>
                                            </p:tav>
                                          </p:tavLst>
                                        </p:anim>
                                        <p:anim calcmode="lin" valueType="num">
                                          <p:cBhvr>
                                            <p:cTn id="141" dur="500" fill="hold"/>
                                            <p:tgtEl>
                                              <p:spTgt spid="31"/>
                                            </p:tgtEl>
                                            <p:attrNameLst>
                                              <p:attrName>ppt_h</p:attrName>
                                            </p:attrNameLst>
                                          </p:cBhvr>
                                          <p:tavLst>
                                            <p:tav tm="0">
                                              <p:val>
                                                <p:fltVal val="0"/>
                                              </p:val>
                                            </p:tav>
                                            <p:tav tm="100000">
                                              <p:val>
                                                <p:strVal val="#ppt_h"/>
                                              </p:val>
                                            </p:tav>
                                          </p:tavLst>
                                        </p:anim>
                                        <p:animEffect transition="in" filter="fade">
                                          <p:cBhvr>
                                            <p:cTn id="1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19" grpId="0" animBg="1"/>
          <p:bldP spid="31" grpId="0"/>
          <p:bldP spid="32" grpId="0"/>
          <p:bldP spid="33" grpId="0"/>
          <p:bldP spid="34" grpId="0"/>
          <p:bldP spid="35" grpId="0"/>
          <p:bldP spid="36" grpId="0"/>
          <p:bldP spid="37" grpId="0"/>
          <p:bldP spid="38" grpId="0"/>
          <p:bldP spid="39" grpId="0"/>
          <p:bldP spid="40" grpId="0"/>
          <p:bldP spid="41" grpId="0" animBg="1"/>
          <p:bldP spid="42" grpId="0" animBg="1"/>
          <p:bldP spid="43" grpId="0"/>
          <p:bldP spid="44" grpId="0"/>
          <p:bldP spid="45" grpId="0"/>
          <p:bldP spid="46" grpId="0"/>
          <p:bldP spid="47" grpId="0" animBg="1"/>
          <p:bldP spid="48"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8"/>
          <p:cNvSpPr>
            <a:spLocks/>
          </p:cNvSpPr>
          <p:nvPr/>
        </p:nvSpPr>
        <p:spPr bwMode="auto">
          <a:xfrm>
            <a:off x="347091" y="1883910"/>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1">
                  <a:lumMod val="75000"/>
                </a:schemeClr>
              </a:gs>
              <a:gs pos="0">
                <a:schemeClr val="accent1"/>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5" name="Freeform 28"/>
          <p:cNvSpPr>
            <a:spLocks/>
          </p:cNvSpPr>
          <p:nvPr/>
        </p:nvSpPr>
        <p:spPr bwMode="auto">
          <a:xfrm>
            <a:off x="347091" y="2312509"/>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2">
                  <a:lumMod val="75000"/>
                </a:schemeClr>
              </a:gs>
              <a:gs pos="0">
                <a:schemeClr val="accent2"/>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6" name="Freeform 28"/>
          <p:cNvSpPr>
            <a:spLocks/>
          </p:cNvSpPr>
          <p:nvPr/>
        </p:nvSpPr>
        <p:spPr bwMode="auto">
          <a:xfrm>
            <a:off x="347091" y="2747029"/>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5">
                  <a:lumMod val="75000"/>
                </a:schemeClr>
              </a:gs>
              <a:gs pos="0">
                <a:schemeClr val="accent5"/>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7" name="Freeform 28"/>
          <p:cNvSpPr>
            <a:spLocks/>
          </p:cNvSpPr>
          <p:nvPr/>
        </p:nvSpPr>
        <p:spPr bwMode="auto">
          <a:xfrm>
            <a:off x="347091" y="3188203"/>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4">
                  <a:lumMod val="75000"/>
                </a:schemeClr>
              </a:gs>
              <a:gs pos="0">
                <a:schemeClr val="accent4"/>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8" name="Freeform 28"/>
          <p:cNvSpPr>
            <a:spLocks/>
          </p:cNvSpPr>
          <p:nvPr/>
        </p:nvSpPr>
        <p:spPr bwMode="auto">
          <a:xfrm>
            <a:off x="347091" y="3616802"/>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3">
                  <a:lumMod val="75000"/>
                </a:schemeClr>
              </a:gs>
              <a:gs pos="0">
                <a:schemeClr val="accent3"/>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9" name="Freeform 28"/>
          <p:cNvSpPr>
            <a:spLocks/>
          </p:cNvSpPr>
          <p:nvPr/>
        </p:nvSpPr>
        <p:spPr bwMode="auto">
          <a:xfrm>
            <a:off x="347091" y="4051322"/>
            <a:ext cx="480060"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100000">
                <a:schemeClr val="accent6">
                  <a:lumMod val="75000"/>
                </a:schemeClr>
              </a:gs>
              <a:gs pos="0">
                <a:schemeClr val="accent6"/>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2" name="Freeform 28"/>
          <p:cNvSpPr>
            <a:spLocks/>
          </p:cNvSpPr>
          <p:nvPr/>
        </p:nvSpPr>
        <p:spPr bwMode="auto">
          <a:xfrm>
            <a:off x="2379929" y="1885053"/>
            <a:ext cx="1080381"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1"/>
              </a:gs>
              <a:gs pos="0">
                <a:schemeClr val="accent1">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3" name="Freeform 28"/>
          <p:cNvSpPr>
            <a:spLocks/>
          </p:cNvSpPr>
          <p:nvPr/>
        </p:nvSpPr>
        <p:spPr bwMode="auto">
          <a:xfrm>
            <a:off x="2379928" y="2313652"/>
            <a:ext cx="920362"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2"/>
              </a:gs>
              <a:gs pos="0">
                <a:schemeClr val="accent2">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4" name="Freeform 28"/>
          <p:cNvSpPr>
            <a:spLocks/>
          </p:cNvSpPr>
          <p:nvPr/>
        </p:nvSpPr>
        <p:spPr bwMode="auto">
          <a:xfrm>
            <a:off x="2379928" y="2748172"/>
            <a:ext cx="1388992"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5"/>
              </a:gs>
              <a:gs pos="0">
                <a:schemeClr val="accent5">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5" name="Freeform 28"/>
          <p:cNvSpPr>
            <a:spLocks/>
          </p:cNvSpPr>
          <p:nvPr/>
        </p:nvSpPr>
        <p:spPr bwMode="auto">
          <a:xfrm>
            <a:off x="2379928" y="3189346"/>
            <a:ext cx="720338"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4"/>
              </a:gs>
              <a:gs pos="0">
                <a:schemeClr val="accent4">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6" name="Freeform 28"/>
          <p:cNvSpPr>
            <a:spLocks/>
          </p:cNvSpPr>
          <p:nvPr/>
        </p:nvSpPr>
        <p:spPr bwMode="auto">
          <a:xfrm>
            <a:off x="2379928" y="3617945"/>
            <a:ext cx="874642"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3"/>
              </a:gs>
              <a:gs pos="0">
                <a:schemeClr val="accent3">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7" name="Freeform 28"/>
          <p:cNvSpPr>
            <a:spLocks/>
          </p:cNvSpPr>
          <p:nvPr/>
        </p:nvSpPr>
        <p:spPr bwMode="auto">
          <a:xfrm>
            <a:off x="2379928" y="4052465"/>
            <a:ext cx="1594732"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a:gsLst>
              <a:gs pos="76000">
                <a:schemeClr val="accent6"/>
              </a:gs>
              <a:gs pos="0">
                <a:schemeClr val="accent6">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3" name="Group 2"/>
          <p:cNvGrpSpPr/>
          <p:nvPr/>
        </p:nvGrpSpPr>
        <p:grpSpPr>
          <a:xfrm rot="16200000">
            <a:off x="-107782" y="2192905"/>
            <a:ext cx="3455724" cy="1656857"/>
            <a:chOff x="3603814" y="1664208"/>
            <a:chExt cx="4966446" cy="1823058"/>
          </a:xfrm>
        </p:grpSpPr>
        <p:sp>
          <p:nvSpPr>
            <p:cNvPr id="4" name="Freeform 27"/>
            <p:cNvSpPr>
              <a:spLocks/>
            </p:cNvSpPr>
            <p:nvPr/>
          </p:nvSpPr>
          <p:spPr bwMode="auto">
            <a:xfrm rot="5400000">
              <a:off x="4988197" y="279826"/>
              <a:ext cx="1823056" cy="4591820"/>
            </a:xfrm>
            <a:custGeom>
              <a:avLst/>
              <a:gdLst>
                <a:gd name="T0" fmla="*/ 365 w 720"/>
                <a:gd name="T1" fmla="*/ 0 h 1287"/>
                <a:gd name="T2" fmla="*/ 358 w 720"/>
                <a:gd name="T3" fmla="*/ 0 h 1287"/>
                <a:gd name="T4" fmla="*/ 0 w 720"/>
                <a:gd name="T5" fmla="*/ 0 h 1287"/>
                <a:gd name="T6" fmla="*/ 0 w 720"/>
                <a:gd name="T7" fmla="*/ 1287 h 1287"/>
                <a:gd name="T8" fmla="*/ 358 w 720"/>
                <a:gd name="T9" fmla="*/ 1287 h 1287"/>
                <a:gd name="T10" fmla="*/ 365 w 720"/>
                <a:gd name="T11" fmla="*/ 1287 h 1287"/>
                <a:gd name="T12" fmla="*/ 720 w 720"/>
                <a:gd name="T13" fmla="*/ 1287 h 1287"/>
                <a:gd name="T14" fmla="*/ 720 w 720"/>
                <a:gd name="T15" fmla="*/ 0 h 1287"/>
                <a:gd name="T16" fmla="*/ 365 w 720"/>
                <a:gd name="T17" fmla="*/ 0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1287">
                  <a:moveTo>
                    <a:pt x="365" y="0"/>
                  </a:moveTo>
                  <a:lnTo>
                    <a:pt x="358" y="0"/>
                  </a:lnTo>
                  <a:lnTo>
                    <a:pt x="0" y="0"/>
                  </a:lnTo>
                  <a:lnTo>
                    <a:pt x="0" y="1287"/>
                  </a:lnTo>
                  <a:lnTo>
                    <a:pt x="358" y="1287"/>
                  </a:lnTo>
                  <a:lnTo>
                    <a:pt x="365" y="1287"/>
                  </a:lnTo>
                  <a:lnTo>
                    <a:pt x="720" y="1287"/>
                  </a:lnTo>
                  <a:lnTo>
                    <a:pt x="720" y="0"/>
                  </a:lnTo>
                  <a:lnTo>
                    <a:pt x="365" y="0"/>
                  </a:lnTo>
                  <a:close/>
                </a:path>
              </a:pathLst>
            </a:custGeom>
            <a:gradFill flip="none" rotWithShape="1">
              <a:gsLst>
                <a:gs pos="52000">
                  <a:schemeClr val="bg2">
                    <a:lumMod val="95000"/>
                  </a:schemeClr>
                </a:gs>
                <a:gs pos="0">
                  <a:schemeClr val="bg2">
                    <a:lumMod val="85000"/>
                  </a:schemeClr>
                </a:gs>
                <a:gs pos="100000">
                  <a:schemeClr val="bg2">
                    <a:lumMod val="7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 name="Rectangle 29"/>
            <p:cNvSpPr>
              <a:spLocks noChangeArrowheads="1"/>
            </p:cNvSpPr>
            <p:nvPr/>
          </p:nvSpPr>
          <p:spPr bwMode="auto">
            <a:xfrm rot="5400000">
              <a:off x="8029730" y="2388426"/>
              <a:ext cx="706434" cy="374626"/>
            </a:xfrm>
            <a:prstGeom prst="rect">
              <a:avLst/>
            </a:prstGeom>
            <a:gradFill flip="none" rotWithShape="1">
              <a:gsLst>
                <a:gs pos="0">
                  <a:schemeClr val="bg2">
                    <a:lumMod val="95000"/>
                  </a:schemeClr>
                </a:gs>
                <a:gs pos="29000">
                  <a:schemeClr val="bg2">
                    <a:lumMod val="85000"/>
                  </a:schemeClr>
                </a:gs>
                <a:gs pos="77000">
                  <a:schemeClr val="bg2">
                    <a:lumMod val="75000"/>
                  </a:schemeClr>
                </a:gs>
                <a:gs pos="55000">
                  <a:schemeClr val="bg2">
                    <a:lumMod val="75000"/>
                  </a:schemeClr>
                </a:gs>
                <a:gs pos="100000">
                  <a:schemeClr val="bg2">
                    <a:lumMod val="50000"/>
                  </a:schemeClr>
                </a:gs>
              </a:gsLst>
              <a:path path="circle">
                <a:fillToRect t="100000" r="100000"/>
              </a:path>
              <a:tileRect l="-100000" b="-100000"/>
            </a:gradFill>
            <a:ln>
              <a:gradFill>
                <a:gsLst>
                  <a:gs pos="0">
                    <a:schemeClr val="bg2">
                      <a:lumMod val="75000"/>
                    </a:schemeClr>
                  </a:gs>
                  <a:gs pos="74000">
                    <a:schemeClr val="bg2">
                      <a:lumMod val="85000"/>
                    </a:schemeClr>
                  </a:gs>
                  <a:gs pos="100000">
                    <a:schemeClr val="bg2">
                      <a:lumMod val="75000"/>
                    </a:schemeClr>
                  </a:gs>
                </a:gsLst>
                <a:lin ang="5400000" scaled="1"/>
              </a:grad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 name="Rectangle 30"/>
            <p:cNvSpPr>
              <a:spLocks noChangeArrowheads="1"/>
            </p:cNvSpPr>
            <p:nvPr/>
          </p:nvSpPr>
          <p:spPr bwMode="auto">
            <a:xfrm rot="5400000">
              <a:off x="7089657" y="2381289"/>
              <a:ext cx="1823056" cy="388897"/>
            </a:xfrm>
            <a:prstGeom prst="rect">
              <a:avLst/>
            </a:prstGeom>
            <a:gradFill>
              <a:gsLst>
                <a:gs pos="0">
                  <a:schemeClr val="bg2">
                    <a:lumMod val="95000"/>
                  </a:schemeClr>
                </a:gs>
                <a:gs pos="29000">
                  <a:schemeClr val="bg2">
                    <a:lumMod val="85000"/>
                  </a:schemeClr>
                </a:gs>
                <a:gs pos="77000">
                  <a:schemeClr val="bg2">
                    <a:lumMod val="75000"/>
                  </a:schemeClr>
                </a:gs>
                <a:gs pos="55000">
                  <a:schemeClr val="bg2">
                    <a:lumMod val="75000"/>
                  </a:schemeClr>
                </a:gs>
                <a:gs pos="100000">
                  <a:schemeClr val="bg2">
                    <a:lumMod val="50000"/>
                  </a:schemeClr>
                </a:gs>
              </a:gsLst>
              <a:path path="circle">
                <a:fillToRect l="50000" t="50000" r="50000" b="50000"/>
              </a:path>
            </a:gradFill>
            <a:ln>
              <a:gradFill>
                <a:gsLst>
                  <a:gs pos="0">
                    <a:schemeClr val="bg2">
                      <a:lumMod val="75000"/>
                    </a:schemeClr>
                  </a:gs>
                  <a:gs pos="74000">
                    <a:schemeClr val="bg2">
                      <a:lumMod val="85000"/>
                    </a:schemeClr>
                  </a:gs>
                  <a:gs pos="100000">
                    <a:schemeClr val="bg2">
                      <a:lumMod val="75000"/>
                    </a:schemeClr>
                  </a:gs>
                </a:gsLst>
                <a:lin ang="5400000" scaled="1"/>
              </a:grad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 name="Rectangle 31"/>
            <p:cNvSpPr>
              <a:spLocks noChangeArrowheads="1"/>
            </p:cNvSpPr>
            <p:nvPr/>
          </p:nvSpPr>
          <p:spPr bwMode="auto">
            <a:xfrm rot="5400000">
              <a:off x="2883166" y="2384857"/>
              <a:ext cx="1823056" cy="381760"/>
            </a:xfrm>
            <a:prstGeom prst="rect">
              <a:avLst/>
            </a:prstGeom>
            <a:gradFill flip="none" rotWithShape="1">
              <a:gsLst>
                <a:gs pos="51000">
                  <a:schemeClr val="bg2">
                    <a:lumMod val="95000"/>
                  </a:schemeClr>
                </a:gs>
                <a:gs pos="0">
                  <a:schemeClr val="bg2">
                    <a:lumMod val="85000"/>
                  </a:schemeClr>
                </a:gs>
                <a:gs pos="77000">
                  <a:schemeClr val="bg2">
                    <a:lumMod val="75000"/>
                  </a:schemeClr>
                </a:gs>
                <a:gs pos="21000">
                  <a:schemeClr val="bg2">
                    <a:lumMod val="75000"/>
                  </a:schemeClr>
                </a:gs>
                <a:gs pos="100000">
                  <a:schemeClr val="bg2">
                    <a:lumMod val="50000"/>
                  </a:schemeClr>
                </a:gs>
              </a:gsLst>
              <a:lin ang="0" scaled="1"/>
              <a:tileRect/>
            </a:gradFill>
            <a:ln>
              <a:gradFill>
                <a:gsLst>
                  <a:gs pos="0">
                    <a:schemeClr val="bg2">
                      <a:lumMod val="85000"/>
                    </a:schemeClr>
                  </a:gs>
                  <a:gs pos="100000">
                    <a:schemeClr val="bg2">
                      <a:lumMod val="65000"/>
                    </a:schemeClr>
                  </a:gs>
                </a:gsLst>
                <a:lin ang="5400000" scaled="1"/>
              </a:grad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9" name="Freeform 28"/>
          <p:cNvSpPr>
            <a:spLocks/>
          </p:cNvSpPr>
          <p:nvPr/>
        </p:nvSpPr>
        <p:spPr bwMode="auto">
          <a:xfrm>
            <a:off x="791653" y="4051322"/>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6"/>
              </a:gs>
              <a:gs pos="0">
                <a:schemeClr val="accent6"/>
              </a:gs>
              <a:gs pos="24000">
                <a:schemeClr val="accent6"/>
              </a:gs>
              <a:gs pos="12000">
                <a:schemeClr val="accent6">
                  <a:lumMod val="75000"/>
                </a:schemeClr>
              </a:gs>
              <a:gs pos="81000">
                <a:schemeClr val="accent6"/>
              </a:gs>
              <a:gs pos="100000">
                <a:schemeClr val="accent6"/>
              </a:gs>
              <a:gs pos="91000">
                <a:schemeClr val="accent6">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2" name="Freeform 28"/>
          <p:cNvSpPr>
            <a:spLocks/>
          </p:cNvSpPr>
          <p:nvPr/>
        </p:nvSpPr>
        <p:spPr bwMode="auto">
          <a:xfrm>
            <a:off x="791653" y="3617945"/>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3"/>
              </a:gs>
              <a:gs pos="0">
                <a:schemeClr val="accent3"/>
              </a:gs>
              <a:gs pos="24000">
                <a:schemeClr val="accent3"/>
              </a:gs>
              <a:gs pos="12000">
                <a:schemeClr val="accent3">
                  <a:lumMod val="75000"/>
                </a:schemeClr>
              </a:gs>
              <a:gs pos="81000">
                <a:schemeClr val="accent3"/>
              </a:gs>
              <a:gs pos="100000">
                <a:schemeClr val="accent3"/>
              </a:gs>
              <a:gs pos="91000">
                <a:schemeClr val="accent3">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5" name="Freeform 14"/>
          <p:cNvSpPr>
            <a:spLocks/>
          </p:cNvSpPr>
          <p:nvPr/>
        </p:nvSpPr>
        <p:spPr bwMode="auto">
          <a:xfrm>
            <a:off x="791653" y="3180325"/>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4"/>
              </a:gs>
              <a:gs pos="0">
                <a:schemeClr val="accent4"/>
              </a:gs>
              <a:gs pos="24000">
                <a:schemeClr val="accent4"/>
              </a:gs>
              <a:gs pos="12000">
                <a:schemeClr val="accent4">
                  <a:lumMod val="75000"/>
                </a:schemeClr>
              </a:gs>
              <a:gs pos="81000">
                <a:schemeClr val="accent4"/>
              </a:gs>
              <a:gs pos="100000">
                <a:schemeClr val="accent4"/>
              </a:gs>
              <a:gs pos="91000">
                <a:schemeClr val="accent4">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8" name="Freeform 28"/>
          <p:cNvSpPr>
            <a:spLocks/>
          </p:cNvSpPr>
          <p:nvPr/>
        </p:nvSpPr>
        <p:spPr bwMode="auto">
          <a:xfrm>
            <a:off x="791653" y="2745682"/>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5"/>
              </a:gs>
              <a:gs pos="0">
                <a:schemeClr val="accent5"/>
              </a:gs>
              <a:gs pos="24000">
                <a:schemeClr val="accent5"/>
              </a:gs>
              <a:gs pos="12000">
                <a:schemeClr val="accent5">
                  <a:lumMod val="75000"/>
                </a:schemeClr>
              </a:gs>
              <a:gs pos="81000">
                <a:schemeClr val="accent5"/>
              </a:gs>
              <a:gs pos="100000">
                <a:schemeClr val="accent5"/>
              </a:gs>
              <a:gs pos="91000">
                <a:schemeClr val="accent5">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21" name="Freeform 28"/>
          <p:cNvSpPr>
            <a:spLocks/>
          </p:cNvSpPr>
          <p:nvPr/>
        </p:nvSpPr>
        <p:spPr bwMode="auto">
          <a:xfrm>
            <a:off x="791653" y="2313449"/>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2"/>
              </a:gs>
              <a:gs pos="0">
                <a:schemeClr val="accent2"/>
              </a:gs>
              <a:gs pos="24000">
                <a:schemeClr val="accent2"/>
              </a:gs>
              <a:gs pos="12000">
                <a:schemeClr val="accent2">
                  <a:lumMod val="75000"/>
                </a:schemeClr>
              </a:gs>
              <a:gs pos="81000">
                <a:schemeClr val="accent2"/>
              </a:gs>
              <a:gs pos="100000">
                <a:schemeClr val="accent2"/>
              </a:gs>
              <a:gs pos="91000">
                <a:schemeClr val="accent2">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24" name="Freeform 28"/>
          <p:cNvSpPr>
            <a:spLocks/>
          </p:cNvSpPr>
          <p:nvPr/>
        </p:nvSpPr>
        <p:spPr bwMode="auto">
          <a:xfrm>
            <a:off x="791653" y="1881216"/>
            <a:ext cx="1656856" cy="379718"/>
          </a:xfrm>
          <a:custGeom>
            <a:avLst/>
            <a:gdLst>
              <a:gd name="T0" fmla="*/ 365 w 720"/>
              <a:gd name="T1" fmla="*/ 0 h 976"/>
              <a:gd name="T2" fmla="*/ 358 w 720"/>
              <a:gd name="T3" fmla="*/ 0 h 976"/>
              <a:gd name="T4" fmla="*/ 0 w 720"/>
              <a:gd name="T5" fmla="*/ 0 h 976"/>
              <a:gd name="T6" fmla="*/ 0 w 720"/>
              <a:gd name="T7" fmla="*/ 976 h 976"/>
              <a:gd name="T8" fmla="*/ 358 w 720"/>
              <a:gd name="T9" fmla="*/ 976 h 976"/>
              <a:gd name="T10" fmla="*/ 365 w 720"/>
              <a:gd name="T11" fmla="*/ 976 h 976"/>
              <a:gd name="T12" fmla="*/ 720 w 720"/>
              <a:gd name="T13" fmla="*/ 976 h 976"/>
              <a:gd name="T14" fmla="*/ 720 w 720"/>
              <a:gd name="T15" fmla="*/ 0 h 976"/>
              <a:gd name="T16" fmla="*/ 365 w 720"/>
              <a:gd name="T1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gradFill flip="none" rotWithShape="1">
            <a:gsLst>
              <a:gs pos="54000">
                <a:schemeClr val="accent1"/>
              </a:gs>
              <a:gs pos="0">
                <a:schemeClr val="accent1"/>
              </a:gs>
              <a:gs pos="24000">
                <a:schemeClr val="accent1"/>
              </a:gs>
              <a:gs pos="12000">
                <a:schemeClr val="accent1">
                  <a:lumMod val="75000"/>
                </a:schemeClr>
              </a:gs>
              <a:gs pos="81000">
                <a:schemeClr val="accent1"/>
              </a:gs>
              <a:gs pos="100000">
                <a:schemeClr val="accent1"/>
              </a:gs>
              <a:gs pos="91000">
                <a:schemeClr val="accent1">
                  <a:lumMod val="7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26" name="TextBox 25"/>
          <p:cNvSpPr txBox="1"/>
          <p:nvPr/>
        </p:nvSpPr>
        <p:spPr>
          <a:xfrm>
            <a:off x="1089167" y="1944117"/>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27" name="TextBox 26"/>
          <p:cNvSpPr txBox="1"/>
          <p:nvPr/>
        </p:nvSpPr>
        <p:spPr>
          <a:xfrm>
            <a:off x="1089167" y="2376350"/>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28" name="TextBox 27"/>
          <p:cNvSpPr txBox="1"/>
          <p:nvPr/>
        </p:nvSpPr>
        <p:spPr>
          <a:xfrm>
            <a:off x="1089167" y="2808300"/>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29" name="TextBox 28"/>
          <p:cNvSpPr txBox="1"/>
          <p:nvPr/>
        </p:nvSpPr>
        <p:spPr>
          <a:xfrm>
            <a:off x="1089167" y="3240533"/>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30" name="TextBox 29"/>
          <p:cNvSpPr txBox="1"/>
          <p:nvPr/>
        </p:nvSpPr>
        <p:spPr>
          <a:xfrm>
            <a:off x="1089167" y="3680849"/>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31" name="TextBox 30"/>
          <p:cNvSpPr txBox="1"/>
          <p:nvPr/>
        </p:nvSpPr>
        <p:spPr>
          <a:xfrm>
            <a:off x="1089167" y="4113082"/>
            <a:ext cx="1061830" cy="253916"/>
          </a:xfrm>
          <a:prstGeom prst="rect">
            <a:avLst/>
          </a:prstGeom>
          <a:noFill/>
        </p:spPr>
        <p:txBody>
          <a:bodyPr wrap="none" lIns="68580" tIns="34290" rIns="68580" bIns="34290" rtlCol="0">
            <a:spAutoFit/>
          </a:bodyPr>
          <a:lstStyle/>
          <a:p>
            <a:pPr algn="ctr"/>
            <a:r>
              <a:rPr lang="zh-CN" altLang="en-US" sz="1200" b="1" smtClean="0">
                <a:solidFill>
                  <a:schemeClr val="bg2"/>
                </a:solidFill>
                <a:cs typeface="+mn-ea"/>
                <a:sym typeface="+mn-lt"/>
              </a:rPr>
              <a:t>点击输入标题</a:t>
            </a:r>
            <a:endParaRPr lang="id-ID" sz="1200" b="1" dirty="0">
              <a:solidFill>
                <a:schemeClr val="bg2"/>
              </a:solidFill>
              <a:cs typeface="+mn-ea"/>
              <a:sym typeface="+mn-lt"/>
            </a:endParaRPr>
          </a:p>
        </p:txBody>
      </p:sp>
      <p:sp>
        <p:nvSpPr>
          <p:cNvPr id="38" name="TextBox 37"/>
          <p:cNvSpPr txBox="1"/>
          <p:nvPr/>
        </p:nvSpPr>
        <p:spPr>
          <a:xfrm>
            <a:off x="3485475" y="4118797"/>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90%</a:t>
            </a:r>
            <a:endParaRPr lang="id-ID" sz="1200" b="1" dirty="0">
              <a:solidFill>
                <a:schemeClr val="bg2"/>
              </a:solidFill>
              <a:cs typeface="+mn-ea"/>
              <a:sym typeface="+mn-lt"/>
            </a:endParaRPr>
          </a:p>
        </p:txBody>
      </p:sp>
      <p:sp>
        <p:nvSpPr>
          <p:cNvPr id="39" name="TextBox 38"/>
          <p:cNvSpPr txBox="1"/>
          <p:nvPr/>
        </p:nvSpPr>
        <p:spPr>
          <a:xfrm>
            <a:off x="3293042" y="2807810"/>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80%</a:t>
            </a:r>
            <a:endParaRPr lang="id-ID" sz="1200" b="1" dirty="0">
              <a:solidFill>
                <a:schemeClr val="bg2"/>
              </a:solidFill>
              <a:cs typeface="+mn-ea"/>
              <a:sym typeface="+mn-lt"/>
            </a:endParaRPr>
          </a:p>
        </p:txBody>
      </p:sp>
      <p:sp>
        <p:nvSpPr>
          <p:cNvPr id="40" name="TextBox 39"/>
          <p:cNvSpPr txBox="1"/>
          <p:nvPr/>
        </p:nvSpPr>
        <p:spPr>
          <a:xfrm>
            <a:off x="3014033" y="1955498"/>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75%</a:t>
            </a:r>
            <a:endParaRPr lang="id-ID" sz="1200" b="1" dirty="0">
              <a:solidFill>
                <a:schemeClr val="bg2"/>
              </a:solidFill>
              <a:cs typeface="+mn-ea"/>
              <a:sym typeface="+mn-lt"/>
            </a:endParaRPr>
          </a:p>
        </p:txBody>
      </p:sp>
      <p:sp>
        <p:nvSpPr>
          <p:cNvPr id="41" name="TextBox 40"/>
          <p:cNvSpPr txBox="1"/>
          <p:nvPr/>
        </p:nvSpPr>
        <p:spPr>
          <a:xfrm>
            <a:off x="2845817" y="2378085"/>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70%</a:t>
            </a:r>
            <a:endParaRPr lang="id-ID" sz="1200" b="1" dirty="0">
              <a:solidFill>
                <a:schemeClr val="bg2"/>
              </a:solidFill>
              <a:cs typeface="+mn-ea"/>
              <a:sym typeface="+mn-lt"/>
            </a:endParaRPr>
          </a:p>
        </p:txBody>
      </p:sp>
      <p:sp>
        <p:nvSpPr>
          <p:cNvPr id="42" name="TextBox 41"/>
          <p:cNvSpPr txBox="1"/>
          <p:nvPr/>
        </p:nvSpPr>
        <p:spPr>
          <a:xfrm>
            <a:off x="2805811" y="3677688"/>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68%</a:t>
            </a:r>
            <a:endParaRPr lang="id-ID" sz="1200" b="1" dirty="0">
              <a:solidFill>
                <a:schemeClr val="bg2"/>
              </a:solidFill>
              <a:cs typeface="+mn-ea"/>
              <a:sym typeface="+mn-lt"/>
            </a:endParaRPr>
          </a:p>
        </p:txBody>
      </p:sp>
      <p:sp>
        <p:nvSpPr>
          <p:cNvPr id="43" name="TextBox 42"/>
          <p:cNvSpPr txBox="1"/>
          <p:nvPr/>
        </p:nvSpPr>
        <p:spPr>
          <a:xfrm>
            <a:off x="2641922" y="3255514"/>
            <a:ext cx="446276" cy="253916"/>
          </a:xfrm>
          <a:prstGeom prst="rect">
            <a:avLst/>
          </a:prstGeom>
          <a:noFill/>
        </p:spPr>
        <p:txBody>
          <a:bodyPr wrap="none" lIns="68580" tIns="34290" rIns="68580" bIns="34290" rtlCol="0">
            <a:spAutoFit/>
          </a:bodyPr>
          <a:lstStyle/>
          <a:p>
            <a:pPr algn="r"/>
            <a:r>
              <a:rPr lang="en-US" sz="1200" b="1" dirty="0">
                <a:solidFill>
                  <a:schemeClr val="bg2"/>
                </a:solidFill>
                <a:cs typeface="+mn-ea"/>
                <a:sym typeface="+mn-lt"/>
              </a:rPr>
              <a:t>60%</a:t>
            </a:r>
            <a:endParaRPr lang="id-ID" sz="1200" b="1" dirty="0">
              <a:solidFill>
                <a:schemeClr val="bg2"/>
              </a:solidFill>
              <a:cs typeface="+mn-ea"/>
              <a:sym typeface="+mn-lt"/>
            </a:endParaRPr>
          </a:p>
        </p:txBody>
      </p:sp>
      <p:sp>
        <p:nvSpPr>
          <p:cNvPr id="50" name="Title 7"/>
          <p:cNvSpPr txBox="1">
            <a:spLocks/>
          </p:cNvSpPr>
          <p:nvPr/>
        </p:nvSpPr>
        <p:spPr>
          <a:xfrm>
            <a:off x="4250581" y="3062898"/>
            <a:ext cx="2631663" cy="315164"/>
          </a:xfrm>
          <a:prstGeom prst="rect">
            <a:avLst/>
          </a:prstGeom>
        </p:spPr>
        <p:txBody>
          <a:bodyPr lIns="68580" tIns="34290" rIns="68580" bIns="3429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a:lnSpc>
                <a:spcPct val="100000"/>
              </a:lnSpc>
            </a:pPr>
            <a:r>
              <a:rPr lang="zh-CN" altLang="en-US" sz="1200" dirty="0" smtClean="0">
                <a:latin typeface="+mn-lt"/>
                <a:ea typeface="+mn-ea"/>
                <a:cs typeface="+mn-ea"/>
                <a:sym typeface="+mn-lt"/>
              </a:rPr>
              <a:t>点击输入标题</a:t>
            </a:r>
            <a:endParaRPr lang="id-ID" sz="1200" b="1" dirty="0">
              <a:latin typeface="+mn-lt"/>
              <a:ea typeface="+mn-ea"/>
              <a:cs typeface="+mn-ea"/>
              <a:sym typeface="+mn-lt"/>
            </a:endParaRPr>
          </a:p>
        </p:txBody>
      </p:sp>
      <p:sp>
        <p:nvSpPr>
          <p:cNvPr id="51" name="TextBox 50"/>
          <p:cNvSpPr txBox="1"/>
          <p:nvPr/>
        </p:nvSpPr>
        <p:spPr>
          <a:xfrm>
            <a:off x="4250580" y="3275628"/>
            <a:ext cx="4293345" cy="1315745"/>
          </a:xfrm>
          <a:prstGeom prst="rect">
            <a:avLst/>
          </a:prstGeom>
          <a:noFill/>
        </p:spPr>
        <p:txBody>
          <a:bodyPr wrap="square" lIns="68580" tIns="34290" rIns="68580" bIns="34290" rtlCol="0">
            <a:spAutoFit/>
          </a:bodyPr>
          <a:lstStyle/>
          <a:p>
            <a:pPr algn="just">
              <a:lnSpc>
                <a:spcPct val="150000"/>
              </a:lnSpc>
            </a:pPr>
            <a:r>
              <a:rPr lang="id-ID" sz="900" dirty="0">
                <a:cs typeface="+mn-ea"/>
                <a:sym typeface="+mn-lt"/>
              </a:rPr>
              <a:t>“ </a:t>
            </a:r>
            <a:r>
              <a:rPr lang="en-US" sz="900" dirty="0">
                <a:cs typeface="+mn-ea"/>
                <a:sym typeface="+mn-lt"/>
              </a:rPr>
              <a:t>Throughout our </a:t>
            </a:r>
            <a:r>
              <a:rPr lang="en-US" sz="900" dirty="0" err="1">
                <a:cs typeface="+mn-ea"/>
                <a:sym typeface="+mn-lt"/>
              </a:rPr>
              <a:t>organisation</a:t>
            </a:r>
            <a:r>
              <a:rPr lang="en-US" sz="900" dirty="0">
                <a:cs typeface="+mn-ea"/>
                <a:sym typeface="+mn-lt"/>
              </a:rPr>
              <a:t> we’ve always looked to bring together the right skills and knowledge to support our technology development, network growth and customer service. With experience that goes beyond the telecoms and IT industry our group of directors and officers are focused on bringing to market the latest </a:t>
            </a:r>
            <a:r>
              <a:rPr lang="en-US" sz="900" dirty="0" smtClean="0">
                <a:cs typeface="+mn-ea"/>
                <a:sym typeface="+mn-lt"/>
              </a:rPr>
              <a:t>Business </a:t>
            </a:r>
            <a:r>
              <a:rPr lang="en-US" sz="900" dirty="0">
                <a:cs typeface="+mn-ea"/>
                <a:sym typeface="+mn-lt"/>
              </a:rPr>
              <a:t>Grade solutions and dedicated support.” feel free to edit because it all editable, thanks</a:t>
            </a:r>
            <a:r>
              <a:rPr lang="en-US" sz="900" dirty="0" smtClean="0">
                <a:cs typeface="+mn-ea"/>
                <a:sym typeface="+mn-lt"/>
              </a:rPr>
              <a:t>.</a:t>
            </a:r>
            <a:r>
              <a:rPr lang="en-US" altLang="zh-CN" sz="900" dirty="0">
                <a:cs typeface="+mn-ea"/>
                <a:sym typeface="+mn-lt"/>
              </a:rPr>
              <a:t> Throughout our </a:t>
            </a:r>
            <a:r>
              <a:rPr lang="en-US" altLang="zh-CN" sz="900" dirty="0" err="1">
                <a:cs typeface="+mn-ea"/>
                <a:sym typeface="+mn-lt"/>
              </a:rPr>
              <a:t>organisation</a:t>
            </a:r>
            <a:r>
              <a:rPr lang="en-US" altLang="zh-CN" sz="900" dirty="0">
                <a:cs typeface="+mn-ea"/>
                <a:sym typeface="+mn-lt"/>
              </a:rPr>
              <a:t> we’ve always looked to bring </a:t>
            </a:r>
            <a:endParaRPr lang="en-US" sz="900" dirty="0">
              <a:cs typeface="+mn-ea"/>
              <a:sym typeface="+mn-lt"/>
            </a:endParaRPr>
          </a:p>
        </p:txBody>
      </p:sp>
      <p:grpSp>
        <p:nvGrpSpPr>
          <p:cNvPr id="8" name="Group 7"/>
          <p:cNvGrpSpPr/>
          <p:nvPr/>
        </p:nvGrpSpPr>
        <p:grpSpPr>
          <a:xfrm>
            <a:off x="4241134" y="1442983"/>
            <a:ext cx="2099510" cy="1407078"/>
            <a:chOff x="5654844" y="1923977"/>
            <a:chExt cx="2799347" cy="1876104"/>
          </a:xfrm>
        </p:grpSpPr>
        <p:grpSp>
          <p:nvGrpSpPr>
            <p:cNvPr id="17" name="Group 16"/>
            <p:cNvGrpSpPr/>
            <p:nvPr/>
          </p:nvGrpSpPr>
          <p:grpSpPr>
            <a:xfrm>
              <a:off x="5654844" y="1923977"/>
              <a:ext cx="502080" cy="565634"/>
              <a:chOff x="6097588" y="1928813"/>
              <a:chExt cx="752475" cy="847725"/>
            </a:xfrm>
          </p:grpSpPr>
          <p:sp>
            <p:nvSpPr>
              <p:cNvPr id="13"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2" name="Group 51"/>
            <p:cNvGrpSpPr/>
            <p:nvPr/>
          </p:nvGrpSpPr>
          <p:grpSpPr>
            <a:xfrm>
              <a:off x="6228952" y="1923977"/>
              <a:ext cx="502080" cy="565634"/>
              <a:chOff x="6097588" y="1928813"/>
              <a:chExt cx="752475" cy="847725"/>
            </a:xfrm>
          </p:grpSpPr>
          <p:sp>
            <p:nvSpPr>
              <p:cNvPr id="53"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4"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6" name="Group 55"/>
            <p:cNvGrpSpPr/>
            <p:nvPr/>
          </p:nvGrpSpPr>
          <p:grpSpPr>
            <a:xfrm>
              <a:off x="6803894" y="1925067"/>
              <a:ext cx="502080" cy="565634"/>
              <a:chOff x="6097588" y="1928813"/>
              <a:chExt cx="752475" cy="847725"/>
            </a:xfrm>
          </p:grpSpPr>
          <p:sp>
            <p:nvSpPr>
              <p:cNvPr id="57"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9"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60" name="Group 59"/>
            <p:cNvGrpSpPr/>
            <p:nvPr/>
          </p:nvGrpSpPr>
          <p:grpSpPr>
            <a:xfrm>
              <a:off x="7378002" y="1925067"/>
              <a:ext cx="502080" cy="565634"/>
              <a:chOff x="6097588" y="1928813"/>
              <a:chExt cx="752475" cy="847725"/>
            </a:xfrm>
          </p:grpSpPr>
          <p:sp>
            <p:nvSpPr>
              <p:cNvPr id="61"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2"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3"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64" name="Group 63"/>
            <p:cNvGrpSpPr/>
            <p:nvPr/>
          </p:nvGrpSpPr>
          <p:grpSpPr>
            <a:xfrm>
              <a:off x="7952111" y="1928299"/>
              <a:ext cx="502080" cy="565634"/>
              <a:chOff x="6097588" y="1928813"/>
              <a:chExt cx="752475" cy="847725"/>
            </a:xfrm>
          </p:grpSpPr>
          <p:sp>
            <p:nvSpPr>
              <p:cNvPr id="65"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6"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7"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8" name="Group 87"/>
            <p:cNvGrpSpPr/>
            <p:nvPr/>
          </p:nvGrpSpPr>
          <p:grpSpPr>
            <a:xfrm>
              <a:off x="5654844" y="2577051"/>
              <a:ext cx="502080" cy="565634"/>
              <a:chOff x="6097588" y="1928813"/>
              <a:chExt cx="752475" cy="847725"/>
            </a:xfrm>
          </p:grpSpPr>
          <p:sp>
            <p:nvSpPr>
              <p:cNvPr id="89"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0"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92" name="Group 91"/>
            <p:cNvGrpSpPr/>
            <p:nvPr/>
          </p:nvGrpSpPr>
          <p:grpSpPr>
            <a:xfrm>
              <a:off x="6228952" y="2577051"/>
              <a:ext cx="502080" cy="565634"/>
              <a:chOff x="6097588" y="1928813"/>
              <a:chExt cx="752475" cy="847725"/>
            </a:xfrm>
          </p:grpSpPr>
          <p:sp>
            <p:nvSpPr>
              <p:cNvPr id="93"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4"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5"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96" name="Group 95"/>
            <p:cNvGrpSpPr/>
            <p:nvPr/>
          </p:nvGrpSpPr>
          <p:grpSpPr>
            <a:xfrm>
              <a:off x="6803894" y="2578140"/>
              <a:ext cx="502080" cy="565634"/>
              <a:chOff x="6097588" y="1928813"/>
              <a:chExt cx="752475" cy="847725"/>
            </a:xfrm>
          </p:grpSpPr>
          <p:sp>
            <p:nvSpPr>
              <p:cNvPr id="97"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8"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9"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00" name="Group 99"/>
            <p:cNvGrpSpPr/>
            <p:nvPr/>
          </p:nvGrpSpPr>
          <p:grpSpPr>
            <a:xfrm>
              <a:off x="7378002" y="2578140"/>
              <a:ext cx="502080" cy="565634"/>
              <a:chOff x="6097588" y="1928813"/>
              <a:chExt cx="752475" cy="847725"/>
            </a:xfrm>
          </p:grpSpPr>
          <p:sp>
            <p:nvSpPr>
              <p:cNvPr id="101"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2"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04" name="Group 103"/>
            <p:cNvGrpSpPr/>
            <p:nvPr/>
          </p:nvGrpSpPr>
          <p:grpSpPr>
            <a:xfrm>
              <a:off x="7952111" y="2581373"/>
              <a:ext cx="502080" cy="565634"/>
              <a:chOff x="6097588" y="1928813"/>
              <a:chExt cx="752475" cy="847725"/>
            </a:xfrm>
          </p:grpSpPr>
          <p:sp>
            <p:nvSpPr>
              <p:cNvPr id="105"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6"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7"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60" name="Group 159"/>
            <p:cNvGrpSpPr/>
            <p:nvPr/>
          </p:nvGrpSpPr>
          <p:grpSpPr>
            <a:xfrm>
              <a:off x="5654844" y="3230124"/>
              <a:ext cx="502080" cy="565634"/>
              <a:chOff x="6097588" y="1928813"/>
              <a:chExt cx="752475" cy="847725"/>
            </a:xfrm>
          </p:grpSpPr>
          <p:sp>
            <p:nvSpPr>
              <p:cNvPr id="161"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2"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3"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64" name="Group 163"/>
            <p:cNvGrpSpPr/>
            <p:nvPr/>
          </p:nvGrpSpPr>
          <p:grpSpPr>
            <a:xfrm>
              <a:off x="6228952" y="3230124"/>
              <a:ext cx="502080" cy="565634"/>
              <a:chOff x="6097588" y="1928813"/>
              <a:chExt cx="752475" cy="847725"/>
            </a:xfrm>
          </p:grpSpPr>
          <p:sp>
            <p:nvSpPr>
              <p:cNvPr id="165"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6"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7"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68" name="Group 167"/>
            <p:cNvGrpSpPr/>
            <p:nvPr/>
          </p:nvGrpSpPr>
          <p:grpSpPr>
            <a:xfrm>
              <a:off x="6803894" y="3231214"/>
              <a:ext cx="502080" cy="565634"/>
              <a:chOff x="6097588" y="1928813"/>
              <a:chExt cx="752475" cy="847725"/>
            </a:xfrm>
          </p:grpSpPr>
          <p:sp>
            <p:nvSpPr>
              <p:cNvPr id="169"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0"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1"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72" name="Group 171"/>
            <p:cNvGrpSpPr/>
            <p:nvPr/>
          </p:nvGrpSpPr>
          <p:grpSpPr>
            <a:xfrm>
              <a:off x="7378002" y="3231214"/>
              <a:ext cx="502080" cy="565634"/>
              <a:chOff x="6097588" y="1928813"/>
              <a:chExt cx="752475" cy="847725"/>
            </a:xfrm>
          </p:grpSpPr>
          <p:sp>
            <p:nvSpPr>
              <p:cNvPr id="173"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4"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5"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76" name="Group 175"/>
            <p:cNvGrpSpPr/>
            <p:nvPr/>
          </p:nvGrpSpPr>
          <p:grpSpPr>
            <a:xfrm>
              <a:off x="7952111" y="3234447"/>
              <a:ext cx="502080" cy="565634"/>
              <a:chOff x="6097588" y="1928813"/>
              <a:chExt cx="752475" cy="847725"/>
            </a:xfrm>
          </p:grpSpPr>
          <p:sp>
            <p:nvSpPr>
              <p:cNvPr id="177" name="Freeform 5"/>
              <p:cNvSpPr>
                <a:spLocks noEditPoints="1"/>
              </p:cNvSpPr>
              <p:nvPr/>
            </p:nvSpPr>
            <p:spPr bwMode="auto">
              <a:xfrm>
                <a:off x="6097588" y="1981201"/>
                <a:ext cx="322263" cy="733425"/>
              </a:xfrm>
              <a:custGeom>
                <a:avLst/>
                <a:gdLst>
                  <a:gd name="T0" fmla="*/ 102 w 365"/>
                  <a:gd name="T1" fmla="*/ 421 h 831"/>
                  <a:gd name="T2" fmla="*/ 305 w 365"/>
                  <a:gd name="T3" fmla="*/ 122 h 831"/>
                  <a:gd name="T4" fmla="*/ 365 w 365"/>
                  <a:gd name="T5" fmla="*/ 0 h 831"/>
                  <a:gd name="T6" fmla="*/ 0 w 365"/>
                  <a:gd name="T7" fmla="*/ 421 h 831"/>
                  <a:gd name="T8" fmla="*/ 311 w 365"/>
                  <a:gd name="T9" fmla="*/ 831 h 831"/>
                  <a:gd name="T10" fmla="*/ 322 w 365"/>
                  <a:gd name="T11" fmla="*/ 728 h 831"/>
                  <a:gd name="T12" fmla="*/ 102 w 365"/>
                  <a:gd name="T13" fmla="*/ 421 h 831"/>
                  <a:gd name="T14" fmla="*/ 102 w 365"/>
                  <a:gd name="T15" fmla="*/ 421 h 831"/>
                  <a:gd name="T16" fmla="*/ 102 w 365"/>
                  <a:gd name="T17" fmla="*/ 42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102" y="421"/>
                    </a:moveTo>
                    <a:cubicBezTo>
                      <a:pt x="102" y="286"/>
                      <a:pt x="186" y="170"/>
                      <a:pt x="305" y="122"/>
                    </a:cubicBezTo>
                    <a:cubicBezTo>
                      <a:pt x="365" y="0"/>
                      <a:pt x="365" y="0"/>
                      <a:pt x="365" y="0"/>
                    </a:cubicBezTo>
                    <a:cubicBezTo>
                      <a:pt x="159" y="30"/>
                      <a:pt x="0" y="207"/>
                      <a:pt x="0" y="421"/>
                    </a:cubicBezTo>
                    <a:cubicBezTo>
                      <a:pt x="0" y="616"/>
                      <a:pt x="132" y="781"/>
                      <a:pt x="311" y="831"/>
                    </a:cubicBezTo>
                    <a:cubicBezTo>
                      <a:pt x="322" y="728"/>
                      <a:pt x="322" y="728"/>
                      <a:pt x="322" y="728"/>
                    </a:cubicBezTo>
                    <a:cubicBezTo>
                      <a:pt x="195" y="684"/>
                      <a:pt x="102" y="564"/>
                      <a:pt x="102" y="421"/>
                    </a:cubicBezTo>
                    <a:close/>
                    <a:moveTo>
                      <a:pt x="102" y="421"/>
                    </a:moveTo>
                    <a:cubicBezTo>
                      <a:pt x="102" y="421"/>
                      <a:pt x="102" y="421"/>
                      <a:pt x="102" y="421"/>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8" name="Freeform 6"/>
              <p:cNvSpPr>
                <a:spLocks noEditPoints="1"/>
              </p:cNvSpPr>
              <p:nvPr/>
            </p:nvSpPr>
            <p:spPr bwMode="auto">
              <a:xfrm>
                <a:off x="6527800" y="1992313"/>
                <a:ext cx="322263" cy="733425"/>
              </a:xfrm>
              <a:custGeom>
                <a:avLst/>
                <a:gdLst>
                  <a:gd name="T0" fmla="*/ 365 w 365"/>
                  <a:gd name="T1" fmla="*/ 409 h 831"/>
                  <a:gd name="T2" fmla="*/ 54 w 365"/>
                  <a:gd name="T3" fmla="*/ 0 h 831"/>
                  <a:gd name="T4" fmla="*/ 42 w 365"/>
                  <a:gd name="T5" fmla="*/ 103 h 831"/>
                  <a:gd name="T6" fmla="*/ 262 w 365"/>
                  <a:gd name="T7" fmla="*/ 409 h 831"/>
                  <a:gd name="T8" fmla="*/ 62 w 365"/>
                  <a:gd name="T9" fmla="*/ 708 h 831"/>
                  <a:gd name="T10" fmla="*/ 0 w 365"/>
                  <a:gd name="T11" fmla="*/ 831 h 831"/>
                  <a:gd name="T12" fmla="*/ 365 w 365"/>
                  <a:gd name="T13" fmla="*/ 409 h 831"/>
                  <a:gd name="T14" fmla="*/ 365 w 365"/>
                  <a:gd name="T15" fmla="*/ 409 h 831"/>
                  <a:gd name="T16" fmla="*/ 365 w 365"/>
                  <a:gd name="T17" fmla="*/ 4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831">
                    <a:moveTo>
                      <a:pt x="365" y="409"/>
                    </a:moveTo>
                    <a:cubicBezTo>
                      <a:pt x="365" y="215"/>
                      <a:pt x="233" y="50"/>
                      <a:pt x="54" y="0"/>
                    </a:cubicBezTo>
                    <a:cubicBezTo>
                      <a:pt x="42" y="103"/>
                      <a:pt x="42" y="103"/>
                      <a:pt x="42" y="103"/>
                    </a:cubicBezTo>
                    <a:cubicBezTo>
                      <a:pt x="170" y="146"/>
                      <a:pt x="262" y="267"/>
                      <a:pt x="262" y="409"/>
                    </a:cubicBezTo>
                    <a:cubicBezTo>
                      <a:pt x="262" y="544"/>
                      <a:pt x="180" y="660"/>
                      <a:pt x="62" y="708"/>
                    </a:cubicBezTo>
                    <a:cubicBezTo>
                      <a:pt x="0" y="831"/>
                      <a:pt x="0" y="831"/>
                      <a:pt x="0" y="831"/>
                    </a:cubicBezTo>
                    <a:cubicBezTo>
                      <a:pt x="206" y="801"/>
                      <a:pt x="365" y="623"/>
                      <a:pt x="365" y="409"/>
                    </a:cubicBezTo>
                    <a:close/>
                    <a:moveTo>
                      <a:pt x="365" y="409"/>
                    </a:moveTo>
                    <a:cubicBezTo>
                      <a:pt x="365" y="409"/>
                      <a:pt x="365" y="409"/>
                      <a:pt x="365" y="409"/>
                    </a:cubicBezTo>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9" name="Freeform 7"/>
              <p:cNvSpPr>
                <a:spLocks noEditPoints="1"/>
              </p:cNvSpPr>
              <p:nvPr/>
            </p:nvSpPr>
            <p:spPr bwMode="auto">
              <a:xfrm>
                <a:off x="6254750" y="1928813"/>
                <a:ext cx="438150" cy="847725"/>
              </a:xfrm>
              <a:custGeom>
                <a:avLst/>
                <a:gdLst>
                  <a:gd name="T0" fmla="*/ 491 w 495"/>
                  <a:gd name="T1" fmla="*/ 429 h 960"/>
                  <a:gd name="T2" fmla="*/ 490 w 495"/>
                  <a:gd name="T3" fmla="*/ 405 h 960"/>
                  <a:gd name="T4" fmla="*/ 468 w 495"/>
                  <a:gd name="T5" fmla="*/ 394 h 960"/>
                  <a:gd name="T6" fmla="*/ 273 w 495"/>
                  <a:gd name="T7" fmla="*/ 394 h 960"/>
                  <a:gd name="T8" fmla="*/ 315 w 495"/>
                  <a:gd name="T9" fmla="*/ 30 h 960"/>
                  <a:gd name="T10" fmla="*/ 297 w 495"/>
                  <a:gd name="T11" fmla="*/ 1 h 960"/>
                  <a:gd name="T12" fmla="*/ 290 w 495"/>
                  <a:gd name="T13" fmla="*/ 0 h 960"/>
                  <a:gd name="T14" fmla="*/ 267 w 495"/>
                  <a:gd name="T15" fmla="*/ 14 h 960"/>
                  <a:gd name="T16" fmla="*/ 4 w 495"/>
                  <a:gd name="T17" fmla="*/ 543 h 960"/>
                  <a:gd name="T18" fmla="*/ 5 w 495"/>
                  <a:gd name="T19" fmla="*/ 569 h 960"/>
                  <a:gd name="T20" fmla="*/ 27 w 495"/>
                  <a:gd name="T21" fmla="*/ 583 h 960"/>
                  <a:gd name="T22" fmla="*/ 219 w 495"/>
                  <a:gd name="T23" fmla="*/ 583 h 960"/>
                  <a:gd name="T24" fmla="*/ 179 w 495"/>
                  <a:gd name="T25" fmla="*/ 933 h 960"/>
                  <a:gd name="T26" fmla="*/ 198 w 495"/>
                  <a:gd name="T27" fmla="*/ 960 h 960"/>
                  <a:gd name="T28" fmla="*/ 205 w 495"/>
                  <a:gd name="T29" fmla="*/ 960 h 960"/>
                  <a:gd name="T30" fmla="*/ 228 w 495"/>
                  <a:gd name="T31" fmla="*/ 946 h 960"/>
                  <a:gd name="T32" fmla="*/ 491 w 495"/>
                  <a:gd name="T33" fmla="*/ 429 h 960"/>
                  <a:gd name="T34" fmla="*/ 491 w 495"/>
                  <a:gd name="T35" fmla="*/ 429 h 960"/>
                  <a:gd name="T36" fmla="*/ 491 w 495"/>
                  <a:gd name="T37" fmla="*/ 42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960">
                    <a:moveTo>
                      <a:pt x="491" y="429"/>
                    </a:moveTo>
                    <a:cubicBezTo>
                      <a:pt x="495" y="421"/>
                      <a:pt x="495" y="412"/>
                      <a:pt x="490" y="405"/>
                    </a:cubicBezTo>
                    <a:cubicBezTo>
                      <a:pt x="485" y="397"/>
                      <a:pt x="477" y="394"/>
                      <a:pt x="468" y="394"/>
                    </a:cubicBezTo>
                    <a:cubicBezTo>
                      <a:pt x="273" y="394"/>
                      <a:pt x="273" y="394"/>
                      <a:pt x="273" y="394"/>
                    </a:cubicBezTo>
                    <a:cubicBezTo>
                      <a:pt x="315" y="30"/>
                      <a:pt x="315" y="30"/>
                      <a:pt x="315" y="30"/>
                    </a:cubicBezTo>
                    <a:cubicBezTo>
                      <a:pt x="317" y="17"/>
                      <a:pt x="309" y="5"/>
                      <a:pt x="297" y="1"/>
                    </a:cubicBezTo>
                    <a:cubicBezTo>
                      <a:pt x="295" y="0"/>
                      <a:pt x="292" y="0"/>
                      <a:pt x="290" y="0"/>
                    </a:cubicBezTo>
                    <a:cubicBezTo>
                      <a:pt x="280" y="0"/>
                      <a:pt x="271" y="5"/>
                      <a:pt x="267" y="14"/>
                    </a:cubicBezTo>
                    <a:cubicBezTo>
                      <a:pt x="4" y="543"/>
                      <a:pt x="4" y="543"/>
                      <a:pt x="4" y="543"/>
                    </a:cubicBezTo>
                    <a:cubicBezTo>
                      <a:pt x="0" y="551"/>
                      <a:pt x="0" y="562"/>
                      <a:pt x="5" y="569"/>
                    </a:cubicBezTo>
                    <a:cubicBezTo>
                      <a:pt x="10" y="577"/>
                      <a:pt x="18" y="583"/>
                      <a:pt x="27" y="583"/>
                    </a:cubicBezTo>
                    <a:cubicBezTo>
                      <a:pt x="219" y="583"/>
                      <a:pt x="219" y="583"/>
                      <a:pt x="219" y="583"/>
                    </a:cubicBezTo>
                    <a:cubicBezTo>
                      <a:pt x="179" y="933"/>
                      <a:pt x="179" y="933"/>
                      <a:pt x="179" y="933"/>
                    </a:cubicBezTo>
                    <a:cubicBezTo>
                      <a:pt x="178" y="946"/>
                      <a:pt x="186" y="956"/>
                      <a:pt x="198" y="960"/>
                    </a:cubicBezTo>
                    <a:cubicBezTo>
                      <a:pt x="200" y="960"/>
                      <a:pt x="202" y="960"/>
                      <a:pt x="205" y="960"/>
                    </a:cubicBezTo>
                    <a:cubicBezTo>
                      <a:pt x="214" y="960"/>
                      <a:pt x="223" y="955"/>
                      <a:pt x="228" y="946"/>
                    </a:cubicBezTo>
                    <a:lnTo>
                      <a:pt x="491" y="429"/>
                    </a:lnTo>
                    <a:close/>
                    <a:moveTo>
                      <a:pt x="491" y="429"/>
                    </a:moveTo>
                    <a:cubicBezTo>
                      <a:pt x="491" y="429"/>
                      <a:pt x="491" y="429"/>
                      <a:pt x="491" y="429"/>
                    </a:cubicBez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sp>
        <p:nvSpPr>
          <p:cNvPr id="181" name="TextBox 180"/>
          <p:cNvSpPr txBox="1"/>
          <p:nvPr/>
        </p:nvSpPr>
        <p:spPr>
          <a:xfrm>
            <a:off x="6538623" y="1410495"/>
            <a:ext cx="1065437" cy="253916"/>
          </a:xfrm>
          <a:prstGeom prst="rect">
            <a:avLst/>
          </a:prstGeom>
          <a:noFill/>
        </p:spPr>
        <p:txBody>
          <a:bodyPr wrap="none" lIns="68580" tIns="34290" rIns="68580" bIns="34290" rtlCol="0">
            <a:spAutoFit/>
          </a:bodyPr>
          <a:lstStyle/>
          <a:p>
            <a:r>
              <a:rPr lang="zh-CN" altLang="en-US" sz="1200" dirty="0" smtClean="0">
                <a:cs typeface="+mn-ea"/>
                <a:sym typeface="+mn-lt"/>
              </a:rPr>
              <a:t>点击输入标题</a:t>
            </a:r>
            <a:endParaRPr lang="id-ID" sz="1200" dirty="0">
              <a:cs typeface="+mn-ea"/>
              <a:sym typeface="+mn-lt"/>
            </a:endParaRPr>
          </a:p>
        </p:txBody>
      </p:sp>
      <p:sp>
        <p:nvSpPr>
          <p:cNvPr id="182" name="TextBox 181"/>
          <p:cNvSpPr txBox="1"/>
          <p:nvPr/>
        </p:nvSpPr>
        <p:spPr>
          <a:xfrm>
            <a:off x="6569168" y="2204237"/>
            <a:ext cx="1555765" cy="623248"/>
          </a:xfrm>
          <a:prstGeom prst="rect">
            <a:avLst/>
          </a:prstGeom>
          <a:noFill/>
        </p:spPr>
        <p:txBody>
          <a:bodyPr wrap="square" lIns="68580" tIns="34290" rIns="68580" bIns="34290" rtlCol="0">
            <a:spAutoFit/>
          </a:bodyPr>
          <a:lstStyle/>
          <a:p>
            <a:pPr algn="just"/>
            <a:r>
              <a:rPr lang="id-ID" sz="900" dirty="0">
                <a:cs typeface="+mn-ea"/>
                <a:sym typeface="+mn-lt"/>
              </a:rPr>
              <a:t>Of shopping carts are abandoned right before the transaction its completed. Suitable for all categories</a:t>
            </a:r>
          </a:p>
        </p:txBody>
      </p:sp>
      <p:sp>
        <p:nvSpPr>
          <p:cNvPr id="183" name="TextBox 182"/>
          <p:cNvSpPr txBox="1"/>
          <p:nvPr/>
        </p:nvSpPr>
        <p:spPr>
          <a:xfrm>
            <a:off x="6538623" y="1588199"/>
            <a:ext cx="1159613" cy="700192"/>
          </a:xfrm>
          <a:prstGeom prst="rect">
            <a:avLst/>
          </a:prstGeom>
          <a:noFill/>
        </p:spPr>
        <p:txBody>
          <a:bodyPr wrap="none" lIns="68580" tIns="34290" rIns="68580" bIns="34290" rtlCol="0">
            <a:spAutoFit/>
          </a:bodyPr>
          <a:lstStyle/>
          <a:p>
            <a:r>
              <a:rPr lang="en-US" sz="4100" b="1" dirty="0">
                <a:solidFill>
                  <a:schemeClr val="accent1"/>
                </a:solidFill>
                <a:cs typeface="+mn-ea"/>
                <a:sym typeface="+mn-lt"/>
              </a:rPr>
              <a:t>8/10</a:t>
            </a:r>
            <a:endParaRPr lang="id-ID" sz="4100" b="1" dirty="0">
              <a:solidFill>
                <a:schemeClr val="accent1"/>
              </a:solidFill>
              <a:cs typeface="+mn-ea"/>
              <a:sym typeface="+mn-lt"/>
            </a:endParaRPr>
          </a:p>
        </p:txBody>
      </p:sp>
      <p:grpSp>
        <p:nvGrpSpPr>
          <p:cNvPr id="196" name="Group 195"/>
          <p:cNvGrpSpPr/>
          <p:nvPr/>
        </p:nvGrpSpPr>
        <p:grpSpPr>
          <a:xfrm>
            <a:off x="526995" y="3235440"/>
            <a:ext cx="120253" cy="245269"/>
            <a:chOff x="7415213" y="-1835150"/>
            <a:chExt cx="160337" cy="327025"/>
          </a:xfrm>
          <a:solidFill>
            <a:schemeClr val="bg2"/>
          </a:solidFill>
        </p:grpSpPr>
        <p:sp>
          <p:nvSpPr>
            <p:cNvPr id="25" name="Freeform 11"/>
            <p:cNvSpPr>
              <a:spLocks/>
            </p:cNvSpPr>
            <p:nvPr/>
          </p:nvSpPr>
          <p:spPr bwMode="auto">
            <a:xfrm>
              <a:off x="7424738" y="-1727200"/>
              <a:ext cx="150812" cy="219075"/>
            </a:xfrm>
            <a:custGeom>
              <a:avLst/>
              <a:gdLst>
                <a:gd name="T0" fmla="*/ 46 w 49"/>
                <a:gd name="T1" fmla="*/ 38 h 71"/>
                <a:gd name="T2" fmla="*/ 37 w 49"/>
                <a:gd name="T3" fmla="*/ 38 h 71"/>
                <a:gd name="T4" fmla="*/ 37 w 49"/>
                <a:gd name="T5" fmla="*/ 32 h 71"/>
                <a:gd name="T6" fmla="*/ 47 w 49"/>
                <a:gd name="T7" fmla="*/ 24 h 71"/>
                <a:gd name="T8" fmla="*/ 47 w 49"/>
                <a:gd name="T9" fmla="*/ 18 h 71"/>
                <a:gd name="T10" fmla="*/ 41 w 49"/>
                <a:gd name="T11" fmla="*/ 17 h 71"/>
                <a:gd name="T12" fmla="*/ 28 w 49"/>
                <a:gd name="T13" fmla="*/ 28 h 71"/>
                <a:gd name="T14" fmla="*/ 28 w 49"/>
                <a:gd name="T15" fmla="*/ 38 h 71"/>
                <a:gd name="T16" fmla="*/ 25 w 49"/>
                <a:gd name="T17" fmla="*/ 38 h 71"/>
                <a:gd name="T18" fmla="*/ 25 w 49"/>
                <a:gd name="T19" fmla="*/ 21 h 71"/>
                <a:gd name="T20" fmla="*/ 46 w 49"/>
                <a:gd name="T21" fmla="*/ 9 h 71"/>
                <a:gd name="T22" fmla="*/ 48 w 49"/>
                <a:gd name="T23" fmla="*/ 3 h 71"/>
                <a:gd name="T24" fmla="*/ 42 w 49"/>
                <a:gd name="T25" fmla="*/ 1 h 71"/>
                <a:gd name="T26" fmla="*/ 3 w 49"/>
                <a:gd name="T27" fmla="*/ 24 h 71"/>
                <a:gd name="T28" fmla="*/ 1 w 49"/>
                <a:gd name="T29" fmla="*/ 30 h 71"/>
                <a:gd name="T30" fmla="*/ 7 w 49"/>
                <a:gd name="T31" fmla="*/ 31 h 71"/>
                <a:gd name="T32" fmla="*/ 17 w 49"/>
                <a:gd name="T33" fmla="*/ 25 h 71"/>
                <a:gd name="T34" fmla="*/ 17 w 49"/>
                <a:gd name="T35" fmla="*/ 38 h 71"/>
                <a:gd name="T36" fmla="*/ 4 w 49"/>
                <a:gd name="T37" fmla="*/ 38 h 71"/>
                <a:gd name="T38" fmla="*/ 2 w 49"/>
                <a:gd name="T39" fmla="*/ 40 h 71"/>
                <a:gd name="T40" fmla="*/ 6 w 49"/>
                <a:gd name="T41" fmla="*/ 55 h 71"/>
                <a:gd name="T42" fmla="*/ 7 w 49"/>
                <a:gd name="T43" fmla="*/ 57 h 71"/>
                <a:gd name="T44" fmla="*/ 11 w 49"/>
                <a:gd name="T45" fmla="*/ 57 h 71"/>
                <a:gd name="T46" fmla="*/ 25 w 49"/>
                <a:gd name="T47" fmla="*/ 71 h 71"/>
                <a:gd name="T48" fmla="*/ 39 w 49"/>
                <a:gd name="T49" fmla="*/ 57 h 71"/>
                <a:gd name="T50" fmla="*/ 43 w 49"/>
                <a:gd name="T51" fmla="*/ 57 h 71"/>
                <a:gd name="T52" fmla="*/ 45 w 49"/>
                <a:gd name="T53" fmla="*/ 55 h 71"/>
                <a:gd name="T54" fmla="*/ 48 w 49"/>
                <a:gd name="T55" fmla="*/ 40 h 71"/>
                <a:gd name="T56" fmla="*/ 46 w 49"/>
                <a:gd name="T57"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71">
                  <a:moveTo>
                    <a:pt x="46" y="38"/>
                  </a:moveTo>
                  <a:cubicBezTo>
                    <a:pt x="37" y="38"/>
                    <a:pt x="37" y="38"/>
                    <a:pt x="37" y="38"/>
                  </a:cubicBezTo>
                  <a:cubicBezTo>
                    <a:pt x="37" y="32"/>
                    <a:pt x="37" y="32"/>
                    <a:pt x="37" y="32"/>
                  </a:cubicBezTo>
                  <a:cubicBezTo>
                    <a:pt x="47" y="24"/>
                    <a:pt x="47" y="24"/>
                    <a:pt x="47" y="24"/>
                  </a:cubicBezTo>
                  <a:cubicBezTo>
                    <a:pt x="48" y="22"/>
                    <a:pt x="49" y="20"/>
                    <a:pt x="47" y="18"/>
                  </a:cubicBezTo>
                  <a:cubicBezTo>
                    <a:pt x="46" y="16"/>
                    <a:pt x="43" y="16"/>
                    <a:pt x="41" y="17"/>
                  </a:cubicBezTo>
                  <a:cubicBezTo>
                    <a:pt x="28" y="28"/>
                    <a:pt x="28" y="28"/>
                    <a:pt x="28" y="28"/>
                  </a:cubicBezTo>
                  <a:cubicBezTo>
                    <a:pt x="28" y="38"/>
                    <a:pt x="28" y="38"/>
                    <a:pt x="28" y="38"/>
                  </a:cubicBezTo>
                  <a:cubicBezTo>
                    <a:pt x="25" y="38"/>
                    <a:pt x="25" y="38"/>
                    <a:pt x="25" y="38"/>
                  </a:cubicBezTo>
                  <a:cubicBezTo>
                    <a:pt x="25" y="21"/>
                    <a:pt x="25" y="21"/>
                    <a:pt x="25" y="21"/>
                  </a:cubicBezTo>
                  <a:cubicBezTo>
                    <a:pt x="46" y="9"/>
                    <a:pt x="46" y="9"/>
                    <a:pt x="46" y="9"/>
                  </a:cubicBezTo>
                  <a:cubicBezTo>
                    <a:pt x="48" y="7"/>
                    <a:pt x="49" y="5"/>
                    <a:pt x="48" y="3"/>
                  </a:cubicBezTo>
                  <a:cubicBezTo>
                    <a:pt x="46" y="1"/>
                    <a:pt x="44" y="0"/>
                    <a:pt x="42" y="1"/>
                  </a:cubicBezTo>
                  <a:cubicBezTo>
                    <a:pt x="3" y="24"/>
                    <a:pt x="3" y="24"/>
                    <a:pt x="3" y="24"/>
                  </a:cubicBezTo>
                  <a:cubicBezTo>
                    <a:pt x="1" y="25"/>
                    <a:pt x="0" y="27"/>
                    <a:pt x="1" y="30"/>
                  </a:cubicBezTo>
                  <a:cubicBezTo>
                    <a:pt x="2" y="32"/>
                    <a:pt x="5" y="32"/>
                    <a:pt x="7" y="31"/>
                  </a:cubicBezTo>
                  <a:cubicBezTo>
                    <a:pt x="17" y="25"/>
                    <a:pt x="17" y="25"/>
                    <a:pt x="17" y="25"/>
                  </a:cubicBezTo>
                  <a:cubicBezTo>
                    <a:pt x="17" y="38"/>
                    <a:pt x="17" y="38"/>
                    <a:pt x="17" y="38"/>
                  </a:cubicBezTo>
                  <a:cubicBezTo>
                    <a:pt x="4" y="38"/>
                    <a:pt x="4" y="38"/>
                    <a:pt x="4" y="38"/>
                  </a:cubicBezTo>
                  <a:cubicBezTo>
                    <a:pt x="3" y="38"/>
                    <a:pt x="2" y="39"/>
                    <a:pt x="2" y="40"/>
                  </a:cubicBezTo>
                  <a:cubicBezTo>
                    <a:pt x="6" y="55"/>
                    <a:pt x="6" y="55"/>
                    <a:pt x="6" y="55"/>
                  </a:cubicBezTo>
                  <a:cubicBezTo>
                    <a:pt x="6" y="56"/>
                    <a:pt x="6" y="57"/>
                    <a:pt x="7" y="57"/>
                  </a:cubicBezTo>
                  <a:cubicBezTo>
                    <a:pt x="11" y="57"/>
                    <a:pt x="11" y="57"/>
                    <a:pt x="11" y="57"/>
                  </a:cubicBezTo>
                  <a:cubicBezTo>
                    <a:pt x="11" y="65"/>
                    <a:pt x="17" y="71"/>
                    <a:pt x="25" y="71"/>
                  </a:cubicBezTo>
                  <a:cubicBezTo>
                    <a:pt x="33" y="71"/>
                    <a:pt x="39" y="65"/>
                    <a:pt x="39" y="57"/>
                  </a:cubicBezTo>
                  <a:cubicBezTo>
                    <a:pt x="43" y="57"/>
                    <a:pt x="43" y="57"/>
                    <a:pt x="43" y="57"/>
                  </a:cubicBezTo>
                  <a:cubicBezTo>
                    <a:pt x="44" y="57"/>
                    <a:pt x="45" y="56"/>
                    <a:pt x="45" y="55"/>
                  </a:cubicBezTo>
                  <a:cubicBezTo>
                    <a:pt x="48" y="40"/>
                    <a:pt x="48" y="40"/>
                    <a:pt x="48" y="40"/>
                  </a:cubicBezTo>
                  <a:cubicBezTo>
                    <a:pt x="48" y="39"/>
                    <a:pt x="47" y="38"/>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4" name="Freeform 12"/>
            <p:cNvSpPr>
              <a:spLocks/>
            </p:cNvSpPr>
            <p:nvPr/>
          </p:nvSpPr>
          <p:spPr bwMode="auto">
            <a:xfrm>
              <a:off x="7415213" y="-1773238"/>
              <a:ext cx="160337" cy="101600"/>
            </a:xfrm>
            <a:custGeom>
              <a:avLst/>
              <a:gdLst>
                <a:gd name="T0" fmla="*/ 7 w 52"/>
                <a:gd name="T1" fmla="*/ 32 h 33"/>
                <a:gd name="T2" fmla="*/ 49 w 52"/>
                <a:gd name="T3" fmla="*/ 9 h 33"/>
                <a:gd name="T4" fmla="*/ 51 w 52"/>
                <a:gd name="T5" fmla="*/ 3 h 33"/>
                <a:gd name="T6" fmla="*/ 45 w 52"/>
                <a:gd name="T7" fmla="*/ 2 h 33"/>
                <a:gd name="T8" fmla="*/ 3 w 52"/>
                <a:gd name="T9" fmla="*/ 25 h 33"/>
                <a:gd name="T10" fmla="*/ 1 w 52"/>
                <a:gd name="T11" fmla="*/ 31 h 33"/>
                <a:gd name="T12" fmla="*/ 5 w 52"/>
                <a:gd name="T13" fmla="*/ 33 h 33"/>
                <a:gd name="T14" fmla="*/ 7 w 52"/>
                <a:gd name="T15" fmla="*/ 3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3">
                  <a:moveTo>
                    <a:pt x="7" y="32"/>
                  </a:moveTo>
                  <a:cubicBezTo>
                    <a:pt x="49" y="9"/>
                    <a:pt x="49" y="9"/>
                    <a:pt x="49" y="9"/>
                  </a:cubicBezTo>
                  <a:cubicBezTo>
                    <a:pt x="51" y="8"/>
                    <a:pt x="52" y="5"/>
                    <a:pt x="51" y="3"/>
                  </a:cubicBezTo>
                  <a:cubicBezTo>
                    <a:pt x="49" y="1"/>
                    <a:pt x="47" y="0"/>
                    <a:pt x="45" y="2"/>
                  </a:cubicBezTo>
                  <a:cubicBezTo>
                    <a:pt x="3" y="25"/>
                    <a:pt x="3" y="25"/>
                    <a:pt x="3" y="25"/>
                  </a:cubicBezTo>
                  <a:cubicBezTo>
                    <a:pt x="1" y="26"/>
                    <a:pt x="0" y="29"/>
                    <a:pt x="1" y="31"/>
                  </a:cubicBezTo>
                  <a:cubicBezTo>
                    <a:pt x="2" y="32"/>
                    <a:pt x="4" y="33"/>
                    <a:pt x="5" y="33"/>
                  </a:cubicBezTo>
                  <a:cubicBezTo>
                    <a:pt x="6" y="33"/>
                    <a:pt x="7" y="33"/>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5" name="Freeform 13"/>
            <p:cNvSpPr>
              <a:spLocks/>
            </p:cNvSpPr>
            <p:nvPr/>
          </p:nvSpPr>
          <p:spPr bwMode="auto">
            <a:xfrm>
              <a:off x="7415213" y="-1812925"/>
              <a:ext cx="160337" cy="98425"/>
            </a:xfrm>
            <a:custGeom>
              <a:avLst/>
              <a:gdLst>
                <a:gd name="T0" fmla="*/ 5 w 52"/>
                <a:gd name="T1" fmla="*/ 32 h 32"/>
                <a:gd name="T2" fmla="*/ 7 w 52"/>
                <a:gd name="T3" fmla="*/ 32 h 32"/>
                <a:gd name="T4" fmla="*/ 49 w 52"/>
                <a:gd name="T5" fmla="*/ 9 h 32"/>
                <a:gd name="T6" fmla="*/ 51 w 52"/>
                <a:gd name="T7" fmla="*/ 3 h 32"/>
                <a:gd name="T8" fmla="*/ 45 w 52"/>
                <a:gd name="T9" fmla="*/ 1 h 32"/>
                <a:gd name="T10" fmla="*/ 3 w 52"/>
                <a:gd name="T11" fmla="*/ 25 h 32"/>
                <a:gd name="T12" fmla="*/ 1 w 52"/>
                <a:gd name="T13" fmla="*/ 30 h 32"/>
                <a:gd name="T14" fmla="*/ 5 w 5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5" y="32"/>
                  </a:moveTo>
                  <a:cubicBezTo>
                    <a:pt x="6" y="32"/>
                    <a:pt x="7" y="32"/>
                    <a:pt x="7" y="32"/>
                  </a:cubicBezTo>
                  <a:cubicBezTo>
                    <a:pt x="49" y="9"/>
                    <a:pt x="49" y="9"/>
                    <a:pt x="49" y="9"/>
                  </a:cubicBezTo>
                  <a:cubicBezTo>
                    <a:pt x="51" y="8"/>
                    <a:pt x="52" y="5"/>
                    <a:pt x="51" y="3"/>
                  </a:cubicBezTo>
                  <a:cubicBezTo>
                    <a:pt x="49" y="1"/>
                    <a:pt x="47" y="0"/>
                    <a:pt x="45" y="1"/>
                  </a:cubicBezTo>
                  <a:cubicBezTo>
                    <a:pt x="3" y="25"/>
                    <a:pt x="3" y="25"/>
                    <a:pt x="3" y="25"/>
                  </a:cubicBezTo>
                  <a:cubicBezTo>
                    <a:pt x="1" y="26"/>
                    <a:pt x="0" y="28"/>
                    <a:pt x="1" y="30"/>
                  </a:cubicBezTo>
                  <a:cubicBezTo>
                    <a:pt x="2" y="32"/>
                    <a:pt x="4" y="32"/>
                    <a:pt x="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6" name="Freeform 14"/>
            <p:cNvSpPr>
              <a:spLocks/>
            </p:cNvSpPr>
            <p:nvPr/>
          </p:nvSpPr>
          <p:spPr bwMode="auto">
            <a:xfrm>
              <a:off x="7424738" y="-1835150"/>
              <a:ext cx="114300" cy="77788"/>
            </a:xfrm>
            <a:custGeom>
              <a:avLst/>
              <a:gdLst>
                <a:gd name="T0" fmla="*/ 5 w 37"/>
                <a:gd name="T1" fmla="*/ 25 h 25"/>
                <a:gd name="T2" fmla="*/ 7 w 37"/>
                <a:gd name="T3" fmla="*/ 24 h 25"/>
                <a:gd name="T4" fmla="*/ 35 w 37"/>
                <a:gd name="T5" fmla="*/ 8 h 25"/>
                <a:gd name="T6" fmla="*/ 36 w 37"/>
                <a:gd name="T7" fmla="*/ 2 h 25"/>
                <a:gd name="T8" fmla="*/ 30 w 37"/>
                <a:gd name="T9" fmla="*/ 1 h 25"/>
                <a:gd name="T10" fmla="*/ 3 w 37"/>
                <a:gd name="T11" fmla="*/ 17 h 25"/>
                <a:gd name="T12" fmla="*/ 1 w 37"/>
                <a:gd name="T13" fmla="*/ 22 h 25"/>
                <a:gd name="T14" fmla="*/ 5 w 3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5">
                  <a:moveTo>
                    <a:pt x="5" y="25"/>
                  </a:moveTo>
                  <a:cubicBezTo>
                    <a:pt x="5" y="25"/>
                    <a:pt x="6" y="24"/>
                    <a:pt x="7" y="24"/>
                  </a:cubicBezTo>
                  <a:cubicBezTo>
                    <a:pt x="35" y="8"/>
                    <a:pt x="35" y="8"/>
                    <a:pt x="35" y="8"/>
                  </a:cubicBezTo>
                  <a:cubicBezTo>
                    <a:pt x="37" y="7"/>
                    <a:pt x="37" y="4"/>
                    <a:pt x="36" y="2"/>
                  </a:cubicBezTo>
                  <a:cubicBezTo>
                    <a:pt x="35" y="0"/>
                    <a:pt x="32" y="0"/>
                    <a:pt x="30" y="1"/>
                  </a:cubicBezTo>
                  <a:cubicBezTo>
                    <a:pt x="3" y="17"/>
                    <a:pt x="3" y="17"/>
                    <a:pt x="3" y="17"/>
                  </a:cubicBezTo>
                  <a:cubicBezTo>
                    <a:pt x="1" y="18"/>
                    <a:pt x="0" y="20"/>
                    <a:pt x="1" y="22"/>
                  </a:cubicBezTo>
                  <a:cubicBezTo>
                    <a:pt x="2" y="24"/>
                    <a:pt x="3" y="25"/>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97" name="Group 196"/>
          <p:cNvGrpSpPr/>
          <p:nvPr/>
        </p:nvGrpSpPr>
        <p:grpSpPr>
          <a:xfrm>
            <a:off x="492467" y="2822803"/>
            <a:ext cx="189309" cy="255985"/>
            <a:chOff x="10418763" y="-1338263"/>
            <a:chExt cx="252412" cy="341313"/>
          </a:xfrm>
          <a:solidFill>
            <a:schemeClr val="bg2"/>
          </a:solidFill>
        </p:grpSpPr>
        <p:sp>
          <p:nvSpPr>
            <p:cNvPr id="187" name="Freeform 15"/>
            <p:cNvSpPr>
              <a:spLocks/>
            </p:cNvSpPr>
            <p:nvPr/>
          </p:nvSpPr>
          <p:spPr bwMode="auto">
            <a:xfrm>
              <a:off x="10428288" y="-1338263"/>
              <a:ext cx="242887" cy="153988"/>
            </a:xfrm>
            <a:custGeom>
              <a:avLst/>
              <a:gdLst>
                <a:gd name="T0" fmla="*/ 39 w 79"/>
                <a:gd name="T1" fmla="*/ 14 h 50"/>
                <a:gd name="T2" fmla="*/ 39 w 79"/>
                <a:gd name="T3" fmla="*/ 2 h 50"/>
                <a:gd name="T4" fmla="*/ 38 w 79"/>
                <a:gd name="T5" fmla="*/ 0 h 50"/>
                <a:gd name="T6" fmla="*/ 36 w 79"/>
                <a:gd name="T7" fmla="*/ 0 h 50"/>
                <a:gd name="T8" fmla="*/ 1 w 79"/>
                <a:gd name="T9" fmla="*/ 24 h 50"/>
                <a:gd name="T10" fmla="*/ 0 w 79"/>
                <a:gd name="T11" fmla="*/ 25 h 50"/>
                <a:gd name="T12" fmla="*/ 1 w 79"/>
                <a:gd name="T13" fmla="*/ 26 h 50"/>
                <a:gd name="T14" fmla="*/ 36 w 79"/>
                <a:gd name="T15" fmla="*/ 50 h 50"/>
                <a:gd name="T16" fmla="*/ 38 w 79"/>
                <a:gd name="T17" fmla="*/ 50 h 50"/>
                <a:gd name="T18" fmla="*/ 39 w 79"/>
                <a:gd name="T19" fmla="*/ 49 h 50"/>
                <a:gd name="T20" fmla="*/ 39 w 79"/>
                <a:gd name="T21" fmla="*/ 35 h 50"/>
                <a:gd name="T22" fmla="*/ 53 w 79"/>
                <a:gd name="T23" fmla="*/ 36 h 50"/>
                <a:gd name="T24" fmla="*/ 76 w 79"/>
                <a:gd name="T25" fmla="*/ 49 h 50"/>
                <a:gd name="T26" fmla="*/ 77 w 79"/>
                <a:gd name="T27" fmla="*/ 50 h 50"/>
                <a:gd name="T28" fmla="*/ 78 w 79"/>
                <a:gd name="T29" fmla="*/ 50 h 50"/>
                <a:gd name="T30" fmla="*/ 79 w 79"/>
                <a:gd name="T31" fmla="*/ 49 h 50"/>
                <a:gd name="T32" fmla="*/ 39 w 79"/>
                <a:gd name="T3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50">
                  <a:moveTo>
                    <a:pt x="39" y="14"/>
                  </a:moveTo>
                  <a:cubicBezTo>
                    <a:pt x="39" y="2"/>
                    <a:pt x="39" y="2"/>
                    <a:pt x="39" y="2"/>
                  </a:cubicBezTo>
                  <a:cubicBezTo>
                    <a:pt x="39" y="1"/>
                    <a:pt x="38" y="0"/>
                    <a:pt x="38" y="0"/>
                  </a:cubicBezTo>
                  <a:cubicBezTo>
                    <a:pt x="37" y="0"/>
                    <a:pt x="37" y="0"/>
                    <a:pt x="36" y="0"/>
                  </a:cubicBezTo>
                  <a:cubicBezTo>
                    <a:pt x="1" y="24"/>
                    <a:pt x="1" y="24"/>
                    <a:pt x="1" y="24"/>
                  </a:cubicBezTo>
                  <a:cubicBezTo>
                    <a:pt x="1" y="24"/>
                    <a:pt x="0" y="25"/>
                    <a:pt x="0" y="25"/>
                  </a:cubicBezTo>
                  <a:cubicBezTo>
                    <a:pt x="0" y="26"/>
                    <a:pt x="1" y="26"/>
                    <a:pt x="1" y="26"/>
                  </a:cubicBezTo>
                  <a:cubicBezTo>
                    <a:pt x="36" y="50"/>
                    <a:pt x="36" y="50"/>
                    <a:pt x="36" y="50"/>
                  </a:cubicBezTo>
                  <a:cubicBezTo>
                    <a:pt x="37" y="50"/>
                    <a:pt x="37" y="50"/>
                    <a:pt x="38" y="50"/>
                  </a:cubicBezTo>
                  <a:cubicBezTo>
                    <a:pt x="38" y="50"/>
                    <a:pt x="39" y="49"/>
                    <a:pt x="39" y="49"/>
                  </a:cubicBezTo>
                  <a:cubicBezTo>
                    <a:pt x="39" y="35"/>
                    <a:pt x="39" y="35"/>
                    <a:pt x="39" y="35"/>
                  </a:cubicBezTo>
                  <a:cubicBezTo>
                    <a:pt x="44" y="35"/>
                    <a:pt x="49" y="35"/>
                    <a:pt x="53" y="36"/>
                  </a:cubicBezTo>
                  <a:cubicBezTo>
                    <a:pt x="71" y="38"/>
                    <a:pt x="76" y="49"/>
                    <a:pt x="76" y="49"/>
                  </a:cubicBezTo>
                  <a:cubicBezTo>
                    <a:pt x="76" y="50"/>
                    <a:pt x="77" y="50"/>
                    <a:pt x="77" y="50"/>
                  </a:cubicBezTo>
                  <a:cubicBezTo>
                    <a:pt x="78" y="50"/>
                    <a:pt x="78" y="50"/>
                    <a:pt x="78" y="50"/>
                  </a:cubicBezTo>
                  <a:cubicBezTo>
                    <a:pt x="79" y="50"/>
                    <a:pt x="79" y="49"/>
                    <a:pt x="79" y="49"/>
                  </a:cubicBezTo>
                  <a:cubicBezTo>
                    <a:pt x="79" y="21"/>
                    <a:pt x="46" y="15"/>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8" name="Freeform 16"/>
            <p:cNvSpPr>
              <a:spLocks/>
            </p:cNvSpPr>
            <p:nvPr/>
          </p:nvSpPr>
          <p:spPr bwMode="auto">
            <a:xfrm>
              <a:off x="10418763" y="-1150938"/>
              <a:ext cx="242887" cy="153988"/>
            </a:xfrm>
            <a:custGeom>
              <a:avLst/>
              <a:gdLst>
                <a:gd name="T0" fmla="*/ 78 w 79"/>
                <a:gd name="T1" fmla="*/ 24 h 50"/>
                <a:gd name="T2" fmla="*/ 43 w 79"/>
                <a:gd name="T3" fmla="*/ 0 h 50"/>
                <a:gd name="T4" fmla="*/ 41 w 79"/>
                <a:gd name="T5" fmla="*/ 0 h 50"/>
                <a:gd name="T6" fmla="*/ 40 w 79"/>
                <a:gd name="T7" fmla="*/ 2 h 50"/>
                <a:gd name="T8" fmla="*/ 40 w 79"/>
                <a:gd name="T9" fmla="*/ 15 h 50"/>
                <a:gd name="T10" fmla="*/ 27 w 79"/>
                <a:gd name="T11" fmla="*/ 14 h 50"/>
                <a:gd name="T12" fmla="*/ 3 w 79"/>
                <a:gd name="T13" fmla="*/ 1 h 50"/>
                <a:gd name="T14" fmla="*/ 2 w 79"/>
                <a:gd name="T15" fmla="*/ 0 h 50"/>
                <a:gd name="T16" fmla="*/ 1 w 79"/>
                <a:gd name="T17" fmla="*/ 0 h 50"/>
                <a:gd name="T18" fmla="*/ 0 w 79"/>
                <a:gd name="T19" fmla="*/ 2 h 50"/>
                <a:gd name="T20" fmla="*/ 40 w 79"/>
                <a:gd name="T21" fmla="*/ 36 h 50"/>
                <a:gd name="T22" fmla="*/ 40 w 79"/>
                <a:gd name="T23" fmla="*/ 49 h 50"/>
                <a:gd name="T24" fmla="*/ 41 w 79"/>
                <a:gd name="T25" fmla="*/ 50 h 50"/>
                <a:gd name="T26" fmla="*/ 43 w 79"/>
                <a:gd name="T27" fmla="*/ 50 h 50"/>
                <a:gd name="T28" fmla="*/ 78 w 79"/>
                <a:gd name="T29" fmla="*/ 27 h 50"/>
                <a:gd name="T30" fmla="*/ 79 w 79"/>
                <a:gd name="T31" fmla="*/ 25 h 50"/>
                <a:gd name="T32" fmla="*/ 78 w 79"/>
                <a:gd name="T3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50">
                  <a:moveTo>
                    <a:pt x="78" y="24"/>
                  </a:moveTo>
                  <a:cubicBezTo>
                    <a:pt x="43" y="0"/>
                    <a:pt x="43" y="0"/>
                    <a:pt x="43" y="0"/>
                  </a:cubicBezTo>
                  <a:cubicBezTo>
                    <a:pt x="43" y="0"/>
                    <a:pt x="42" y="0"/>
                    <a:pt x="41" y="0"/>
                  </a:cubicBezTo>
                  <a:cubicBezTo>
                    <a:pt x="41" y="0"/>
                    <a:pt x="40" y="1"/>
                    <a:pt x="40" y="2"/>
                  </a:cubicBezTo>
                  <a:cubicBezTo>
                    <a:pt x="40" y="15"/>
                    <a:pt x="40" y="15"/>
                    <a:pt x="40" y="15"/>
                  </a:cubicBezTo>
                  <a:cubicBezTo>
                    <a:pt x="35" y="15"/>
                    <a:pt x="30" y="15"/>
                    <a:pt x="27" y="14"/>
                  </a:cubicBezTo>
                  <a:cubicBezTo>
                    <a:pt x="8" y="12"/>
                    <a:pt x="4" y="1"/>
                    <a:pt x="3" y="1"/>
                  </a:cubicBezTo>
                  <a:cubicBezTo>
                    <a:pt x="3" y="0"/>
                    <a:pt x="2" y="0"/>
                    <a:pt x="2" y="0"/>
                  </a:cubicBezTo>
                  <a:cubicBezTo>
                    <a:pt x="2" y="0"/>
                    <a:pt x="2" y="0"/>
                    <a:pt x="1" y="0"/>
                  </a:cubicBezTo>
                  <a:cubicBezTo>
                    <a:pt x="1" y="0"/>
                    <a:pt x="0" y="1"/>
                    <a:pt x="0" y="2"/>
                  </a:cubicBezTo>
                  <a:cubicBezTo>
                    <a:pt x="0" y="29"/>
                    <a:pt x="33" y="35"/>
                    <a:pt x="40" y="36"/>
                  </a:cubicBezTo>
                  <a:cubicBezTo>
                    <a:pt x="40" y="49"/>
                    <a:pt x="40" y="49"/>
                    <a:pt x="40" y="49"/>
                  </a:cubicBezTo>
                  <a:cubicBezTo>
                    <a:pt x="40" y="49"/>
                    <a:pt x="41" y="50"/>
                    <a:pt x="41" y="50"/>
                  </a:cubicBezTo>
                  <a:cubicBezTo>
                    <a:pt x="42" y="50"/>
                    <a:pt x="43" y="50"/>
                    <a:pt x="43" y="50"/>
                  </a:cubicBezTo>
                  <a:cubicBezTo>
                    <a:pt x="78" y="27"/>
                    <a:pt x="78" y="27"/>
                    <a:pt x="78" y="27"/>
                  </a:cubicBezTo>
                  <a:cubicBezTo>
                    <a:pt x="79" y="26"/>
                    <a:pt x="79" y="26"/>
                    <a:pt x="79" y="25"/>
                  </a:cubicBezTo>
                  <a:cubicBezTo>
                    <a:pt x="79" y="25"/>
                    <a:pt x="79" y="24"/>
                    <a:pt x="7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89" name="Freeform 17"/>
          <p:cNvSpPr>
            <a:spLocks noEditPoints="1"/>
          </p:cNvSpPr>
          <p:nvPr/>
        </p:nvSpPr>
        <p:spPr bwMode="auto">
          <a:xfrm>
            <a:off x="482942" y="2368472"/>
            <a:ext cx="208359" cy="272654"/>
          </a:xfrm>
          <a:custGeom>
            <a:avLst/>
            <a:gdLst>
              <a:gd name="T0" fmla="*/ 88 w 90"/>
              <a:gd name="T1" fmla="*/ 59 h 118"/>
              <a:gd name="T2" fmla="*/ 85 w 90"/>
              <a:gd name="T3" fmla="*/ 57 h 118"/>
              <a:gd name="T4" fmla="*/ 81 w 90"/>
              <a:gd name="T5" fmla="*/ 54 h 118"/>
              <a:gd name="T6" fmla="*/ 71 w 90"/>
              <a:gd name="T7" fmla="*/ 50 h 118"/>
              <a:gd name="T8" fmla="*/ 60 w 90"/>
              <a:gd name="T9" fmla="*/ 47 h 118"/>
              <a:gd name="T10" fmla="*/ 55 w 90"/>
              <a:gd name="T11" fmla="*/ 47 h 118"/>
              <a:gd name="T12" fmla="*/ 53 w 90"/>
              <a:gd name="T13" fmla="*/ 47 h 118"/>
              <a:gd name="T14" fmla="*/ 47 w 90"/>
              <a:gd name="T15" fmla="*/ 40 h 118"/>
              <a:gd name="T16" fmla="*/ 48 w 90"/>
              <a:gd name="T17" fmla="*/ 38 h 118"/>
              <a:gd name="T18" fmla="*/ 49 w 90"/>
              <a:gd name="T19" fmla="*/ 33 h 118"/>
              <a:gd name="T20" fmla="*/ 50 w 90"/>
              <a:gd name="T21" fmla="*/ 22 h 118"/>
              <a:gd name="T22" fmla="*/ 49 w 90"/>
              <a:gd name="T23" fmla="*/ 11 h 118"/>
              <a:gd name="T24" fmla="*/ 48 w 90"/>
              <a:gd name="T25" fmla="*/ 6 h 118"/>
              <a:gd name="T26" fmla="*/ 47 w 90"/>
              <a:gd name="T27" fmla="*/ 3 h 118"/>
              <a:gd name="T28" fmla="*/ 45 w 90"/>
              <a:gd name="T29" fmla="*/ 0 h 118"/>
              <a:gd name="T30" fmla="*/ 44 w 90"/>
              <a:gd name="T31" fmla="*/ 3 h 118"/>
              <a:gd name="T32" fmla="*/ 43 w 90"/>
              <a:gd name="T33" fmla="*/ 6 h 118"/>
              <a:gd name="T34" fmla="*/ 42 w 90"/>
              <a:gd name="T35" fmla="*/ 11 h 118"/>
              <a:gd name="T36" fmla="*/ 41 w 90"/>
              <a:gd name="T37" fmla="*/ 22 h 118"/>
              <a:gd name="T38" fmla="*/ 42 w 90"/>
              <a:gd name="T39" fmla="*/ 33 h 118"/>
              <a:gd name="T40" fmla="*/ 43 w 90"/>
              <a:gd name="T41" fmla="*/ 38 h 118"/>
              <a:gd name="T42" fmla="*/ 44 w 90"/>
              <a:gd name="T43" fmla="*/ 40 h 118"/>
              <a:gd name="T44" fmla="*/ 38 w 90"/>
              <a:gd name="T45" fmla="*/ 47 h 118"/>
              <a:gd name="T46" fmla="*/ 38 w 90"/>
              <a:gd name="T47" fmla="*/ 47 h 118"/>
              <a:gd name="T48" fmla="*/ 35 w 90"/>
              <a:gd name="T49" fmla="*/ 47 h 118"/>
              <a:gd name="T50" fmla="*/ 29 w 90"/>
              <a:gd name="T51" fmla="*/ 47 h 118"/>
              <a:gd name="T52" fmla="*/ 19 w 90"/>
              <a:gd name="T53" fmla="*/ 50 h 118"/>
              <a:gd name="T54" fmla="*/ 9 w 90"/>
              <a:gd name="T55" fmla="*/ 54 h 118"/>
              <a:gd name="T56" fmla="*/ 4 w 90"/>
              <a:gd name="T57" fmla="*/ 57 h 118"/>
              <a:gd name="T58" fmla="*/ 2 w 90"/>
              <a:gd name="T59" fmla="*/ 59 h 118"/>
              <a:gd name="T60" fmla="*/ 0 w 90"/>
              <a:gd name="T61" fmla="*/ 61 h 118"/>
              <a:gd name="T62" fmla="*/ 3 w 90"/>
              <a:gd name="T63" fmla="*/ 62 h 118"/>
              <a:gd name="T64" fmla="*/ 6 w 90"/>
              <a:gd name="T65" fmla="*/ 62 h 118"/>
              <a:gd name="T66" fmla="*/ 11 w 90"/>
              <a:gd name="T67" fmla="*/ 61 h 118"/>
              <a:gd name="T68" fmla="*/ 22 w 90"/>
              <a:gd name="T69" fmla="*/ 59 h 118"/>
              <a:gd name="T70" fmla="*/ 32 w 90"/>
              <a:gd name="T71" fmla="*/ 54 h 118"/>
              <a:gd name="T72" fmla="*/ 36 w 90"/>
              <a:gd name="T73" fmla="*/ 51 h 118"/>
              <a:gd name="T74" fmla="*/ 38 w 90"/>
              <a:gd name="T75" fmla="*/ 50 h 118"/>
              <a:gd name="T76" fmla="*/ 42 w 90"/>
              <a:gd name="T77" fmla="*/ 54 h 118"/>
              <a:gd name="T78" fmla="*/ 36 w 90"/>
              <a:gd name="T79" fmla="*/ 118 h 118"/>
              <a:gd name="T80" fmla="*/ 54 w 90"/>
              <a:gd name="T81" fmla="*/ 118 h 118"/>
              <a:gd name="T82" fmla="*/ 48 w 90"/>
              <a:gd name="T83" fmla="*/ 54 h 118"/>
              <a:gd name="T84" fmla="*/ 52 w 90"/>
              <a:gd name="T85" fmla="*/ 50 h 118"/>
              <a:gd name="T86" fmla="*/ 53 w 90"/>
              <a:gd name="T87" fmla="*/ 51 h 118"/>
              <a:gd name="T88" fmla="*/ 58 w 90"/>
              <a:gd name="T89" fmla="*/ 54 h 118"/>
              <a:gd name="T90" fmla="*/ 68 w 90"/>
              <a:gd name="T91" fmla="*/ 59 h 118"/>
              <a:gd name="T92" fmla="*/ 78 w 90"/>
              <a:gd name="T93" fmla="*/ 61 h 118"/>
              <a:gd name="T94" fmla="*/ 84 w 90"/>
              <a:gd name="T95" fmla="*/ 62 h 118"/>
              <a:gd name="T96" fmla="*/ 87 w 90"/>
              <a:gd name="T97" fmla="*/ 62 h 118"/>
              <a:gd name="T98" fmla="*/ 90 w 90"/>
              <a:gd name="T99" fmla="*/ 61 h 118"/>
              <a:gd name="T100" fmla="*/ 88 w 90"/>
              <a:gd name="T101" fmla="*/ 59 h 118"/>
              <a:gd name="T102" fmla="*/ 45 w 90"/>
              <a:gd name="T103" fmla="*/ 50 h 118"/>
              <a:gd name="T104" fmla="*/ 42 w 90"/>
              <a:gd name="T105" fmla="*/ 47 h 118"/>
              <a:gd name="T106" fmla="*/ 45 w 90"/>
              <a:gd name="T107" fmla="*/ 44 h 118"/>
              <a:gd name="T108" fmla="*/ 48 w 90"/>
              <a:gd name="T109" fmla="*/ 47 h 118"/>
              <a:gd name="T110" fmla="*/ 45 w 90"/>
              <a:gd name="T111" fmla="*/ 5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88" y="59"/>
                </a:moveTo>
                <a:cubicBezTo>
                  <a:pt x="87" y="59"/>
                  <a:pt x="86" y="58"/>
                  <a:pt x="85" y="57"/>
                </a:cubicBezTo>
                <a:cubicBezTo>
                  <a:pt x="84" y="56"/>
                  <a:pt x="82" y="55"/>
                  <a:pt x="81" y="54"/>
                </a:cubicBezTo>
                <a:cubicBezTo>
                  <a:pt x="78" y="53"/>
                  <a:pt x="74" y="51"/>
                  <a:pt x="71" y="50"/>
                </a:cubicBezTo>
                <a:cubicBezTo>
                  <a:pt x="68" y="49"/>
                  <a:pt x="64" y="48"/>
                  <a:pt x="60" y="47"/>
                </a:cubicBezTo>
                <a:cubicBezTo>
                  <a:pt x="59" y="47"/>
                  <a:pt x="57" y="47"/>
                  <a:pt x="55" y="47"/>
                </a:cubicBezTo>
                <a:cubicBezTo>
                  <a:pt x="54" y="47"/>
                  <a:pt x="54" y="47"/>
                  <a:pt x="53" y="47"/>
                </a:cubicBezTo>
                <a:cubicBezTo>
                  <a:pt x="53" y="43"/>
                  <a:pt x="50" y="41"/>
                  <a:pt x="47" y="40"/>
                </a:cubicBezTo>
                <a:cubicBezTo>
                  <a:pt x="47" y="39"/>
                  <a:pt x="47" y="39"/>
                  <a:pt x="48" y="38"/>
                </a:cubicBezTo>
                <a:cubicBezTo>
                  <a:pt x="48" y="36"/>
                  <a:pt x="49" y="34"/>
                  <a:pt x="49" y="33"/>
                </a:cubicBezTo>
                <a:cubicBezTo>
                  <a:pt x="50" y="29"/>
                  <a:pt x="50" y="25"/>
                  <a:pt x="50" y="22"/>
                </a:cubicBezTo>
                <a:cubicBezTo>
                  <a:pt x="50" y="18"/>
                  <a:pt x="50" y="15"/>
                  <a:pt x="49" y="11"/>
                </a:cubicBezTo>
                <a:cubicBezTo>
                  <a:pt x="49" y="9"/>
                  <a:pt x="48" y="8"/>
                  <a:pt x="48" y="6"/>
                </a:cubicBezTo>
                <a:cubicBezTo>
                  <a:pt x="47" y="5"/>
                  <a:pt x="47" y="4"/>
                  <a:pt x="47" y="3"/>
                </a:cubicBezTo>
                <a:cubicBezTo>
                  <a:pt x="46" y="2"/>
                  <a:pt x="46" y="1"/>
                  <a:pt x="45" y="0"/>
                </a:cubicBezTo>
                <a:cubicBezTo>
                  <a:pt x="45" y="1"/>
                  <a:pt x="44" y="2"/>
                  <a:pt x="44" y="3"/>
                </a:cubicBezTo>
                <a:cubicBezTo>
                  <a:pt x="44" y="4"/>
                  <a:pt x="43" y="5"/>
                  <a:pt x="43" y="6"/>
                </a:cubicBezTo>
                <a:cubicBezTo>
                  <a:pt x="42" y="8"/>
                  <a:pt x="42" y="9"/>
                  <a:pt x="42" y="11"/>
                </a:cubicBezTo>
                <a:cubicBezTo>
                  <a:pt x="41" y="15"/>
                  <a:pt x="41" y="18"/>
                  <a:pt x="41" y="22"/>
                </a:cubicBezTo>
                <a:cubicBezTo>
                  <a:pt x="41" y="25"/>
                  <a:pt x="41" y="29"/>
                  <a:pt x="42" y="33"/>
                </a:cubicBezTo>
                <a:cubicBezTo>
                  <a:pt x="42" y="34"/>
                  <a:pt x="42" y="36"/>
                  <a:pt x="43" y="38"/>
                </a:cubicBezTo>
                <a:cubicBezTo>
                  <a:pt x="43" y="39"/>
                  <a:pt x="43" y="39"/>
                  <a:pt x="44" y="40"/>
                </a:cubicBezTo>
                <a:cubicBezTo>
                  <a:pt x="40" y="41"/>
                  <a:pt x="38" y="43"/>
                  <a:pt x="38" y="47"/>
                </a:cubicBezTo>
                <a:cubicBezTo>
                  <a:pt x="38" y="47"/>
                  <a:pt x="38" y="47"/>
                  <a:pt x="38" y="47"/>
                </a:cubicBezTo>
                <a:cubicBezTo>
                  <a:pt x="37" y="47"/>
                  <a:pt x="36" y="47"/>
                  <a:pt x="35" y="47"/>
                </a:cubicBezTo>
                <a:cubicBezTo>
                  <a:pt x="33" y="47"/>
                  <a:pt x="31" y="47"/>
                  <a:pt x="29" y="47"/>
                </a:cubicBezTo>
                <a:cubicBezTo>
                  <a:pt x="26" y="48"/>
                  <a:pt x="22" y="49"/>
                  <a:pt x="19" y="50"/>
                </a:cubicBezTo>
                <a:cubicBezTo>
                  <a:pt x="15" y="51"/>
                  <a:pt x="12" y="53"/>
                  <a:pt x="9" y="54"/>
                </a:cubicBezTo>
                <a:cubicBezTo>
                  <a:pt x="7" y="55"/>
                  <a:pt x="6" y="56"/>
                  <a:pt x="4" y="57"/>
                </a:cubicBezTo>
                <a:cubicBezTo>
                  <a:pt x="4" y="58"/>
                  <a:pt x="3" y="59"/>
                  <a:pt x="2" y="59"/>
                </a:cubicBezTo>
                <a:cubicBezTo>
                  <a:pt x="1" y="60"/>
                  <a:pt x="1" y="61"/>
                  <a:pt x="0" y="61"/>
                </a:cubicBezTo>
                <a:cubicBezTo>
                  <a:pt x="1" y="62"/>
                  <a:pt x="2" y="62"/>
                  <a:pt x="3" y="62"/>
                </a:cubicBezTo>
                <a:cubicBezTo>
                  <a:pt x="4" y="62"/>
                  <a:pt x="5" y="62"/>
                  <a:pt x="6" y="62"/>
                </a:cubicBezTo>
                <a:cubicBezTo>
                  <a:pt x="8" y="62"/>
                  <a:pt x="10" y="62"/>
                  <a:pt x="11" y="61"/>
                </a:cubicBezTo>
                <a:cubicBezTo>
                  <a:pt x="15" y="61"/>
                  <a:pt x="18" y="60"/>
                  <a:pt x="22" y="59"/>
                </a:cubicBezTo>
                <a:cubicBezTo>
                  <a:pt x="25" y="58"/>
                  <a:pt x="28" y="56"/>
                  <a:pt x="32" y="54"/>
                </a:cubicBezTo>
                <a:cubicBezTo>
                  <a:pt x="33" y="53"/>
                  <a:pt x="35" y="52"/>
                  <a:pt x="36" y="51"/>
                </a:cubicBezTo>
                <a:cubicBezTo>
                  <a:pt x="37" y="51"/>
                  <a:pt x="37" y="50"/>
                  <a:pt x="38" y="50"/>
                </a:cubicBezTo>
                <a:cubicBezTo>
                  <a:pt x="39" y="52"/>
                  <a:pt x="40" y="53"/>
                  <a:pt x="42" y="54"/>
                </a:cubicBezTo>
                <a:cubicBezTo>
                  <a:pt x="36" y="118"/>
                  <a:pt x="36" y="118"/>
                  <a:pt x="36" y="118"/>
                </a:cubicBezTo>
                <a:cubicBezTo>
                  <a:pt x="54" y="118"/>
                  <a:pt x="54" y="118"/>
                  <a:pt x="54" y="118"/>
                </a:cubicBezTo>
                <a:cubicBezTo>
                  <a:pt x="48" y="54"/>
                  <a:pt x="48" y="54"/>
                  <a:pt x="48" y="54"/>
                </a:cubicBezTo>
                <a:cubicBezTo>
                  <a:pt x="50" y="54"/>
                  <a:pt x="52" y="52"/>
                  <a:pt x="52" y="50"/>
                </a:cubicBezTo>
                <a:cubicBezTo>
                  <a:pt x="53" y="51"/>
                  <a:pt x="53" y="51"/>
                  <a:pt x="53" y="51"/>
                </a:cubicBezTo>
                <a:cubicBezTo>
                  <a:pt x="55" y="52"/>
                  <a:pt x="56" y="53"/>
                  <a:pt x="58" y="54"/>
                </a:cubicBezTo>
                <a:cubicBezTo>
                  <a:pt x="61" y="56"/>
                  <a:pt x="64" y="58"/>
                  <a:pt x="68" y="59"/>
                </a:cubicBezTo>
                <a:cubicBezTo>
                  <a:pt x="71" y="60"/>
                  <a:pt x="75" y="61"/>
                  <a:pt x="78" y="61"/>
                </a:cubicBezTo>
                <a:cubicBezTo>
                  <a:pt x="80" y="62"/>
                  <a:pt x="82" y="62"/>
                  <a:pt x="84" y="62"/>
                </a:cubicBezTo>
                <a:cubicBezTo>
                  <a:pt x="85" y="62"/>
                  <a:pt x="86" y="62"/>
                  <a:pt x="87" y="62"/>
                </a:cubicBezTo>
                <a:cubicBezTo>
                  <a:pt x="88" y="62"/>
                  <a:pt x="89" y="62"/>
                  <a:pt x="90" y="61"/>
                </a:cubicBezTo>
                <a:cubicBezTo>
                  <a:pt x="89" y="61"/>
                  <a:pt x="88" y="60"/>
                  <a:pt x="88" y="59"/>
                </a:cubicBezTo>
                <a:close/>
                <a:moveTo>
                  <a:pt x="45" y="50"/>
                </a:moveTo>
                <a:cubicBezTo>
                  <a:pt x="44" y="50"/>
                  <a:pt x="42" y="49"/>
                  <a:pt x="42" y="47"/>
                </a:cubicBezTo>
                <a:cubicBezTo>
                  <a:pt x="42" y="46"/>
                  <a:pt x="44" y="44"/>
                  <a:pt x="45" y="44"/>
                </a:cubicBezTo>
                <a:cubicBezTo>
                  <a:pt x="47" y="44"/>
                  <a:pt x="48" y="46"/>
                  <a:pt x="48" y="47"/>
                </a:cubicBezTo>
                <a:cubicBezTo>
                  <a:pt x="48" y="49"/>
                  <a:pt x="47" y="50"/>
                  <a:pt x="45" y="50"/>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90" name="Freeform 18"/>
          <p:cNvSpPr>
            <a:spLocks/>
          </p:cNvSpPr>
          <p:nvPr/>
        </p:nvSpPr>
        <p:spPr bwMode="auto">
          <a:xfrm>
            <a:off x="525804" y="3712945"/>
            <a:ext cx="122634" cy="233363"/>
          </a:xfrm>
          <a:custGeom>
            <a:avLst/>
            <a:gdLst>
              <a:gd name="T0" fmla="*/ 103 w 103"/>
              <a:gd name="T1" fmla="*/ 0 h 196"/>
              <a:gd name="T2" fmla="*/ 29 w 103"/>
              <a:gd name="T3" fmla="*/ 0 h 196"/>
              <a:gd name="T4" fmla="*/ 0 w 103"/>
              <a:gd name="T5" fmla="*/ 106 h 196"/>
              <a:gd name="T6" fmla="*/ 29 w 103"/>
              <a:gd name="T7" fmla="*/ 106 h 196"/>
              <a:gd name="T8" fmla="*/ 4 w 103"/>
              <a:gd name="T9" fmla="*/ 196 h 196"/>
              <a:gd name="T10" fmla="*/ 14 w 103"/>
              <a:gd name="T11" fmla="*/ 196 h 196"/>
              <a:gd name="T12" fmla="*/ 99 w 103"/>
              <a:gd name="T13" fmla="*/ 91 h 196"/>
              <a:gd name="T14" fmla="*/ 55 w 103"/>
              <a:gd name="T15" fmla="*/ 91 h 196"/>
              <a:gd name="T16" fmla="*/ 103 w 103"/>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96">
                <a:moveTo>
                  <a:pt x="103" y="0"/>
                </a:moveTo>
                <a:lnTo>
                  <a:pt x="29" y="0"/>
                </a:lnTo>
                <a:lnTo>
                  <a:pt x="0" y="106"/>
                </a:lnTo>
                <a:lnTo>
                  <a:pt x="29" y="106"/>
                </a:lnTo>
                <a:lnTo>
                  <a:pt x="4" y="196"/>
                </a:lnTo>
                <a:lnTo>
                  <a:pt x="14" y="196"/>
                </a:lnTo>
                <a:lnTo>
                  <a:pt x="99" y="91"/>
                </a:lnTo>
                <a:lnTo>
                  <a:pt x="55" y="91"/>
                </a:lnTo>
                <a:lnTo>
                  <a:pt x="103" y="0"/>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95" name="Group 194"/>
          <p:cNvGrpSpPr/>
          <p:nvPr/>
        </p:nvGrpSpPr>
        <p:grpSpPr>
          <a:xfrm>
            <a:off x="453772" y="1950005"/>
            <a:ext cx="266699" cy="254794"/>
            <a:chOff x="7827963" y="669925"/>
            <a:chExt cx="355599" cy="339725"/>
          </a:xfrm>
          <a:solidFill>
            <a:schemeClr val="bg2"/>
          </a:solidFill>
        </p:grpSpPr>
        <p:sp>
          <p:nvSpPr>
            <p:cNvPr id="191" name="Freeform 19"/>
            <p:cNvSpPr>
              <a:spLocks noEditPoints="1"/>
            </p:cNvSpPr>
            <p:nvPr/>
          </p:nvSpPr>
          <p:spPr bwMode="auto">
            <a:xfrm>
              <a:off x="7915275" y="669925"/>
              <a:ext cx="268287" cy="339725"/>
            </a:xfrm>
            <a:custGeom>
              <a:avLst/>
              <a:gdLst>
                <a:gd name="T0" fmla="*/ 32 w 87"/>
                <a:gd name="T1" fmla="*/ 0 h 110"/>
                <a:gd name="T2" fmla="*/ 0 w 87"/>
                <a:gd name="T3" fmla="*/ 11 h 110"/>
                <a:gd name="T4" fmla="*/ 21 w 87"/>
                <a:gd name="T5" fmla="*/ 11 h 110"/>
                <a:gd name="T6" fmla="*/ 23 w 87"/>
                <a:gd name="T7" fmla="*/ 11 h 110"/>
                <a:gd name="T8" fmla="*/ 38 w 87"/>
                <a:gd name="T9" fmla="*/ 11 h 110"/>
                <a:gd name="T10" fmla="*/ 38 w 87"/>
                <a:gd name="T11" fmla="*/ 17 h 110"/>
                <a:gd name="T12" fmla="*/ 47 w 87"/>
                <a:gd name="T13" fmla="*/ 30 h 110"/>
                <a:gd name="T14" fmla="*/ 38 w 87"/>
                <a:gd name="T15" fmla="*/ 35 h 110"/>
                <a:gd name="T16" fmla="*/ 38 w 87"/>
                <a:gd name="T17" fmla="*/ 41 h 110"/>
                <a:gd name="T18" fmla="*/ 49 w 87"/>
                <a:gd name="T19" fmla="*/ 36 h 110"/>
                <a:gd name="T20" fmla="*/ 52 w 87"/>
                <a:gd name="T21" fmla="*/ 54 h 110"/>
                <a:gd name="T22" fmla="*/ 52 w 87"/>
                <a:gd name="T23" fmla="*/ 55 h 110"/>
                <a:gd name="T24" fmla="*/ 38 w 87"/>
                <a:gd name="T25" fmla="*/ 59 h 110"/>
                <a:gd name="T26" fmla="*/ 38 w 87"/>
                <a:gd name="T27" fmla="*/ 65 h 110"/>
                <a:gd name="T28" fmla="*/ 52 w 87"/>
                <a:gd name="T29" fmla="*/ 61 h 110"/>
                <a:gd name="T30" fmla="*/ 44 w 87"/>
                <a:gd name="T31" fmla="*/ 84 h 110"/>
                <a:gd name="T32" fmla="*/ 38 w 87"/>
                <a:gd name="T33" fmla="*/ 85 h 110"/>
                <a:gd name="T34" fmla="*/ 37 w 87"/>
                <a:gd name="T35" fmla="*/ 85 h 110"/>
                <a:gd name="T36" fmla="*/ 31 w 87"/>
                <a:gd name="T37" fmla="*/ 85 h 110"/>
                <a:gd name="T38" fmla="*/ 20 w 87"/>
                <a:gd name="T39" fmla="*/ 84 h 110"/>
                <a:gd name="T40" fmla="*/ 12 w 87"/>
                <a:gd name="T41" fmla="*/ 64 h 110"/>
                <a:gd name="T42" fmla="*/ 8 w 87"/>
                <a:gd name="T43" fmla="*/ 72 h 110"/>
                <a:gd name="T44" fmla="*/ 11 w 87"/>
                <a:gd name="T45" fmla="*/ 81 h 110"/>
                <a:gd name="T46" fmla="*/ 7 w 87"/>
                <a:gd name="T47" fmla="*/ 79 h 110"/>
                <a:gd name="T48" fmla="*/ 9 w 87"/>
                <a:gd name="T49" fmla="*/ 86 h 110"/>
                <a:gd name="T50" fmla="*/ 15 w 87"/>
                <a:gd name="T51" fmla="*/ 89 h 110"/>
                <a:gd name="T52" fmla="*/ 26 w 87"/>
                <a:gd name="T53" fmla="*/ 100 h 110"/>
                <a:gd name="T54" fmla="*/ 27 w 87"/>
                <a:gd name="T55" fmla="*/ 100 h 110"/>
                <a:gd name="T56" fmla="*/ 26 w 87"/>
                <a:gd name="T57" fmla="*/ 101 h 110"/>
                <a:gd name="T58" fmla="*/ 19 w 87"/>
                <a:gd name="T59" fmla="*/ 99 h 110"/>
                <a:gd name="T60" fmla="*/ 19 w 87"/>
                <a:gd name="T61" fmla="*/ 100 h 110"/>
                <a:gd name="T62" fmla="*/ 23 w 87"/>
                <a:gd name="T63" fmla="*/ 104 h 110"/>
                <a:gd name="T64" fmla="*/ 19 w 87"/>
                <a:gd name="T65" fmla="*/ 108 h 110"/>
                <a:gd name="T66" fmla="*/ 32 w 87"/>
                <a:gd name="T67" fmla="*/ 110 h 110"/>
                <a:gd name="T68" fmla="*/ 87 w 87"/>
                <a:gd name="T69" fmla="*/ 55 h 110"/>
                <a:gd name="T70" fmla="*/ 32 w 87"/>
                <a:gd name="T71" fmla="*/ 0 h 110"/>
                <a:gd name="T72" fmla="*/ 77 w 87"/>
                <a:gd name="T73" fmla="*/ 52 h 110"/>
                <a:gd name="T74" fmla="*/ 53 w 87"/>
                <a:gd name="T75" fmla="*/ 80 h 110"/>
                <a:gd name="T76" fmla="*/ 58 w 87"/>
                <a:gd name="T77" fmla="*/ 58 h 110"/>
                <a:gd name="T78" fmla="*/ 76 w 87"/>
                <a:gd name="T79" fmla="*/ 42 h 110"/>
                <a:gd name="T80" fmla="*/ 77 w 87"/>
                <a:gd name="T81" fmla="*/ 52 h 110"/>
                <a:gd name="T82" fmla="*/ 73 w 87"/>
                <a:gd name="T83" fmla="*/ 35 h 110"/>
                <a:gd name="T84" fmla="*/ 58 w 87"/>
                <a:gd name="T85" fmla="*/ 52 h 110"/>
                <a:gd name="T86" fmla="*/ 54 w 87"/>
                <a:gd name="T87" fmla="*/ 31 h 110"/>
                <a:gd name="T88" fmla="*/ 61 w 87"/>
                <a:gd name="T89" fmla="*/ 20 h 110"/>
                <a:gd name="T90" fmla="*/ 73 w 87"/>
                <a:gd name="T91" fmla="*/ 35 h 110"/>
                <a:gd name="T92" fmla="*/ 51 w 87"/>
                <a:gd name="T93" fmla="*/ 25 h 110"/>
                <a:gd name="T94" fmla="*/ 40 w 87"/>
                <a:gd name="T95" fmla="*/ 10 h 110"/>
                <a:gd name="T96" fmla="*/ 55 w 87"/>
                <a:gd name="T97" fmla="*/ 16 h 110"/>
                <a:gd name="T98" fmla="*/ 51 w 87"/>
                <a:gd name="T99" fmla="*/ 25 h 110"/>
                <a:gd name="T100" fmla="*/ 32 w 87"/>
                <a:gd name="T101" fmla="*/ 97 h 110"/>
                <a:gd name="T102" fmla="*/ 25 w 87"/>
                <a:gd name="T103" fmla="*/ 90 h 110"/>
                <a:gd name="T104" fmla="*/ 31 w 87"/>
                <a:gd name="T105" fmla="*/ 91 h 110"/>
                <a:gd name="T106" fmla="*/ 39 w 87"/>
                <a:gd name="T107" fmla="*/ 90 h 110"/>
                <a:gd name="T108" fmla="*/ 32 w 87"/>
                <a:gd name="T109" fmla="*/ 97 h 110"/>
                <a:gd name="T110" fmla="*/ 38 w 87"/>
                <a:gd name="T111" fmla="*/ 101 h 110"/>
                <a:gd name="T112" fmla="*/ 37 w 87"/>
                <a:gd name="T113" fmla="*/ 100 h 110"/>
                <a:gd name="T114" fmla="*/ 38 w 87"/>
                <a:gd name="T115" fmla="*/ 100 h 110"/>
                <a:gd name="T116" fmla="*/ 48 w 87"/>
                <a:gd name="T117" fmla="*/ 88 h 110"/>
                <a:gd name="T118" fmla="*/ 75 w 87"/>
                <a:gd name="T119" fmla="*/ 69 h 110"/>
                <a:gd name="T120" fmla="*/ 38 w 87"/>
                <a:gd name="T121" fmla="*/ 10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 h="110">
                  <a:moveTo>
                    <a:pt x="32" y="0"/>
                  </a:moveTo>
                  <a:cubicBezTo>
                    <a:pt x="20" y="0"/>
                    <a:pt x="9" y="4"/>
                    <a:pt x="0" y="11"/>
                  </a:cubicBezTo>
                  <a:cubicBezTo>
                    <a:pt x="21" y="11"/>
                    <a:pt x="21" y="11"/>
                    <a:pt x="21" y="11"/>
                  </a:cubicBezTo>
                  <a:cubicBezTo>
                    <a:pt x="23" y="11"/>
                    <a:pt x="23" y="11"/>
                    <a:pt x="23" y="11"/>
                  </a:cubicBezTo>
                  <a:cubicBezTo>
                    <a:pt x="38" y="11"/>
                    <a:pt x="38" y="11"/>
                    <a:pt x="38" y="11"/>
                  </a:cubicBezTo>
                  <a:cubicBezTo>
                    <a:pt x="38" y="17"/>
                    <a:pt x="38" y="17"/>
                    <a:pt x="38" y="17"/>
                  </a:cubicBezTo>
                  <a:cubicBezTo>
                    <a:pt x="41" y="20"/>
                    <a:pt x="45" y="25"/>
                    <a:pt x="47" y="30"/>
                  </a:cubicBezTo>
                  <a:cubicBezTo>
                    <a:pt x="44" y="32"/>
                    <a:pt x="41" y="34"/>
                    <a:pt x="38" y="35"/>
                  </a:cubicBezTo>
                  <a:cubicBezTo>
                    <a:pt x="38" y="41"/>
                    <a:pt x="38" y="41"/>
                    <a:pt x="38" y="41"/>
                  </a:cubicBezTo>
                  <a:cubicBezTo>
                    <a:pt x="42" y="40"/>
                    <a:pt x="46" y="38"/>
                    <a:pt x="49" y="36"/>
                  </a:cubicBezTo>
                  <a:cubicBezTo>
                    <a:pt x="51" y="42"/>
                    <a:pt x="52" y="48"/>
                    <a:pt x="52" y="54"/>
                  </a:cubicBezTo>
                  <a:cubicBezTo>
                    <a:pt x="52" y="54"/>
                    <a:pt x="52" y="55"/>
                    <a:pt x="52" y="55"/>
                  </a:cubicBezTo>
                  <a:cubicBezTo>
                    <a:pt x="48" y="57"/>
                    <a:pt x="43" y="59"/>
                    <a:pt x="38" y="59"/>
                  </a:cubicBezTo>
                  <a:cubicBezTo>
                    <a:pt x="38" y="65"/>
                    <a:pt x="38" y="65"/>
                    <a:pt x="38" y="65"/>
                  </a:cubicBezTo>
                  <a:cubicBezTo>
                    <a:pt x="43" y="64"/>
                    <a:pt x="47" y="63"/>
                    <a:pt x="52" y="61"/>
                  </a:cubicBezTo>
                  <a:cubicBezTo>
                    <a:pt x="51" y="69"/>
                    <a:pt x="48" y="77"/>
                    <a:pt x="44" y="84"/>
                  </a:cubicBezTo>
                  <a:cubicBezTo>
                    <a:pt x="42" y="84"/>
                    <a:pt x="40" y="84"/>
                    <a:pt x="38" y="85"/>
                  </a:cubicBezTo>
                  <a:cubicBezTo>
                    <a:pt x="37" y="85"/>
                    <a:pt x="37" y="85"/>
                    <a:pt x="37" y="85"/>
                  </a:cubicBezTo>
                  <a:cubicBezTo>
                    <a:pt x="35" y="85"/>
                    <a:pt x="33" y="85"/>
                    <a:pt x="31" y="85"/>
                  </a:cubicBezTo>
                  <a:cubicBezTo>
                    <a:pt x="27" y="85"/>
                    <a:pt x="23" y="85"/>
                    <a:pt x="20" y="84"/>
                  </a:cubicBezTo>
                  <a:cubicBezTo>
                    <a:pt x="16" y="78"/>
                    <a:pt x="13" y="71"/>
                    <a:pt x="12" y="64"/>
                  </a:cubicBezTo>
                  <a:cubicBezTo>
                    <a:pt x="10" y="66"/>
                    <a:pt x="8" y="69"/>
                    <a:pt x="8" y="72"/>
                  </a:cubicBezTo>
                  <a:cubicBezTo>
                    <a:pt x="8" y="75"/>
                    <a:pt x="10" y="78"/>
                    <a:pt x="11" y="81"/>
                  </a:cubicBezTo>
                  <a:cubicBezTo>
                    <a:pt x="10" y="81"/>
                    <a:pt x="8" y="80"/>
                    <a:pt x="7" y="79"/>
                  </a:cubicBezTo>
                  <a:cubicBezTo>
                    <a:pt x="7" y="82"/>
                    <a:pt x="8" y="84"/>
                    <a:pt x="9" y="86"/>
                  </a:cubicBezTo>
                  <a:cubicBezTo>
                    <a:pt x="11" y="87"/>
                    <a:pt x="13" y="88"/>
                    <a:pt x="15" y="89"/>
                  </a:cubicBezTo>
                  <a:cubicBezTo>
                    <a:pt x="18" y="93"/>
                    <a:pt x="22" y="97"/>
                    <a:pt x="26" y="100"/>
                  </a:cubicBezTo>
                  <a:cubicBezTo>
                    <a:pt x="26" y="100"/>
                    <a:pt x="26" y="100"/>
                    <a:pt x="27" y="100"/>
                  </a:cubicBezTo>
                  <a:cubicBezTo>
                    <a:pt x="26" y="100"/>
                    <a:pt x="26" y="100"/>
                    <a:pt x="26" y="101"/>
                  </a:cubicBezTo>
                  <a:cubicBezTo>
                    <a:pt x="23" y="100"/>
                    <a:pt x="21" y="100"/>
                    <a:pt x="19" y="99"/>
                  </a:cubicBezTo>
                  <a:cubicBezTo>
                    <a:pt x="19" y="99"/>
                    <a:pt x="19" y="99"/>
                    <a:pt x="19" y="100"/>
                  </a:cubicBezTo>
                  <a:cubicBezTo>
                    <a:pt x="23" y="104"/>
                    <a:pt x="23" y="104"/>
                    <a:pt x="23" y="104"/>
                  </a:cubicBezTo>
                  <a:cubicBezTo>
                    <a:pt x="19" y="108"/>
                    <a:pt x="19" y="108"/>
                    <a:pt x="19" y="108"/>
                  </a:cubicBezTo>
                  <a:cubicBezTo>
                    <a:pt x="23" y="109"/>
                    <a:pt x="27" y="110"/>
                    <a:pt x="32" y="110"/>
                  </a:cubicBezTo>
                  <a:cubicBezTo>
                    <a:pt x="62" y="110"/>
                    <a:pt x="87" y="85"/>
                    <a:pt x="87" y="55"/>
                  </a:cubicBezTo>
                  <a:cubicBezTo>
                    <a:pt x="87" y="25"/>
                    <a:pt x="62" y="0"/>
                    <a:pt x="32" y="0"/>
                  </a:cubicBezTo>
                  <a:close/>
                  <a:moveTo>
                    <a:pt x="77" y="52"/>
                  </a:moveTo>
                  <a:cubicBezTo>
                    <a:pt x="74" y="65"/>
                    <a:pt x="65" y="75"/>
                    <a:pt x="53" y="80"/>
                  </a:cubicBezTo>
                  <a:cubicBezTo>
                    <a:pt x="56" y="74"/>
                    <a:pt x="58" y="66"/>
                    <a:pt x="58" y="58"/>
                  </a:cubicBezTo>
                  <a:cubicBezTo>
                    <a:pt x="65" y="54"/>
                    <a:pt x="71" y="48"/>
                    <a:pt x="76" y="42"/>
                  </a:cubicBezTo>
                  <a:cubicBezTo>
                    <a:pt x="77" y="45"/>
                    <a:pt x="77" y="49"/>
                    <a:pt x="77" y="52"/>
                  </a:cubicBezTo>
                  <a:close/>
                  <a:moveTo>
                    <a:pt x="73" y="35"/>
                  </a:moveTo>
                  <a:cubicBezTo>
                    <a:pt x="70" y="42"/>
                    <a:pt x="65" y="47"/>
                    <a:pt x="58" y="52"/>
                  </a:cubicBezTo>
                  <a:cubicBezTo>
                    <a:pt x="58" y="45"/>
                    <a:pt x="57" y="38"/>
                    <a:pt x="54" y="31"/>
                  </a:cubicBezTo>
                  <a:cubicBezTo>
                    <a:pt x="57" y="28"/>
                    <a:pt x="59" y="24"/>
                    <a:pt x="61" y="20"/>
                  </a:cubicBezTo>
                  <a:cubicBezTo>
                    <a:pt x="66" y="24"/>
                    <a:pt x="70" y="29"/>
                    <a:pt x="73" y="35"/>
                  </a:cubicBezTo>
                  <a:close/>
                  <a:moveTo>
                    <a:pt x="51" y="25"/>
                  </a:moveTo>
                  <a:cubicBezTo>
                    <a:pt x="48" y="20"/>
                    <a:pt x="44" y="14"/>
                    <a:pt x="40" y="10"/>
                  </a:cubicBezTo>
                  <a:cubicBezTo>
                    <a:pt x="45" y="11"/>
                    <a:pt x="51" y="13"/>
                    <a:pt x="55" y="16"/>
                  </a:cubicBezTo>
                  <a:cubicBezTo>
                    <a:pt x="55" y="19"/>
                    <a:pt x="53" y="23"/>
                    <a:pt x="51" y="25"/>
                  </a:cubicBezTo>
                  <a:close/>
                  <a:moveTo>
                    <a:pt x="32" y="97"/>
                  </a:moveTo>
                  <a:cubicBezTo>
                    <a:pt x="29" y="95"/>
                    <a:pt x="27" y="93"/>
                    <a:pt x="25" y="90"/>
                  </a:cubicBezTo>
                  <a:cubicBezTo>
                    <a:pt x="27" y="91"/>
                    <a:pt x="29" y="91"/>
                    <a:pt x="31" y="91"/>
                  </a:cubicBezTo>
                  <a:cubicBezTo>
                    <a:pt x="34" y="91"/>
                    <a:pt x="36" y="91"/>
                    <a:pt x="39" y="90"/>
                  </a:cubicBezTo>
                  <a:cubicBezTo>
                    <a:pt x="37" y="93"/>
                    <a:pt x="34" y="95"/>
                    <a:pt x="32" y="97"/>
                  </a:cubicBezTo>
                  <a:close/>
                  <a:moveTo>
                    <a:pt x="38" y="101"/>
                  </a:moveTo>
                  <a:cubicBezTo>
                    <a:pt x="37" y="100"/>
                    <a:pt x="37" y="100"/>
                    <a:pt x="37" y="100"/>
                  </a:cubicBezTo>
                  <a:cubicBezTo>
                    <a:pt x="37" y="100"/>
                    <a:pt x="37" y="100"/>
                    <a:pt x="38" y="100"/>
                  </a:cubicBezTo>
                  <a:cubicBezTo>
                    <a:pt x="42" y="96"/>
                    <a:pt x="45" y="93"/>
                    <a:pt x="48" y="88"/>
                  </a:cubicBezTo>
                  <a:cubicBezTo>
                    <a:pt x="59" y="85"/>
                    <a:pt x="69" y="78"/>
                    <a:pt x="75" y="69"/>
                  </a:cubicBezTo>
                  <a:cubicBezTo>
                    <a:pt x="70" y="86"/>
                    <a:pt x="55" y="98"/>
                    <a:pt x="3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2" name="Freeform 20"/>
            <p:cNvSpPr>
              <a:spLocks/>
            </p:cNvSpPr>
            <p:nvPr/>
          </p:nvSpPr>
          <p:spPr bwMode="auto">
            <a:xfrm>
              <a:off x="7843838" y="765175"/>
              <a:ext cx="26987" cy="107950"/>
            </a:xfrm>
            <a:custGeom>
              <a:avLst/>
              <a:gdLst>
                <a:gd name="T0" fmla="*/ 9 w 9"/>
                <a:gd name="T1" fmla="*/ 3 h 35"/>
                <a:gd name="T2" fmla="*/ 6 w 9"/>
                <a:gd name="T3" fmla="*/ 0 h 35"/>
                <a:gd name="T4" fmla="*/ 0 w 9"/>
                <a:gd name="T5" fmla="*/ 24 h 35"/>
                <a:gd name="T6" fmla="*/ 1 w 9"/>
                <a:gd name="T7" fmla="*/ 35 h 35"/>
                <a:gd name="T8" fmla="*/ 9 w 9"/>
                <a:gd name="T9" fmla="*/ 3 h 35"/>
              </a:gdLst>
              <a:ahLst/>
              <a:cxnLst>
                <a:cxn ang="0">
                  <a:pos x="T0" y="T1"/>
                </a:cxn>
                <a:cxn ang="0">
                  <a:pos x="T2" y="T3"/>
                </a:cxn>
                <a:cxn ang="0">
                  <a:pos x="T4" y="T5"/>
                </a:cxn>
                <a:cxn ang="0">
                  <a:pos x="T6" y="T7"/>
                </a:cxn>
                <a:cxn ang="0">
                  <a:pos x="T8" y="T9"/>
                </a:cxn>
              </a:cxnLst>
              <a:rect l="0" t="0" r="r" b="b"/>
              <a:pathLst>
                <a:path w="9" h="35">
                  <a:moveTo>
                    <a:pt x="9" y="3"/>
                  </a:moveTo>
                  <a:cubicBezTo>
                    <a:pt x="6" y="0"/>
                    <a:pt x="6" y="0"/>
                    <a:pt x="6" y="0"/>
                  </a:cubicBezTo>
                  <a:cubicBezTo>
                    <a:pt x="2" y="7"/>
                    <a:pt x="0" y="15"/>
                    <a:pt x="0" y="24"/>
                  </a:cubicBezTo>
                  <a:cubicBezTo>
                    <a:pt x="0" y="28"/>
                    <a:pt x="0" y="32"/>
                    <a:pt x="1" y="35"/>
                  </a:cubicBezTo>
                  <a:cubicBezTo>
                    <a:pt x="0" y="24"/>
                    <a:pt x="2" y="14"/>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3" name="Freeform 21"/>
            <p:cNvSpPr>
              <a:spLocks/>
            </p:cNvSpPr>
            <p:nvPr/>
          </p:nvSpPr>
          <p:spPr bwMode="auto">
            <a:xfrm>
              <a:off x="7827963" y="715963"/>
              <a:ext cx="185737" cy="277813"/>
            </a:xfrm>
            <a:custGeom>
              <a:avLst/>
              <a:gdLst>
                <a:gd name="T0" fmla="*/ 29 w 60"/>
                <a:gd name="T1" fmla="*/ 57 h 90"/>
                <a:gd name="T2" fmla="*/ 42 w 60"/>
                <a:gd name="T3" fmla="*/ 37 h 90"/>
                <a:gd name="T4" fmla="*/ 60 w 60"/>
                <a:gd name="T5" fmla="*/ 55 h 90"/>
                <a:gd name="T6" fmla="*/ 60 w 60"/>
                <a:gd name="T7" fmla="*/ 0 h 90"/>
                <a:gd name="T8" fmla="*/ 5 w 60"/>
                <a:gd name="T9" fmla="*/ 0 h 90"/>
                <a:gd name="T10" fmla="*/ 22 w 60"/>
                <a:gd name="T11" fmla="*/ 17 h 90"/>
                <a:gd name="T12" fmla="*/ 30 w 60"/>
                <a:gd name="T13" fmla="*/ 81 h 90"/>
                <a:gd name="T14" fmla="*/ 41 w 60"/>
                <a:gd name="T15" fmla="*/ 90 h 90"/>
                <a:gd name="T16" fmla="*/ 43 w 60"/>
                <a:gd name="T17" fmla="*/ 87 h 90"/>
                <a:gd name="T18" fmla="*/ 29 w 60"/>
                <a:gd name="T19"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0">
                  <a:moveTo>
                    <a:pt x="29" y="57"/>
                  </a:moveTo>
                  <a:cubicBezTo>
                    <a:pt x="30" y="47"/>
                    <a:pt x="39" y="39"/>
                    <a:pt x="42" y="37"/>
                  </a:cubicBezTo>
                  <a:cubicBezTo>
                    <a:pt x="60" y="55"/>
                    <a:pt x="60" y="55"/>
                    <a:pt x="60" y="55"/>
                  </a:cubicBezTo>
                  <a:cubicBezTo>
                    <a:pt x="60" y="0"/>
                    <a:pt x="60" y="0"/>
                    <a:pt x="60" y="0"/>
                  </a:cubicBezTo>
                  <a:cubicBezTo>
                    <a:pt x="5" y="0"/>
                    <a:pt x="5" y="0"/>
                    <a:pt x="5" y="0"/>
                  </a:cubicBezTo>
                  <a:cubicBezTo>
                    <a:pt x="22" y="17"/>
                    <a:pt x="22" y="17"/>
                    <a:pt x="22" y="17"/>
                  </a:cubicBezTo>
                  <a:cubicBezTo>
                    <a:pt x="0" y="44"/>
                    <a:pt x="17" y="68"/>
                    <a:pt x="30" y="81"/>
                  </a:cubicBezTo>
                  <a:cubicBezTo>
                    <a:pt x="36" y="87"/>
                    <a:pt x="41" y="90"/>
                    <a:pt x="41" y="90"/>
                  </a:cubicBezTo>
                  <a:cubicBezTo>
                    <a:pt x="43" y="87"/>
                    <a:pt x="43" y="87"/>
                    <a:pt x="43" y="87"/>
                  </a:cubicBezTo>
                  <a:cubicBezTo>
                    <a:pt x="33" y="77"/>
                    <a:pt x="28" y="67"/>
                    <a:pt x="2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94" name="Freeform 22"/>
          <p:cNvSpPr>
            <a:spLocks/>
          </p:cNvSpPr>
          <p:nvPr/>
        </p:nvSpPr>
        <p:spPr bwMode="auto">
          <a:xfrm>
            <a:off x="499610" y="4116967"/>
            <a:ext cx="175022" cy="250031"/>
          </a:xfrm>
          <a:custGeom>
            <a:avLst/>
            <a:gdLst>
              <a:gd name="T0" fmla="*/ 8 w 76"/>
              <a:gd name="T1" fmla="*/ 45 h 108"/>
              <a:gd name="T2" fmla="*/ 0 w 76"/>
              <a:gd name="T3" fmla="*/ 104 h 108"/>
              <a:gd name="T4" fmla="*/ 29 w 76"/>
              <a:gd name="T5" fmla="*/ 74 h 108"/>
              <a:gd name="T6" fmla="*/ 18 w 76"/>
              <a:gd name="T7" fmla="*/ 61 h 108"/>
              <a:gd name="T8" fmla="*/ 15 w 76"/>
              <a:gd name="T9" fmla="*/ 56 h 108"/>
              <a:gd name="T10" fmla="*/ 15 w 76"/>
              <a:gd name="T11" fmla="*/ 54 h 108"/>
              <a:gd name="T12" fmla="*/ 16 w 76"/>
              <a:gd name="T13" fmla="*/ 56 h 108"/>
              <a:gd name="T14" fmla="*/ 18 w 76"/>
              <a:gd name="T15" fmla="*/ 61 h 108"/>
              <a:gd name="T16" fmla="*/ 28 w 76"/>
              <a:gd name="T17" fmla="*/ 69 h 108"/>
              <a:gd name="T18" fmla="*/ 36 w 76"/>
              <a:gd name="T19" fmla="*/ 62 h 108"/>
              <a:gd name="T20" fmla="*/ 29 w 76"/>
              <a:gd name="T21" fmla="*/ 55 h 108"/>
              <a:gd name="T22" fmla="*/ 26 w 76"/>
              <a:gd name="T23" fmla="*/ 49 h 108"/>
              <a:gd name="T24" fmla="*/ 25 w 76"/>
              <a:gd name="T25" fmla="*/ 47 h 108"/>
              <a:gd name="T26" fmla="*/ 25 w 76"/>
              <a:gd name="T27" fmla="*/ 47 h 108"/>
              <a:gd name="T28" fmla="*/ 26 w 76"/>
              <a:gd name="T29" fmla="*/ 49 h 108"/>
              <a:gd name="T30" fmla="*/ 30 w 76"/>
              <a:gd name="T31" fmla="*/ 54 h 108"/>
              <a:gd name="T32" fmla="*/ 37 w 76"/>
              <a:gd name="T33" fmla="*/ 60 h 108"/>
              <a:gd name="T34" fmla="*/ 42 w 76"/>
              <a:gd name="T35" fmla="*/ 48 h 108"/>
              <a:gd name="T36" fmla="*/ 35 w 76"/>
              <a:gd name="T37" fmla="*/ 40 h 108"/>
              <a:gd name="T38" fmla="*/ 34 w 76"/>
              <a:gd name="T39" fmla="*/ 37 h 108"/>
              <a:gd name="T40" fmla="*/ 34 w 76"/>
              <a:gd name="T41" fmla="*/ 36 h 108"/>
              <a:gd name="T42" fmla="*/ 34 w 76"/>
              <a:gd name="T43" fmla="*/ 37 h 108"/>
              <a:gd name="T44" fmla="*/ 36 w 76"/>
              <a:gd name="T45" fmla="*/ 40 h 108"/>
              <a:gd name="T46" fmla="*/ 41 w 76"/>
              <a:gd name="T47" fmla="*/ 45 h 108"/>
              <a:gd name="T48" fmla="*/ 43 w 76"/>
              <a:gd name="T49" fmla="*/ 46 h 108"/>
              <a:gd name="T50" fmla="*/ 44 w 76"/>
              <a:gd name="T51" fmla="*/ 46 h 108"/>
              <a:gd name="T52" fmla="*/ 51 w 76"/>
              <a:gd name="T53" fmla="*/ 45 h 108"/>
              <a:gd name="T54" fmla="*/ 56 w 76"/>
              <a:gd name="T55" fmla="*/ 44 h 108"/>
              <a:gd name="T56" fmla="*/ 58 w 76"/>
              <a:gd name="T57" fmla="*/ 43 h 108"/>
              <a:gd name="T58" fmla="*/ 58 w 76"/>
              <a:gd name="T59" fmla="*/ 43 h 108"/>
              <a:gd name="T60" fmla="*/ 56 w 76"/>
              <a:gd name="T61" fmla="*/ 44 h 108"/>
              <a:gd name="T62" fmla="*/ 51 w 76"/>
              <a:gd name="T63" fmla="*/ 46 h 108"/>
              <a:gd name="T64" fmla="*/ 43 w 76"/>
              <a:gd name="T65" fmla="*/ 48 h 108"/>
              <a:gd name="T66" fmla="*/ 41 w 76"/>
              <a:gd name="T67" fmla="*/ 58 h 108"/>
              <a:gd name="T68" fmla="*/ 51 w 76"/>
              <a:gd name="T69" fmla="*/ 56 h 108"/>
              <a:gd name="T70" fmla="*/ 56 w 76"/>
              <a:gd name="T71" fmla="*/ 54 h 108"/>
              <a:gd name="T72" fmla="*/ 57 w 76"/>
              <a:gd name="T73" fmla="*/ 53 h 108"/>
              <a:gd name="T74" fmla="*/ 56 w 76"/>
              <a:gd name="T75" fmla="*/ 55 h 108"/>
              <a:gd name="T76" fmla="*/ 52 w 76"/>
              <a:gd name="T77" fmla="*/ 57 h 108"/>
              <a:gd name="T78" fmla="*/ 38 w 76"/>
              <a:gd name="T79" fmla="*/ 61 h 108"/>
              <a:gd name="T80" fmla="*/ 36 w 76"/>
              <a:gd name="T81" fmla="*/ 71 h 108"/>
              <a:gd name="T82" fmla="*/ 48 w 76"/>
              <a:gd name="T83" fmla="*/ 69 h 108"/>
              <a:gd name="T84" fmla="*/ 53 w 76"/>
              <a:gd name="T85" fmla="*/ 67 h 108"/>
              <a:gd name="T86" fmla="*/ 55 w 76"/>
              <a:gd name="T87" fmla="*/ 65 h 108"/>
              <a:gd name="T88" fmla="*/ 53 w 76"/>
              <a:gd name="T89" fmla="*/ 67 h 108"/>
              <a:gd name="T90" fmla="*/ 49 w 76"/>
              <a:gd name="T91" fmla="*/ 70 h 108"/>
              <a:gd name="T92" fmla="*/ 32 w 76"/>
              <a:gd name="T93" fmla="*/ 74 h 108"/>
              <a:gd name="T94" fmla="*/ 67 w 76"/>
              <a:gd name="T95"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108">
                <a:moveTo>
                  <a:pt x="53" y="8"/>
                </a:moveTo>
                <a:cubicBezTo>
                  <a:pt x="53" y="15"/>
                  <a:pt x="17" y="24"/>
                  <a:pt x="8" y="45"/>
                </a:cubicBezTo>
                <a:cubicBezTo>
                  <a:pt x="2" y="61"/>
                  <a:pt x="11" y="75"/>
                  <a:pt x="20" y="82"/>
                </a:cubicBezTo>
                <a:cubicBezTo>
                  <a:pt x="2" y="108"/>
                  <a:pt x="1" y="102"/>
                  <a:pt x="0" y="104"/>
                </a:cubicBezTo>
                <a:cubicBezTo>
                  <a:pt x="10" y="106"/>
                  <a:pt x="10" y="106"/>
                  <a:pt x="10" y="106"/>
                </a:cubicBezTo>
                <a:cubicBezTo>
                  <a:pt x="10" y="106"/>
                  <a:pt x="27" y="77"/>
                  <a:pt x="29" y="74"/>
                </a:cubicBezTo>
                <a:cubicBezTo>
                  <a:pt x="29" y="74"/>
                  <a:pt x="24" y="70"/>
                  <a:pt x="20" y="65"/>
                </a:cubicBezTo>
                <a:cubicBezTo>
                  <a:pt x="19" y="64"/>
                  <a:pt x="18" y="62"/>
                  <a:pt x="18" y="61"/>
                </a:cubicBezTo>
                <a:cubicBezTo>
                  <a:pt x="17" y="60"/>
                  <a:pt x="16" y="59"/>
                  <a:pt x="16" y="58"/>
                </a:cubicBezTo>
                <a:cubicBezTo>
                  <a:pt x="16" y="57"/>
                  <a:pt x="15" y="57"/>
                  <a:pt x="15" y="56"/>
                </a:cubicBezTo>
                <a:cubicBezTo>
                  <a:pt x="15" y="56"/>
                  <a:pt x="15" y="55"/>
                  <a:pt x="15" y="55"/>
                </a:cubicBezTo>
                <a:cubicBezTo>
                  <a:pt x="15" y="54"/>
                  <a:pt x="15" y="54"/>
                  <a:pt x="15" y="54"/>
                </a:cubicBezTo>
                <a:cubicBezTo>
                  <a:pt x="15" y="54"/>
                  <a:pt x="15" y="54"/>
                  <a:pt x="15" y="55"/>
                </a:cubicBezTo>
                <a:cubicBezTo>
                  <a:pt x="15" y="55"/>
                  <a:pt x="15" y="56"/>
                  <a:pt x="16" y="56"/>
                </a:cubicBezTo>
                <a:cubicBezTo>
                  <a:pt x="16" y="57"/>
                  <a:pt x="16" y="57"/>
                  <a:pt x="16" y="57"/>
                </a:cubicBezTo>
                <a:cubicBezTo>
                  <a:pt x="17" y="58"/>
                  <a:pt x="18" y="60"/>
                  <a:pt x="18" y="61"/>
                </a:cubicBezTo>
                <a:cubicBezTo>
                  <a:pt x="19" y="62"/>
                  <a:pt x="20" y="63"/>
                  <a:pt x="21" y="64"/>
                </a:cubicBezTo>
                <a:cubicBezTo>
                  <a:pt x="24" y="66"/>
                  <a:pt x="26" y="68"/>
                  <a:pt x="28" y="69"/>
                </a:cubicBezTo>
                <a:cubicBezTo>
                  <a:pt x="29" y="70"/>
                  <a:pt x="30" y="71"/>
                  <a:pt x="30" y="71"/>
                </a:cubicBezTo>
                <a:cubicBezTo>
                  <a:pt x="32" y="68"/>
                  <a:pt x="34" y="65"/>
                  <a:pt x="36" y="62"/>
                </a:cubicBezTo>
                <a:cubicBezTo>
                  <a:pt x="36" y="62"/>
                  <a:pt x="36" y="62"/>
                  <a:pt x="36" y="62"/>
                </a:cubicBezTo>
                <a:cubicBezTo>
                  <a:pt x="36" y="62"/>
                  <a:pt x="32" y="58"/>
                  <a:pt x="29" y="55"/>
                </a:cubicBezTo>
                <a:cubicBezTo>
                  <a:pt x="28" y="54"/>
                  <a:pt x="28" y="53"/>
                  <a:pt x="27" y="52"/>
                </a:cubicBezTo>
                <a:cubicBezTo>
                  <a:pt x="26" y="51"/>
                  <a:pt x="26" y="50"/>
                  <a:pt x="26" y="49"/>
                </a:cubicBezTo>
                <a:cubicBezTo>
                  <a:pt x="25" y="49"/>
                  <a:pt x="25" y="48"/>
                  <a:pt x="25" y="48"/>
                </a:cubicBezTo>
                <a:cubicBezTo>
                  <a:pt x="25" y="48"/>
                  <a:pt x="25" y="47"/>
                  <a:pt x="25" y="47"/>
                </a:cubicBezTo>
                <a:cubicBezTo>
                  <a:pt x="25" y="47"/>
                  <a:pt x="25" y="46"/>
                  <a:pt x="25" y="46"/>
                </a:cubicBezTo>
                <a:cubicBezTo>
                  <a:pt x="25" y="46"/>
                  <a:pt x="25" y="47"/>
                  <a:pt x="25" y="47"/>
                </a:cubicBezTo>
                <a:cubicBezTo>
                  <a:pt x="25" y="47"/>
                  <a:pt x="25" y="48"/>
                  <a:pt x="25" y="48"/>
                </a:cubicBezTo>
                <a:cubicBezTo>
                  <a:pt x="25" y="48"/>
                  <a:pt x="26" y="49"/>
                  <a:pt x="26" y="49"/>
                </a:cubicBezTo>
                <a:cubicBezTo>
                  <a:pt x="26" y="50"/>
                  <a:pt x="27" y="51"/>
                  <a:pt x="28" y="51"/>
                </a:cubicBezTo>
                <a:cubicBezTo>
                  <a:pt x="28" y="52"/>
                  <a:pt x="29" y="53"/>
                  <a:pt x="30" y="54"/>
                </a:cubicBezTo>
                <a:cubicBezTo>
                  <a:pt x="31" y="56"/>
                  <a:pt x="33" y="57"/>
                  <a:pt x="35" y="58"/>
                </a:cubicBezTo>
                <a:cubicBezTo>
                  <a:pt x="36" y="59"/>
                  <a:pt x="36" y="59"/>
                  <a:pt x="37" y="60"/>
                </a:cubicBezTo>
                <a:cubicBezTo>
                  <a:pt x="38" y="56"/>
                  <a:pt x="40" y="52"/>
                  <a:pt x="42" y="48"/>
                </a:cubicBezTo>
                <a:cubicBezTo>
                  <a:pt x="42" y="48"/>
                  <a:pt x="42" y="48"/>
                  <a:pt x="42" y="48"/>
                </a:cubicBezTo>
                <a:cubicBezTo>
                  <a:pt x="42" y="48"/>
                  <a:pt x="39" y="46"/>
                  <a:pt x="37" y="43"/>
                </a:cubicBezTo>
                <a:cubicBezTo>
                  <a:pt x="36" y="42"/>
                  <a:pt x="36" y="41"/>
                  <a:pt x="35" y="40"/>
                </a:cubicBezTo>
                <a:cubicBezTo>
                  <a:pt x="35" y="40"/>
                  <a:pt x="34" y="39"/>
                  <a:pt x="34" y="38"/>
                </a:cubicBezTo>
                <a:cubicBezTo>
                  <a:pt x="34" y="38"/>
                  <a:pt x="34" y="38"/>
                  <a:pt x="34" y="37"/>
                </a:cubicBezTo>
                <a:cubicBezTo>
                  <a:pt x="34" y="37"/>
                  <a:pt x="34" y="37"/>
                  <a:pt x="34" y="37"/>
                </a:cubicBezTo>
                <a:cubicBezTo>
                  <a:pt x="34" y="36"/>
                  <a:pt x="34" y="36"/>
                  <a:pt x="34" y="36"/>
                </a:cubicBezTo>
                <a:cubicBezTo>
                  <a:pt x="34" y="36"/>
                  <a:pt x="34" y="36"/>
                  <a:pt x="34" y="37"/>
                </a:cubicBezTo>
                <a:cubicBezTo>
                  <a:pt x="34" y="37"/>
                  <a:pt x="34" y="37"/>
                  <a:pt x="34" y="37"/>
                </a:cubicBezTo>
                <a:cubicBezTo>
                  <a:pt x="34" y="38"/>
                  <a:pt x="34" y="38"/>
                  <a:pt x="34" y="38"/>
                </a:cubicBezTo>
                <a:cubicBezTo>
                  <a:pt x="35" y="39"/>
                  <a:pt x="35" y="39"/>
                  <a:pt x="36" y="40"/>
                </a:cubicBezTo>
                <a:cubicBezTo>
                  <a:pt x="36" y="41"/>
                  <a:pt x="37" y="41"/>
                  <a:pt x="37" y="42"/>
                </a:cubicBezTo>
                <a:cubicBezTo>
                  <a:pt x="39" y="43"/>
                  <a:pt x="40" y="45"/>
                  <a:pt x="41" y="45"/>
                </a:cubicBezTo>
                <a:cubicBezTo>
                  <a:pt x="42" y="46"/>
                  <a:pt x="43" y="46"/>
                  <a:pt x="43" y="47"/>
                </a:cubicBezTo>
                <a:cubicBezTo>
                  <a:pt x="43" y="47"/>
                  <a:pt x="43" y="46"/>
                  <a:pt x="43" y="46"/>
                </a:cubicBezTo>
                <a:cubicBezTo>
                  <a:pt x="43" y="46"/>
                  <a:pt x="44" y="44"/>
                  <a:pt x="45" y="42"/>
                </a:cubicBezTo>
                <a:cubicBezTo>
                  <a:pt x="51" y="29"/>
                  <a:pt x="48" y="34"/>
                  <a:pt x="44" y="46"/>
                </a:cubicBezTo>
                <a:cubicBezTo>
                  <a:pt x="44" y="46"/>
                  <a:pt x="45" y="46"/>
                  <a:pt x="45" y="46"/>
                </a:cubicBezTo>
                <a:cubicBezTo>
                  <a:pt x="47" y="46"/>
                  <a:pt x="49" y="46"/>
                  <a:pt x="51" y="45"/>
                </a:cubicBezTo>
                <a:cubicBezTo>
                  <a:pt x="52" y="45"/>
                  <a:pt x="53" y="45"/>
                  <a:pt x="54" y="45"/>
                </a:cubicBezTo>
                <a:cubicBezTo>
                  <a:pt x="55" y="44"/>
                  <a:pt x="56" y="44"/>
                  <a:pt x="56" y="44"/>
                </a:cubicBezTo>
                <a:cubicBezTo>
                  <a:pt x="57" y="43"/>
                  <a:pt x="57" y="43"/>
                  <a:pt x="57" y="43"/>
                </a:cubicBezTo>
                <a:cubicBezTo>
                  <a:pt x="57" y="43"/>
                  <a:pt x="58" y="43"/>
                  <a:pt x="58" y="43"/>
                </a:cubicBezTo>
                <a:cubicBezTo>
                  <a:pt x="58" y="42"/>
                  <a:pt x="58" y="42"/>
                  <a:pt x="58" y="42"/>
                </a:cubicBezTo>
                <a:cubicBezTo>
                  <a:pt x="58" y="42"/>
                  <a:pt x="58" y="42"/>
                  <a:pt x="58" y="43"/>
                </a:cubicBezTo>
                <a:cubicBezTo>
                  <a:pt x="58" y="43"/>
                  <a:pt x="58" y="43"/>
                  <a:pt x="57" y="43"/>
                </a:cubicBezTo>
                <a:cubicBezTo>
                  <a:pt x="57" y="43"/>
                  <a:pt x="57" y="44"/>
                  <a:pt x="56" y="44"/>
                </a:cubicBezTo>
                <a:cubicBezTo>
                  <a:pt x="56" y="44"/>
                  <a:pt x="55" y="45"/>
                  <a:pt x="54" y="45"/>
                </a:cubicBezTo>
                <a:cubicBezTo>
                  <a:pt x="53" y="46"/>
                  <a:pt x="52" y="46"/>
                  <a:pt x="51" y="46"/>
                </a:cubicBezTo>
                <a:cubicBezTo>
                  <a:pt x="47" y="48"/>
                  <a:pt x="43" y="48"/>
                  <a:pt x="43" y="48"/>
                </a:cubicBezTo>
                <a:cubicBezTo>
                  <a:pt x="43" y="48"/>
                  <a:pt x="43" y="48"/>
                  <a:pt x="43" y="48"/>
                </a:cubicBezTo>
                <a:cubicBezTo>
                  <a:pt x="42" y="51"/>
                  <a:pt x="40" y="55"/>
                  <a:pt x="39" y="58"/>
                </a:cubicBezTo>
                <a:cubicBezTo>
                  <a:pt x="39" y="58"/>
                  <a:pt x="40" y="58"/>
                  <a:pt x="41" y="58"/>
                </a:cubicBezTo>
                <a:cubicBezTo>
                  <a:pt x="43" y="58"/>
                  <a:pt x="45" y="58"/>
                  <a:pt x="48" y="57"/>
                </a:cubicBezTo>
                <a:cubicBezTo>
                  <a:pt x="49" y="57"/>
                  <a:pt x="50" y="57"/>
                  <a:pt x="51" y="56"/>
                </a:cubicBezTo>
                <a:cubicBezTo>
                  <a:pt x="53" y="56"/>
                  <a:pt x="54" y="56"/>
                  <a:pt x="55" y="55"/>
                </a:cubicBezTo>
                <a:cubicBezTo>
                  <a:pt x="55" y="55"/>
                  <a:pt x="55" y="55"/>
                  <a:pt x="56" y="54"/>
                </a:cubicBezTo>
                <a:cubicBezTo>
                  <a:pt x="56" y="54"/>
                  <a:pt x="56" y="54"/>
                  <a:pt x="57" y="54"/>
                </a:cubicBezTo>
                <a:cubicBezTo>
                  <a:pt x="57" y="53"/>
                  <a:pt x="57" y="53"/>
                  <a:pt x="57" y="53"/>
                </a:cubicBezTo>
                <a:cubicBezTo>
                  <a:pt x="57" y="53"/>
                  <a:pt x="57" y="53"/>
                  <a:pt x="57" y="54"/>
                </a:cubicBezTo>
                <a:cubicBezTo>
                  <a:pt x="56" y="54"/>
                  <a:pt x="56" y="54"/>
                  <a:pt x="56" y="55"/>
                </a:cubicBezTo>
                <a:cubicBezTo>
                  <a:pt x="56" y="55"/>
                  <a:pt x="55" y="55"/>
                  <a:pt x="55" y="55"/>
                </a:cubicBezTo>
                <a:cubicBezTo>
                  <a:pt x="54" y="56"/>
                  <a:pt x="53" y="57"/>
                  <a:pt x="52" y="57"/>
                </a:cubicBezTo>
                <a:cubicBezTo>
                  <a:pt x="51" y="58"/>
                  <a:pt x="49" y="58"/>
                  <a:pt x="48" y="59"/>
                </a:cubicBezTo>
                <a:cubicBezTo>
                  <a:pt x="44" y="60"/>
                  <a:pt x="39" y="61"/>
                  <a:pt x="38" y="61"/>
                </a:cubicBezTo>
                <a:cubicBezTo>
                  <a:pt x="37" y="64"/>
                  <a:pt x="35" y="68"/>
                  <a:pt x="33" y="71"/>
                </a:cubicBezTo>
                <a:cubicBezTo>
                  <a:pt x="34" y="71"/>
                  <a:pt x="35" y="71"/>
                  <a:pt x="36" y="71"/>
                </a:cubicBezTo>
                <a:cubicBezTo>
                  <a:pt x="38" y="71"/>
                  <a:pt x="41" y="71"/>
                  <a:pt x="44" y="70"/>
                </a:cubicBezTo>
                <a:cubicBezTo>
                  <a:pt x="45" y="70"/>
                  <a:pt x="47" y="69"/>
                  <a:pt x="48" y="69"/>
                </a:cubicBezTo>
                <a:cubicBezTo>
                  <a:pt x="50" y="68"/>
                  <a:pt x="51" y="68"/>
                  <a:pt x="52" y="67"/>
                </a:cubicBezTo>
                <a:cubicBezTo>
                  <a:pt x="52" y="67"/>
                  <a:pt x="53" y="67"/>
                  <a:pt x="53" y="67"/>
                </a:cubicBezTo>
                <a:cubicBezTo>
                  <a:pt x="53" y="66"/>
                  <a:pt x="54" y="66"/>
                  <a:pt x="54" y="66"/>
                </a:cubicBezTo>
                <a:cubicBezTo>
                  <a:pt x="54" y="65"/>
                  <a:pt x="55" y="65"/>
                  <a:pt x="55" y="65"/>
                </a:cubicBezTo>
                <a:cubicBezTo>
                  <a:pt x="55" y="65"/>
                  <a:pt x="54" y="65"/>
                  <a:pt x="54" y="66"/>
                </a:cubicBezTo>
                <a:cubicBezTo>
                  <a:pt x="54" y="66"/>
                  <a:pt x="54" y="66"/>
                  <a:pt x="53" y="67"/>
                </a:cubicBezTo>
                <a:cubicBezTo>
                  <a:pt x="53" y="67"/>
                  <a:pt x="52" y="67"/>
                  <a:pt x="52" y="68"/>
                </a:cubicBezTo>
                <a:cubicBezTo>
                  <a:pt x="51" y="68"/>
                  <a:pt x="50" y="69"/>
                  <a:pt x="49" y="70"/>
                </a:cubicBezTo>
                <a:cubicBezTo>
                  <a:pt x="47" y="70"/>
                  <a:pt x="46" y="71"/>
                  <a:pt x="44" y="71"/>
                </a:cubicBezTo>
                <a:cubicBezTo>
                  <a:pt x="39" y="73"/>
                  <a:pt x="33" y="74"/>
                  <a:pt x="32" y="74"/>
                </a:cubicBezTo>
                <a:cubicBezTo>
                  <a:pt x="30" y="78"/>
                  <a:pt x="28" y="82"/>
                  <a:pt x="26" y="85"/>
                </a:cubicBezTo>
                <a:cubicBezTo>
                  <a:pt x="38" y="89"/>
                  <a:pt x="59" y="90"/>
                  <a:pt x="67" y="71"/>
                </a:cubicBezTo>
                <a:cubicBezTo>
                  <a:pt x="76" y="50"/>
                  <a:pt x="52" y="0"/>
                  <a:pt x="53" y="8"/>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 name="Slide Number Placeholder 9"/>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21</a:t>
            </a:fld>
            <a:endParaRPr lang="en-US">
              <a:cs typeface="+mn-ea"/>
              <a:sym typeface="+mn-lt"/>
            </a:endParaRPr>
          </a:p>
        </p:txBody>
      </p:sp>
    </p:spTree>
    <p:extLst>
      <p:ext uri="{BB962C8B-B14F-4D97-AF65-F5344CB8AC3E}">
        <p14:creationId xmlns:p14="http://schemas.microsoft.com/office/powerpoint/2010/main" val="24616014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196"/>
                                            </p:tgtEl>
                                            <p:attrNameLst>
                                              <p:attrName>style.visibility</p:attrName>
                                            </p:attrNameLst>
                                          </p:cBhvr>
                                          <p:to>
                                            <p:strVal val="visible"/>
                                          </p:to>
                                        </p:set>
                                        <p:anim calcmode="lin" valueType="num">
                                          <p:cBhvr>
                                            <p:cTn id="31" dur="500" fill="hold"/>
                                            <p:tgtEl>
                                              <p:spTgt spid="196"/>
                                            </p:tgtEl>
                                            <p:attrNameLst>
                                              <p:attrName>ppt_w</p:attrName>
                                            </p:attrNameLst>
                                          </p:cBhvr>
                                          <p:tavLst>
                                            <p:tav tm="0">
                                              <p:val>
                                                <p:fltVal val="0"/>
                                              </p:val>
                                            </p:tav>
                                            <p:tav tm="100000">
                                              <p:val>
                                                <p:strVal val="#ppt_w"/>
                                              </p:val>
                                            </p:tav>
                                          </p:tavLst>
                                        </p:anim>
                                        <p:anim calcmode="lin" valueType="num">
                                          <p:cBhvr>
                                            <p:cTn id="32" dur="500" fill="hold"/>
                                            <p:tgtEl>
                                              <p:spTgt spid="196"/>
                                            </p:tgtEl>
                                            <p:attrNameLst>
                                              <p:attrName>ppt_h</p:attrName>
                                            </p:attrNameLst>
                                          </p:cBhvr>
                                          <p:tavLst>
                                            <p:tav tm="0">
                                              <p:val>
                                                <p:fltVal val="0"/>
                                              </p:val>
                                            </p:tav>
                                            <p:tav tm="100000">
                                              <p:val>
                                                <p:strVal val="#ppt_h"/>
                                              </p:val>
                                            </p:tav>
                                          </p:tavLst>
                                        </p:anim>
                                        <p:animEffect transition="in" filter="fade">
                                          <p:cBhvr>
                                            <p:cTn id="33" dur="500"/>
                                            <p:tgtEl>
                                              <p:spTgt spid="196"/>
                                            </p:tgtEl>
                                          </p:cBhvr>
                                        </p:animEffect>
                                      </p:childTnLst>
                                    </p:cTn>
                                  </p:par>
                                  <p:par>
                                    <p:cTn id="34" presetID="53" presetClass="entr" presetSubtype="16"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 calcmode="lin" valueType="num">
                                          <p:cBhvr>
                                            <p:cTn id="36" dur="500" fill="hold"/>
                                            <p:tgtEl>
                                              <p:spTgt spid="197"/>
                                            </p:tgtEl>
                                            <p:attrNameLst>
                                              <p:attrName>ppt_w</p:attrName>
                                            </p:attrNameLst>
                                          </p:cBhvr>
                                          <p:tavLst>
                                            <p:tav tm="0">
                                              <p:val>
                                                <p:fltVal val="0"/>
                                              </p:val>
                                            </p:tav>
                                            <p:tav tm="100000">
                                              <p:val>
                                                <p:strVal val="#ppt_w"/>
                                              </p:val>
                                            </p:tav>
                                          </p:tavLst>
                                        </p:anim>
                                        <p:anim calcmode="lin" valueType="num">
                                          <p:cBhvr>
                                            <p:cTn id="37" dur="500" fill="hold"/>
                                            <p:tgtEl>
                                              <p:spTgt spid="197"/>
                                            </p:tgtEl>
                                            <p:attrNameLst>
                                              <p:attrName>ppt_h</p:attrName>
                                            </p:attrNameLst>
                                          </p:cBhvr>
                                          <p:tavLst>
                                            <p:tav tm="0">
                                              <p:val>
                                                <p:fltVal val="0"/>
                                              </p:val>
                                            </p:tav>
                                            <p:tav tm="100000">
                                              <p:val>
                                                <p:strVal val="#ppt_h"/>
                                              </p:val>
                                            </p:tav>
                                          </p:tavLst>
                                        </p:anim>
                                        <p:animEffect transition="in" filter="fade">
                                          <p:cBhvr>
                                            <p:cTn id="38" dur="500"/>
                                            <p:tgtEl>
                                              <p:spTgt spid="19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9"/>
                                            </p:tgtEl>
                                            <p:attrNameLst>
                                              <p:attrName>style.visibility</p:attrName>
                                            </p:attrNameLst>
                                          </p:cBhvr>
                                          <p:to>
                                            <p:strVal val="visible"/>
                                          </p:to>
                                        </p:set>
                                        <p:anim calcmode="lin" valueType="num">
                                          <p:cBhvr>
                                            <p:cTn id="41" dur="500" fill="hold"/>
                                            <p:tgtEl>
                                              <p:spTgt spid="189"/>
                                            </p:tgtEl>
                                            <p:attrNameLst>
                                              <p:attrName>ppt_w</p:attrName>
                                            </p:attrNameLst>
                                          </p:cBhvr>
                                          <p:tavLst>
                                            <p:tav tm="0">
                                              <p:val>
                                                <p:fltVal val="0"/>
                                              </p:val>
                                            </p:tav>
                                            <p:tav tm="100000">
                                              <p:val>
                                                <p:strVal val="#ppt_w"/>
                                              </p:val>
                                            </p:tav>
                                          </p:tavLst>
                                        </p:anim>
                                        <p:anim calcmode="lin" valueType="num">
                                          <p:cBhvr>
                                            <p:cTn id="42" dur="500" fill="hold"/>
                                            <p:tgtEl>
                                              <p:spTgt spid="189"/>
                                            </p:tgtEl>
                                            <p:attrNameLst>
                                              <p:attrName>ppt_h</p:attrName>
                                            </p:attrNameLst>
                                          </p:cBhvr>
                                          <p:tavLst>
                                            <p:tav tm="0">
                                              <p:val>
                                                <p:fltVal val="0"/>
                                              </p:val>
                                            </p:tav>
                                            <p:tav tm="100000">
                                              <p:val>
                                                <p:strVal val="#ppt_h"/>
                                              </p:val>
                                            </p:tav>
                                          </p:tavLst>
                                        </p:anim>
                                        <p:animEffect transition="in" filter="fade">
                                          <p:cBhvr>
                                            <p:cTn id="43" dur="500"/>
                                            <p:tgtEl>
                                              <p:spTgt spid="18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 calcmode="lin" valueType="num">
                                          <p:cBhvr>
                                            <p:cTn id="46" dur="500" fill="hold"/>
                                            <p:tgtEl>
                                              <p:spTgt spid="190"/>
                                            </p:tgtEl>
                                            <p:attrNameLst>
                                              <p:attrName>ppt_w</p:attrName>
                                            </p:attrNameLst>
                                          </p:cBhvr>
                                          <p:tavLst>
                                            <p:tav tm="0">
                                              <p:val>
                                                <p:fltVal val="0"/>
                                              </p:val>
                                            </p:tav>
                                            <p:tav tm="100000">
                                              <p:val>
                                                <p:strVal val="#ppt_w"/>
                                              </p:val>
                                            </p:tav>
                                          </p:tavLst>
                                        </p:anim>
                                        <p:anim calcmode="lin" valueType="num">
                                          <p:cBhvr>
                                            <p:cTn id="47" dur="500" fill="hold"/>
                                            <p:tgtEl>
                                              <p:spTgt spid="190"/>
                                            </p:tgtEl>
                                            <p:attrNameLst>
                                              <p:attrName>ppt_h</p:attrName>
                                            </p:attrNameLst>
                                          </p:cBhvr>
                                          <p:tavLst>
                                            <p:tav tm="0">
                                              <p:val>
                                                <p:fltVal val="0"/>
                                              </p:val>
                                            </p:tav>
                                            <p:tav tm="100000">
                                              <p:val>
                                                <p:strVal val="#ppt_h"/>
                                              </p:val>
                                            </p:tav>
                                          </p:tavLst>
                                        </p:anim>
                                        <p:animEffect transition="in" filter="fade">
                                          <p:cBhvr>
                                            <p:cTn id="48" dur="500"/>
                                            <p:tgtEl>
                                              <p:spTgt spid="190"/>
                                            </p:tgtEl>
                                          </p:cBhvr>
                                        </p:animEffect>
                                      </p:childTnLst>
                                    </p:cTn>
                                  </p:par>
                                  <p:par>
                                    <p:cTn id="49" presetID="53" presetClass="entr" presetSubtype="16" fill="hold" nodeType="withEffect">
                                      <p:stCondLst>
                                        <p:cond delay="0"/>
                                      </p:stCondLst>
                                      <p:childTnLst>
                                        <p:set>
                                          <p:cBhvr>
                                            <p:cTn id="50" dur="1" fill="hold">
                                              <p:stCondLst>
                                                <p:cond delay="0"/>
                                              </p:stCondLst>
                                            </p:cTn>
                                            <p:tgtEl>
                                              <p:spTgt spid="195"/>
                                            </p:tgtEl>
                                            <p:attrNameLst>
                                              <p:attrName>style.visibility</p:attrName>
                                            </p:attrNameLst>
                                          </p:cBhvr>
                                          <p:to>
                                            <p:strVal val="visible"/>
                                          </p:to>
                                        </p:set>
                                        <p:anim calcmode="lin" valueType="num">
                                          <p:cBhvr>
                                            <p:cTn id="51" dur="500" fill="hold"/>
                                            <p:tgtEl>
                                              <p:spTgt spid="195"/>
                                            </p:tgtEl>
                                            <p:attrNameLst>
                                              <p:attrName>ppt_w</p:attrName>
                                            </p:attrNameLst>
                                          </p:cBhvr>
                                          <p:tavLst>
                                            <p:tav tm="0">
                                              <p:val>
                                                <p:fltVal val="0"/>
                                              </p:val>
                                            </p:tav>
                                            <p:tav tm="100000">
                                              <p:val>
                                                <p:strVal val="#ppt_w"/>
                                              </p:val>
                                            </p:tav>
                                          </p:tavLst>
                                        </p:anim>
                                        <p:anim calcmode="lin" valueType="num">
                                          <p:cBhvr>
                                            <p:cTn id="52" dur="500" fill="hold"/>
                                            <p:tgtEl>
                                              <p:spTgt spid="195"/>
                                            </p:tgtEl>
                                            <p:attrNameLst>
                                              <p:attrName>ppt_h</p:attrName>
                                            </p:attrNameLst>
                                          </p:cBhvr>
                                          <p:tavLst>
                                            <p:tav tm="0">
                                              <p:val>
                                                <p:fltVal val="0"/>
                                              </p:val>
                                            </p:tav>
                                            <p:tav tm="100000">
                                              <p:val>
                                                <p:strVal val="#ppt_h"/>
                                              </p:val>
                                            </p:tav>
                                          </p:tavLst>
                                        </p:anim>
                                        <p:animEffect transition="in" filter="fade">
                                          <p:cBhvr>
                                            <p:cTn id="53" dur="500"/>
                                            <p:tgtEl>
                                              <p:spTgt spid="19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94"/>
                                            </p:tgtEl>
                                            <p:attrNameLst>
                                              <p:attrName>style.visibility</p:attrName>
                                            </p:attrNameLst>
                                          </p:cBhvr>
                                          <p:to>
                                            <p:strVal val="visible"/>
                                          </p:to>
                                        </p:set>
                                        <p:anim calcmode="lin" valueType="num">
                                          <p:cBhvr>
                                            <p:cTn id="56" dur="500" fill="hold"/>
                                            <p:tgtEl>
                                              <p:spTgt spid="194"/>
                                            </p:tgtEl>
                                            <p:attrNameLst>
                                              <p:attrName>ppt_w</p:attrName>
                                            </p:attrNameLst>
                                          </p:cBhvr>
                                          <p:tavLst>
                                            <p:tav tm="0">
                                              <p:val>
                                                <p:fltVal val="0"/>
                                              </p:val>
                                            </p:tav>
                                            <p:tav tm="100000">
                                              <p:val>
                                                <p:strVal val="#ppt_w"/>
                                              </p:val>
                                            </p:tav>
                                          </p:tavLst>
                                        </p:anim>
                                        <p:anim calcmode="lin" valueType="num">
                                          <p:cBhvr>
                                            <p:cTn id="57" dur="500" fill="hold"/>
                                            <p:tgtEl>
                                              <p:spTgt spid="194"/>
                                            </p:tgtEl>
                                            <p:attrNameLst>
                                              <p:attrName>ppt_h</p:attrName>
                                            </p:attrNameLst>
                                          </p:cBhvr>
                                          <p:tavLst>
                                            <p:tav tm="0">
                                              <p:val>
                                                <p:fltVal val="0"/>
                                              </p:val>
                                            </p:tav>
                                            <p:tav tm="100000">
                                              <p:val>
                                                <p:strVal val="#ppt_h"/>
                                              </p:val>
                                            </p:tav>
                                          </p:tavLst>
                                        </p:anim>
                                        <p:animEffect transition="in" filter="fade">
                                          <p:cBhvr>
                                            <p:cTn id="58" dur="500"/>
                                            <p:tgtEl>
                                              <p:spTgt spid="194"/>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par>
                              <p:cTn id="78" fill="hold">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left)">
                                          <p:cBhvr>
                                            <p:cTn id="81" dur="500"/>
                                            <p:tgtEl>
                                              <p:spTgt spid="2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500"/>
                                            <p:tgtEl>
                                              <p:spTgt spid="31"/>
                                            </p:tgtEl>
                                          </p:cBhvr>
                                        </p:animEffect>
                                      </p:childTnLst>
                                    </p:cTn>
                                  </p:par>
                                </p:childTnLst>
                              </p:cTn>
                            </p:par>
                            <p:par>
                              <p:cTn id="97" fill="hold">
                                <p:stCondLst>
                                  <p:cond delay="2500"/>
                                </p:stCondLst>
                                <p:childTnLst>
                                  <p:par>
                                    <p:cTn id="98" presetID="22" presetClass="entr" presetSubtype="8"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wipe(left)">
                                          <p:cBhvr>
                                            <p:cTn id="106" dur="500"/>
                                            <p:tgtEl>
                                              <p:spTgt spid="3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par>
                              <p:cTn id="116" fill="hold">
                                <p:stCondLst>
                                  <p:cond delay="3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500"/>
                                            <p:tgtEl>
                                              <p:spTgt spid="3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500"/>
                                            <p:tgtEl>
                                              <p:spTgt spid="4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500"/>
                                            <p:tgtEl>
                                              <p:spTgt spid="4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500"/>
                                            <p:tgtEl>
                                              <p:spTgt spid="43"/>
                                            </p:tgtEl>
                                          </p:cBhvr>
                                        </p:animEffect>
                                      </p:childTnLst>
                                    </p:cTn>
                                  </p:par>
                                </p:childTnLst>
                              </p:cTn>
                            </p:par>
                            <p:par>
                              <p:cTn id="135" fill="hold">
                                <p:stCondLst>
                                  <p:cond delay="3500"/>
                                </p:stCondLst>
                                <p:childTnLst>
                                  <p:par>
                                    <p:cTn id="136" presetID="22" presetClass="entr" presetSubtype="1" fill="hold" nodeType="after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wipe(up)">
                                          <p:cBhvr>
                                            <p:cTn id="138" dur="500"/>
                                            <p:tgtEl>
                                              <p:spTgt spid="8"/>
                                            </p:tgtEl>
                                          </p:cBhvr>
                                        </p:animEffect>
                                      </p:childTnLst>
                                    </p:cTn>
                                  </p:par>
                                </p:childTnLst>
                              </p:cTn>
                            </p:par>
                            <p:par>
                              <p:cTn id="139" fill="hold">
                                <p:stCondLst>
                                  <p:cond delay="4000"/>
                                </p:stCondLst>
                                <p:childTnLst>
                                  <p:par>
                                    <p:cTn id="140" presetID="2" presetClass="entr" presetSubtype="2" fill="hold" grpId="0" nodeType="afterEffect" p14:presetBounceEnd="60000">
                                      <p:stCondLst>
                                        <p:cond delay="0"/>
                                      </p:stCondLst>
                                      <p:childTnLst>
                                        <p:set>
                                          <p:cBhvr>
                                            <p:cTn id="141" dur="1" fill="hold">
                                              <p:stCondLst>
                                                <p:cond delay="0"/>
                                              </p:stCondLst>
                                            </p:cTn>
                                            <p:tgtEl>
                                              <p:spTgt spid="181"/>
                                            </p:tgtEl>
                                            <p:attrNameLst>
                                              <p:attrName>style.visibility</p:attrName>
                                            </p:attrNameLst>
                                          </p:cBhvr>
                                          <p:to>
                                            <p:strVal val="visible"/>
                                          </p:to>
                                        </p:set>
                                        <p:anim calcmode="lin" valueType="num" p14:bounceEnd="60000">
                                          <p:cBhvr additive="base">
                                            <p:cTn id="142" dur="500" fill="hold"/>
                                            <p:tgtEl>
                                              <p:spTgt spid="181"/>
                                            </p:tgtEl>
                                            <p:attrNameLst>
                                              <p:attrName>ppt_x</p:attrName>
                                            </p:attrNameLst>
                                          </p:cBhvr>
                                          <p:tavLst>
                                            <p:tav tm="0">
                                              <p:val>
                                                <p:strVal val="1+#ppt_w/2"/>
                                              </p:val>
                                            </p:tav>
                                            <p:tav tm="100000">
                                              <p:val>
                                                <p:strVal val="#ppt_x"/>
                                              </p:val>
                                            </p:tav>
                                          </p:tavLst>
                                        </p:anim>
                                        <p:anim calcmode="lin" valueType="num" p14:bounceEnd="60000">
                                          <p:cBhvr additive="base">
                                            <p:cTn id="143" dur="500" fill="hold"/>
                                            <p:tgtEl>
                                              <p:spTgt spid="181"/>
                                            </p:tgtEl>
                                            <p:attrNameLst>
                                              <p:attrName>ppt_y</p:attrName>
                                            </p:attrNameLst>
                                          </p:cBhvr>
                                          <p:tavLst>
                                            <p:tav tm="0">
                                              <p:val>
                                                <p:strVal val="#ppt_y"/>
                                              </p:val>
                                            </p:tav>
                                            <p:tav tm="100000">
                                              <p:val>
                                                <p:strVal val="#ppt_y"/>
                                              </p:val>
                                            </p:tav>
                                          </p:tavLst>
                                        </p:anim>
                                      </p:childTnLst>
                                    </p:cTn>
                                  </p:par>
                                </p:childTnLst>
                              </p:cTn>
                            </p:par>
                            <p:par>
                              <p:cTn id="144" fill="hold">
                                <p:stCondLst>
                                  <p:cond delay="4500"/>
                                </p:stCondLst>
                                <p:childTnLst>
                                  <p:par>
                                    <p:cTn id="145" presetID="2" presetClass="entr" presetSubtype="2" fill="hold" grpId="0" nodeType="afterEffect" p14:presetBounceEnd="60000">
                                      <p:stCondLst>
                                        <p:cond delay="0"/>
                                      </p:stCondLst>
                                      <p:childTnLst>
                                        <p:set>
                                          <p:cBhvr>
                                            <p:cTn id="146" dur="1" fill="hold">
                                              <p:stCondLst>
                                                <p:cond delay="0"/>
                                              </p:stCondLst>
                                            </p:cTn>
                                            <p:tgtEl>
                                              <p:spTgt spid="183"/>
                                            </p:tgtEl>
                                            <p:attrNameLst>
                                              <p:attrName>style.visibility</p:attrName>
                                            </p:attrNameLst>
                                          </p:cBhvr>
                                          <p:to>
                                            <p:strVal val="visible"/>
                                          </p:to>
                                        </p:set>
                                        <p:anim calcmode="lin" valueType="num" p14:bounceEnd="60000">
                                          <p:cBhvr additive="base">
                                            <p:cTn id="147" dur="500" fill="hold"/>
                                            <p:tgtEl>
                                              <p:spTgt spid="183"/>
                                            </p:tgtEl>
                                            <p:attrNameLst>
                                              <p:attrName>ppt_x</p:attrName>
                                            </p:attrNameLst>
                                          </p:cBhvr>
                                          <p:tavLst>
                                            <p:tav tm="0">
                                              <p:val>
                                                <p:strVal val="1+#ppt_w/2"/>
                                              </p:val>
                                            </p:tav>
                                            <p:tav tm="100000">
                                              <p:val>
                                                <p:strVal val="#ppt_x"/>
                                              </p:val>
                                            </p:tav>
                                          </p:tavLst>
                                        </p:anim>
                                        <p:anim calcmode="lin" valueType="num" p14:bounceEnd="60000">
                                          <p:cBhvr additive="base">
                                            <p:cTn id="148" dur="500" fill="hold"/>
                                            <p:tgtEl>
                                              <p:spTgt spid="183"/>
                                            </p:tgtEl>
                                            <p:attrNameLst>
                                              <p:attrName>ppt_y</p:attrName>
                                            </p:attrNameLst>
                                          </p:cBhvr>
                                          <p:tavLst>
                                            <p:tav tm="0">
                                              <p:val>
                                                <p:strVal val="#ppt_y"/>
                                              </p:val>
                                            </p:tav>
                                            <p:tav tm="100000">
                                              <p:val>
                                                <p:strVal val="#ppt_y"/>
                                              </p:val>
                                            </p:tav>
                                          </p:tavLst>
                                        </p:anim>
                                      </p:childTnLst>
                                    </p:cTn>
                                  </p:par>
                                </p:childTnLst>
                              </p:cTn>
                            </p:par>
                            <p:par>
                              <p:cTn id="149" fill="hold">
                                <p:stCondLst>
                                  <p:cond delay="5000"/>
                                </p:stCondLst>
                                <p:childTnLst>
                                  <p:par>
                                    <p:cTn id="150" presetID="2" presetClass="entr" presetSubtype="2" fill="hold" grpId="0" nodeType="afterEffect" p14:presetBounceEnd="60000">
                                      <p:stCondLst>
                                        <p:cond delay="0"/>
                                      </p:stCondLst>
                                      <p:childTnLst>
                                        <p:set>
                                          <p:cBhvr>
                                            <p:cTn id="151" dur="1" fill="hold">
                                              <p:stCondLst>
                                                <p:cond delay="0"/>
                                              </p:stCondLst>
                                            </p:cTn>
                                            <p:tgtEl>
                                              <p:spTgt spid="182"/>
                                            </p:tgtEl>
                                            <p:attrNameLst>
                                              <p:attrName>style.visibility</p:attrName>
                                            </p:attrNameLst>
                                          </p:cBhvr>
                                          <p:to>
                                            <p:strVal val="visible"/>
                                          </p:to>
                                        </p:set>
                                        <p:anim calcmode="lin" valueType="num" p14:bounceEnd="60000">
                                          <p:cBhvr additive="base">
                                            <p:cTn id="152" dur="500" fill="hold"/>
                                            <p:tgtEl>
                                              <p:spTgt spid="182"/>
                                            </p:tgtEl>
                                            <p:attrNameLst>
                                              <p:attrName>ppt_x</p:attrName>
                                            </p:attrNameLst>
                                          </p:cBhvr>
                                          <p:tavLst>
                                            <p:tav tm="0">
                                              <p:val>
                                                <p:strVal val="1+#ppt_w/2"/>
                                              </p:val>
                                            </p:tav>
                                            <p:tav tm="100000">
                                              <p:val>
                                                <p:strVal val="#ppt_x"/>
                                              </p:val>
                                            </p:tav>
                                          </p:tavLst>
                                        </p:anim>
                                        <p:anim calcmode="lin" valueType="num" p14:bounceEnd="60000">
                                          <p:cBhvr additive="base">
                                            <p:cTn id="153" dur="500" fill="hold"/>
                                            <p:tgtEl>
                                              <p:spTgt spid="182"/>
                                            </p:tgtEl>
                                            <p:attrNameLst>
                                              <p:attrName>ppt_y</p:attrName>
                                            </p:attrNameLst>
                                          </p:cBhvr>
                                          <p:tavLst>
                                            <p:tav tm="0">
                                              <p:val>
                                                <p:strVal val="#ppt_y"/>
                                              </p:val>
                                            </p:tav>
                                            <p:tav tm="100000">
                                              <p:val>
                                                <p:strVal val="#ppt_y"/>
                                              </p:val>
                                            </p:tav>
                                          </p:tavLst>
                                        </p:anim>
                                      </p:childTnLst>
                                    </p:cTn>
                                  </p:par>
                                </p:childTnLst>
                              </p:cTn>
                            </p:par>
                            <p:par>
                              <p:cTn id="154" fill="hold">
                                <p:stCondLst>
                                  <p:cond delay="5500"/>
                                </p:stCondLst>
                                <p:childTnLst>
                                  <p:par>
                                    <p:cTn id="155" presetID="2" presetClass="entr" presetSubtype="2" fill="hold" grpId="0" nodeType="afterEffect" p14:presetBounceEnd="60000">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14:bounceEnd="60000">
                                          <p:cBhvr additive="base">
                                            <p:cTn id="157" dur="500" fill="hold"/>
                                            <p:tgtEl>
                                              <p:spTgt spid="50"/>
                                            </p:tgtEl>
                                            <p:attrNameLst>
                                              <p:attrName>ppt_x</p:attrName>
                                            </p:attrNameLst>
                                          </p:cBhvr>
                                          <p:tavLst>
                                            <p:tav tm="0">
                                              <p:val>
                                                <p:strVal val="1+#ppt_w/2"/>
                                              </p:val>
                                            </p:tav>
                                            <p:tav tm="100000">
                                              <p:val>
                                                <p:strVal val="#ppt_x"/>
                                              </p:val>
                                            </p:tav>
                                          </p:tavLst>
                                        </p:anim>
                                        <p:anim calcmode="lin" valueType="num" p14:bounceEnd="60000">
                                          <p:cBhvr additive="base">
                                            <p:cTn id="158" dur="500" fill="hold"/>
                                            <p:tgtEl>
                                              <p:spTgt spid="50"/>
                                            </p:tgtEl>
                                            <p:attrNameLst>
                                              <p:attrName>ppt_y</p:attrName>
                                            </p:attrNameLst>
                                          </p:cBhvr>
                                          <p:tavLst>
                                            <p:tav tm="0">
                                              <p:val>
                                                <p:strVal val="#ppt_y"/>
                                              </p:val>
                                            </p:tav>
                                            <p:tav tm="100000">
                                              <p:val>
                                                <p:strVal val="#ppt_y"/>
                                              </p:val>
                                            </p:tav>
                                          </p:tavLst>
                                        </p:anim>
                                      </p:childTnLst>
                                    </p:cTn>
                                  </p:par>
                                </p:childTnLst>
                              </p:cTn>
                            </p:par>
                            <p:par>
                              <p:cTn id="159" fill="hold">
                                <p:stCondLst>
                                  <p:cond delay="6000"/>
                                </p:stCondLst>
                                <p:childTnLst>
                                  <p:par>
                                    <p:cTn id="160" presetID="2" presetClass="entr" presetSubtype="2" fill="hold" grpId="0" nodeType="afterEffect" p14:presetBounceEnd="60000">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14:bounceEnd="60000">
                                          <p:cBhvr additive="base">
                                            <p:cTn id="162" dur="50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163"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32" grpId="0" animBg="1"/>
          <p:bldP spid="33" grpId="0" animBg="1"/>
          <p:bldP spid="34" grpId="0" animBg="1"/>
          <p:bldP spid="35" grpId="0" animBg="1"/>
          <p:bldP spid="36" grpId="0" animBg="1"/>
          <p:bldP spid="37" grpId="0" animBg="1"/>
          <p:bldP spid="9" grpId="0" animBg="1"/>
          <p:bldP spid="12" grpId="0" animBg="1"/>
          <p:bldP spid="15" grpId="0" animBg="1"/>
          <p:bldP spid="18" grpId="0" animBg="1"/>
          <p:bldP spid="21" grpId="0" animBg="1"/>
          <p:bldP spid="24" grpId="0" animBg="1"/>
          <p:bldP spid="26" grpId="0"/>
          <p:bldP spid="27" grpId="0"/>
          <p:bldP spid="28" grpId="0"/>
          <p:bldP spid="29" grpId="0"/>
          <p:bldP spid="30" grpId="0"/>
          <p:bldP spid="31" grpId="0"/>
          <p:bldP spid="38" grpId="0"/>
          <p:bldP spid="39" grpId="0"/>
          <p:bldP spid="40" grpId="0"/>
          <p:bldP spid="41" grpId="0"/>
          <p:bldP spid="42" grpId="0"/>
          <p:bldP spid="43" grpId="0"/>
          <p:bldP spid="50" grpId="0"/>
          <p:bldP spid="51" grpId="0"/>
          <p:bldP spid="181" grpId="0"/>
          <p:bldP spid="182" grpId="0"/>
          <p:bldP spid="183" grpId="0"/>
          <p:bldP spid="189" grpId="0" animBg="1"/>
          <p:bldP spid="190" grpId="0" animBg="1"/>
          <p:bldP spid="19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196"/>
                                            </p:tgtEl>
                                            <p:attrNameLst>
                                              <p:attrName>style.visibility</p:attrName>
                                            </p:attrNameLst>
                                          </p:cBhvr>
                                          <p:to>
                                            <p:strVal val="visible"/>
                                          </p:to>
                                        </p:set>
                                        <p:anim calcmode="lin" valueType="num">
                                          <p:cBhvr>
                                            <p:cTn id="31" dur="500" fill="hold"/>
                                            <p:tgtEl>
                                              <p:spTgt spid="196"/>
                                            </p:tgtEl>
                                            <p:attrNameLst>
                                              <p:attrName>ppt_w</p:attrName>
                                            </p:attrNameLst>
                                          </p:cBhvr>
                                          <p:tavLst>
                                            <p:tav tm="0">
                                              <p:val>
                                                <p:fltVal val="0"/>
                                              </p:val>
                                            </p:tav>
                                            <p:tav tm="100000">
                                              <p:val>
                                                <p:strVal val="#ppt_w"/>
                                              </p:val>
                                            </p:tav>
                                          </p:tavLst>
                                        </p:anim>
                                        <p:anim calcmode="lin" valueType="num">
                                          <p:cBhvr>
                                            <p:cTn id="32" dur="500" fill="hold"/>
                                            <p:tgtEl>
                                              <p:spTgt spid="196"/>
                                            </p:tgtEl>
                                            <p:attrNameLst>
                                              <p:attrName>ppt_h</p:attrName>
                                            </p:attrNameLst>
                                          </p:cBhvr>
                                          <p:tavLst>
                                            <p:tav tm="0">
                                              <p:val>
                                                <p:fltVal val="0"/>
                                              </p:val>
                                            </p:tav>
                                            <p:tav tm="100000">
                                              <p:val>
                                                <p:strVal val="#ppt_h"/>
                                              </p:val>
                                            </p:tav>
                                          </p:tavLst>
                                        </p:anim>
                                        <p:animEffect transition="in" filter="fade">
                                          <p:cBhvr>
                                            <p:cTn id="33" dur="500"/>
                                            <p:tgtEl>
                                              <p:spTgt spid="196"/>
                                            </p:tgtEl>
                                          </p:cBhvr>
                                        </p:animEffect>
                                      </p:childTnLst>
                                    </p:cTn>
                                  </p:par>
                                  <p:par>
                                    <p:cTn id="34" presetID="53" presetClass="entr" presetSubtype="16"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 calcmode="lin" valueType="num">
                                          <p:cBhvr>
                                            <p:cTn id="36" dur="500" fill="hold"/>
                                            <p:tgtEl>
                                              <p:spTgt spid="197"/>
                                            </p:tgtEl>
                                            <p:attrNameLst>
                                              <p:attrName>ppt_w</p:attrName>
                                            </p:attrNameLst>
                                          </p:cBhvr>
                                          <p:tavLst>
                                            <p:tav tm="0">
                                              <p:val>
                                                <p:fltVal val="0"/>
                                              </p:val>
                                            </p:tav>
                                            <p:tav tm="100000">
                                              <p:val>
                                                <p:strVal val="#ppt_w"/>
                                              </p:val>
                                            </p:tav>
                                          </p:tavLst>
                                        </p:anim>
                                        <p:anim calcmode="lin" valueType="num">
                                          <p:cBhvr>
                                            <p:cTn id="37" dur="500" fill="hold"/>
                                            <p:tgtEl>
                                              <p:spTgt spid="197"/>
                                            </p:tgtEl>
                                            <p:attrNameLst>
                                              <p:attrName>ppt_h</p:attrName>
                                            </p:attrNameLst>
                                          </p:cBhvr>
                                          <p:tavLst>
                                            <p:tav tm="0">
                                              <p:val>
                                                <p:fltVal val="0"/>
                                              </p:val>
                                            </p:tav>
                                            <p:tav tm="100000">
                                              <p:val>
                                                <p:strVal val="#ppt_h"/>
                                              </p:val>
                                            </p:tav>
                                          </p:tavLst>
                                        </p:anim>
                                        <p:animEffect transition="in" filter="fade">
                                          <p:cBhvr>
                                            <p:cTn id="38" dur="500"/>
                                            <p:tgtEl>
                                              <p:spTgt spid="19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9"/>
                                            </p:tgtEl>
                                            <p:attrNameLst>
                                              <p:attrName>style.visibility</p:attrName>
                                            </p:attrNameLst>
                                          </p:cBhvr>
                                          <p:to>
                                            <p:strVal val="visible"/>
                                          </p:to>
                                        </p:set>
                                        <p:anim calcmode="lin" valueType="num">
                                          <p:cBhvr>
                                            <p:cTn id="41" dur="500" fill="hold"/>
                                            <p:tgtEl>
                                              <p:spTgt spid="189"/>
                                            </p:tgtEl>
                                            <p:attrNameLst>
                                              <p:attrName>ppt_w</p:attrName>
                                            </p:attrNameLst>
                                          </p:cBhvr>
                                          <p:tavLst>
                                            <p:tav tm="0">
                                              <p:val>
                                                <p:fltVal val="0"/>
                                              </p:val>
                                            </p:tav>
                                            <p:tav tm="100000">
                                              <p:val>
                                                <p:strVal val="#ppt_w"/>
                                              </p:val>
                                            </p:tav>
                                          </p:tavLst>
                                        </p:anim>
                                        <p:anim calcmode="lin" valueType="num">
                                          <p:cBhvr>
                                            <p:cTn id="42" dur="500" fill="hold"/>
                                            <p:tgtEl>
                                              <p:spTgt spid="189"/>
                                            </p:tgtEl>
                                            <p:attrNameLst>
                                              <p:attrName>ppt_h</p:attrName>
                                            </p:attrNameLst>
                                          </p:cBhvr>
                                          <p:tavLst>
                                            <p:tav tm="0">
                                              <p:val>
                                                <p:fltVal val="0"/>
                                              </p:val>
                                            </p:tav>
                                            <p:tav tm="100000">
                                              <p:val>
                                                <p:strVal val="#ppt_h"/>
                                              </p:val>
                                            </p:tav>
                                          </p:tavLst>
                                        </p:anim>
                                        <p:animEffect transition="in" filter="fade">
                                          <p:cBhvr>
                                            <p:cTn id="43" dur="500"/>
                                            <p:tgtEl>
                                              <p:spTgt spid="18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 calcmode="lin" valueType="num">
                                          <p:cBhvr>
                                            <p:cTn id="46" dur="500" fill="hold"/>
                                            <p:tgtEl>
                                              <p:spTgt spid="190"/>
                                            </p:tgtEl>
                                            <p:attrNameLst>
                                              <p:attrName>ppt_w</p:attrName>
                                            </p:attrNameLst>
                                          </p:cBhvr>
                                          <p:tavLst>
                                            <p:tav tm="0">
                                              <p:val>
                                                <p:fltVal val="0"/>
                                              </p:val>
                                            </p:tav>
                                            <p:tav tm="100000">
                                              <p:val>
                                                <p:strVal val="#ppt_w"/>
                                              </p:val>
                                            </p:tav>
                                          </p:tavLst>
                                        </p:anim>
                                        <p:anim calcmode="lin" valueType="num">
                                          <p:cBhvr>
                                            <p:cTn id="47" dur="500" fill="hold"/>
                                            <p:tgtEl>
                                              <p:spTgt spid="190"/>
                                            </p:tgtEl>
                                            <p:attrNameLst>
                                              <p:attrName>ppt_h</p:attrName>
                                            </p:attrNameLst>
                                          </p:cBhvr>
                                          <p:tavLst>
                                            <p:tav tm="0">
                                              <p:val>
                                                <p:fltVal val="0"/>
                                              </p:val>
                                            </p:tav>
                                            <p:tav tm="100000">
                                              <p:val>
                                                <p:strVal val="#ppt_h"/>
                                              </p:val>
                                            </p:tav>
                                          </p:tavLst>
                                        </p:anim>
                                        <p:animEffect transition="in" filter="fade">
                                          <p:cBhvr>
                                            <p:cTn id="48" dur="500"/>
                                            <p:tgtEl>
                                              <p:spTgt spid="190"/>
                                            </p:tgtEl>
                                          </p:cBhvr>
                                        </p:animEffect>
                                      </p:childTnLst>
                                    </p:cTn>
                                  </p:par>
                                  <p:par>
                                    <p:cTn id="49" presetID="53" presetClass="entr" presetSubtype="16" fill="hold" nodeType="withEffect">
                                      <p:stCondLst>
                                        <p:cond delay="0"/>
                                      </p:stCondLst>
                                      <p:childTnLst>
                                        <p:set>
                                          <p:cBhvr>
                                            <p:cTn id="50" dur="1" fill="hold">
                                              <p:stCondLst>
                                                <p:cond delay="0"/>
                                              </p:stCondLst>
                                            </p:cTn>
                                            <p:tgtEl>
                                              <p:spTgt spid="195"/>
                                            </p:tgtEl>
                                            <p:attrNameLst>
                                              <p:attrName>style.visibility</p:attrName>
                                            </p:attrNameLst>
                                          </p:cBhvr>
                                          <p:to>
                                            <p:strVal val="visible"/>
                                          </p:to>
                                        </p:set>
                                        <p:anim calcmode="lin" valueType="num">
                                          <p:cBhvr>
                                            <p:cTn id="51" dur="500" fill="hold"/>
                                            <p:tgtEl>
                                              <p:spTgt spid="195"/>
                                            </p:tgtEl>
                                            <p:attrNameLst>
                                              <p:attrName>ppt_w</p:attrName>
                                            </p:attrNameLst>
                                          </p:cBhvr>
                                          <p:tavLst>
                                            <p:tav tm="0">
                                              <p:val>
                                                <p:fltVal val="0"/>
                                              </p:val>
                                            </p:tav>
                                            <p:tav tm="100000">
                                              <p:val>
                                                <p:strVal val="#ppt_w"/>
                                              </p:val>
                                            </p:tav>
                                          </p:tavLst>
                                        </p:anim>
                                        <p:anim calcmode="lin" valueType="num">
                                          <p:cBhvr>
                                            <p:cTn id="52" dur="500" fill="hold"/>
                                            <p:tgtEl>
                                              <p:spTgt spid="195"/>
                                            </p:tgtEl>
                                            <p:attrNameLst>
                                              <p:attrName>ppt_h</p:attrName>
                                            </p:attrNameLst>
                                          </p:cBhvr>
                                          <p:tavLst>
                                            <p:tav tm="0">
                                              <p:val>
                                                <p:fltVal val="0"/>
                                              </p:val>
                                            </p:tav>
                                            <p:tav tm="100000">
                                              <p:val>
                                                <p:strVal val="#ppt_h"/>
                                              </p:val>
                                            </p:tav>
                                          </p:tavLst>
                                        </p:anim>
                                        <p:animEffect transition="in" filter="fade">
                                          <p:cBhvr>
                                            <p:cTn id="53" dur="500"/>
                                            <p:tgtEl>
                                              <p:spTgt spid="19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94"/>
                                            </p:tgtEl>
                                            <p:attrNameLst>
                                              <p:attrName>style.visibility</p:attrName>
                                            </p:attrNameLst>
                                          </p:cBhvr>
                                          <p:to>
                                            <p:strVal val="visible"/>
                                          </p:to>
                                        </p:set>
                                        <p:anim calcmode="lin" valueType="num">
                                          <p:cBhvr>
                                            <p:cTn id="56" dur="500" fill="hold"/>
                                            <p:tgtEl>
                                              <p:spTgt spid="194"/>
                                            </p:tgtEl>
                                            <p:attrNameLst>
                                              <p:attrName>ppt_w</p:attrName>
                                            </p:attrNameLst>
                                          </p:cBhvr>
                                          <p:tavLst>
                                            <p:tav tm="0">
                                              <p:val>
                                                <p:fltVal val="0"/>
                                              </p:val>
                                            </p:tav>
                                            <p:tav tm="100000">
                                              <p:val>
                                                <p:strVal val="#ppt_w"/>
                                              </p:val>
                                            </p:tav>
                                          </p:tavLst>
                                        </p:anim>
                                        <p:anim calcmode="lin" valueType="num">
                                          <p:cBhvr>
                                            <p:cTn id="57" dur="500" fill="hold"/>
                                            <p:tgtEl>
                                              <p:spTgt spid="194"/>
                                            </p:tgtEl>
                                            <p:attrNameLst>
                                              <p:attrName>ppt_h</p:attrName>
                                            </p:attrNameLst>
                                          </p:cBhvr>
                                          <p:tavLst>
                                            <p:tav tm="0">
                                              <p:val>
                                                <p:fltVal val="0"/>
                                              </p:val>
                                            </p:tav>
                                            <p:tav tm="100000">
                                              <p:val>
                                                <p:strVal val="#ppt_h"/>
                                              </p:val>
                                            </p:tav>
                                          </p:tavLst>
                                        </p:anim>
                                        <p:animEffect transition="in" filter="fade">
                                          <p:cBhvr>
                                            <p:cTn id="58" dur="500"/>
                                            <p:tgtEl>
                                              <p:spTgt spid="194"/>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par>
                              <p:cTn id="78" fill="hold">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left)">
                                          <p:cBhvr>
                                            <p:cTn id="81" dur="500"/>
                                            <p:tgtEl>
                                              <p:spTgt spid="2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500"/>
                                            <p:tgtEl>
                                              <p:spTgt spid="31"/>
                                            </p:tgtEl>
                                          </p:cBhvr>
                                        </p:animEffect>
                                      </p:childTnLst>
                                    </p:cTn>
                                  </p:par>
                                </p:childTnLst>
                              </p:cTn>
                            </p:par>
                            <p:par>
                              <p:cTn id="97" fill="hold">
                                <p:stCondLst>
                                  <p:cond delay="2500"/>
                                </p:stCondLst>
                                <p:childTnLst>
                                  <p:par>
                                    <p:cTn id="98" presetID="22" presetClass="entr" presetSubtype="8"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wipe(left)">
                                          <p:cBhvr>
                                            <p:cTn id="106" dur="500"/>
                                            <p:tgtEl>
                                              <p:spTgt spid="3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par>
                              <p:cTn id="116" fill="hold">
                                <p:stCondLst>
                                  <p:cond delay="3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500"/>
                                            <p:tgtEl>
                                              <p:spTgt spid="3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500"/>
                                            <p:tgtEl>
                                              <p:spTgt spid="4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500"/>
                                            <p:tgtEl>
                                              <p:spTgt spid="4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500"/>
                                            <p:tgtEl>
                                              <p:spTgt spid="43"/>
                                            </p:tgtEl>
                                          </p:cBhvr>
                                        </p:animEffect>
                                      </p:childTnLst>
                                    </p:cTn>
                                  </p:par>
                                </p:childTnLst>
                              </p:cTn>
                            </p:par>
                            <p:par>
                              <p:cTn id="135" fill="hold">
                                <p:stCondLst>
                                  <p:cond delay="3500"/>
                                </p:stCondLst>
                                <p:childTnLst>
                                  <p:par>
                                    <p:cTn id="136" presetID="22" presetClass="entr" presetSubtype="1" fill="hold" nodeType="after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wipe(up)">
                                          <p:cBhvr>
                                            <p:cTn id="138" dur="500"/>
                                            <p:tgtEl>
                                              <p:spTgt spid="8"/>
                                            </p:tgtEl>
                                          </p:cBhvr>
                                        </p:animEffect>
                                      </p:childTnLst>
                                    </p:cTn>
                                  </p:par>
                                </p:childTnLst>
                              </p:cTn>
                            </p:par>
                            <p:par>
                              <p:cTn id="139" fill="hold">
                                <p:stCondLst>
                                  <p:cond delay="4000"/>
                                </p:stCondLst>
                                <p:childTnLst>
                                  <p:par>
                                    <p:cTn id="140" presetID="2" presetClass="entr" presetSubtype="2" fill="hold" grpId="0" nodeType="afterEffect">
                                      <p:stCondLst>
                                        <p:cond delay="0"/>
                                      </p:stCondLst>
                                      <p:childTnLst>
                                        <p:set>
                                          <p:cBhvr>
                                            <p:cTn id="141" dur="1" fill="hold">
                                              <p:stCondLst>
                                                <p:cond delay="0"/>
                                              </p:stCondLst>
                                            </p:cTn>
                                            <p:tgtEl>
                                              <p:spTgt spid="181"/>
                                            </p:tgtEl>
                                            <p:attrNameLst>
                                              <p:attrName>style.visibility</p:attrName>
                                            </p:attrNameLst>
                                          </p:cBhvr>
                                          <p:to>
                                            <p:strVal val="visible"/>
                                          </p:to>
                                        </p:set>
                                        <p:anim calcmode="lin" valueType="num">
                                          <p:cBhvr additive="base">
                                            <p:cTn id="142" dur="500" fill="hold"/>
                                            <p:tgtEl>
                                              <p:spTgt spid="181"/>
                                            </p:tgtEl>
                                            <p:attrNameLst>
                                              <p:attrName>ppt_x</p:attrName>
                                            </p:attrNameLst>
                                          </p:cBhvr>
                                          <p:tavLst>
                                            <p:tav tm="0">
                                              <p:val>
                                                <p:strVal val="1+#ppt_w/2"/>
                                              </p:val>
                                            </p:tav>
                                            <p:tav tm="100000">
                                              <p:val>
                                                <p:strVal val="#ppt_x"/>
                                              </p:val>
                                            </p:tav>
                                          </p:tavLst>
                                        </p:anim>
                                        <p:anim calcmode="lin" valueType="num">
                                          <p:cBhvr additive="base">
                                            <p:cTn id="143" dur="500" fill="hold"/>
                                            <p:tgtEl>
                                              <p:spTgt spid="181"/>
                                            </p:tgtEl>
                                            <p:attrNameLst>
                                              <p:attrName>ppt_y</p:attrName>
                                            </p:attrNameLst>
                                          </p:cBhvr>
                                          <p:tavLst>
                                            <p:tav tm="0">
                                              <p:val>
                                                <p:strVal val="#ppt_y"/>
                                              </p:val>
                                            </p:tav>
                                            <p:tav tm="100000">
                                              <p:val>
                                                <p:strVal val="#ppt_y"/>
                                              </p:val>
                                            </p:tav>
                                          </p:tavLst>
                                        </p:anim>
                                      </p:childTnLst>
                                    </p:cTn>
                                  </p:par>
                                </p:childTnLst>
                              </p:cTn>
                            </p:par>
                            <p:par>
                              <p:cTn id="144" fill="hold">
                                <p:stCondLst>
                                  <p:cond delay="4500"/>
                                </p:stCondLst>
                                <p:childTnLst>
                                  <p:par>
                                    <p:cTn id="145" presetID="2" presetClass="entr" presetSubtype="2" fill="hold" grpId="0" nodeType="afterEffect">
                                      <p:stCondLst>
                                        <p:cond delay="0"/>
                                      </p:stCondLst>
                                      <p:childTnLst>
                                        <p:set>
                                          <p:cBhvr>
                                            <p:cTn id="146" dur="1" fill="hold">
                                              <p:stCondLst>
                                                <p:cond delay="0"/>
                                              </p:stCondLst>
                                            </p:cTn>
                                            <p:tgtEl>
                                              <p:spTgt spid="183"/>
                                            </p:tgtEl>
                                            <p:attrNameLst>
                                              <p:attrName>style.visibility</p:attrName>
                                            </p:attrNameLst>
                                          </p:cBhvr>
                                          <p:to>
                                            <p:strVal val="visible"/>
                                          </p:to>
                                        </p:set>
                                        <p:anim calcmode="lin" valueType="num">
                                          <p:cBhvr additive="base">
                                            <p:cTn id="147" dur="500" fill="hold"/>
                                            <p:tgtEl>
                                              <p:spTgt spid="183"/>
                                            </p:tgtEl>
                                            <p:attrNameLst>
                                              <p:attrName>ppt_x</p:attrName>
                                            </p:attrNameLst>
                                          </p:cBhvr>
                                          <p:tavLst>
                                            <p:tav tm="0">
                                              <p:val>
                                                <p:strVal val="1+#ppt_w/2"/>
                                              </p:val>
                                            </p:tav>
                                            <p:tav tm="100000">
                                              <p:val>
                                                <p:strVal val="#ppt_x"/>
                                              </p:val>
                                            </p:tav>
                                          </p:tavLst>
                                        </p:anim>
                                        <p:anim calcmode="lin" valueType="num">
                                          <p:cBhvr additive="base">
                                            <p:cTn id="148" dur="500" fill="hold"/>
                                            <p:tgtEl>
                                              <p:spTgt spid="183"/>
                                            </p:tgtEl>
                                            <p:attrNameLst>
                                              <p:attrName>ppt_y</p:attrName>
                                            </p:attrNameLst>
                                          </p:cBhvr>
                                          <p:tavLst>
                                            <p:tav tm="0">
                                              <p:val>
                                                <p:strVal val="#ppt_y"/>
                                              </p:val>
                                            </p:tav>
                                            <p:tav tm="100000">
                                              <p:val>
                                                <p:strVal val="#ppt_y"/>
                                              </p:val>
                                            </p:tav>
                                          </p:tavLst>
                                        </p:anim>
                                      </p:childTnLst>
                                    </p:cTn>
                                  </p:par>
                                </p:childTnLst>
                              </p:cTn>
                            </p:par>
                            <p:par>
                              <p:cTn id="149" fill="hold">
                                <p:stCondLst>
                                  <p:cond delay="5000"/>
                                </p:stCondLst>
                                <p:childTnLst>
                                  <p:par>
                                    <p:cTn id="150" presetID="2" presetClass="entr" presetSubtype="2" fill="hold" grpId="0" nodeType="afterEffect">
                                      <p:stCondLst>
                                        <p:cond delay="0"/>
                                      </p:stCondLst>
                                      <p:childTnLst>
                                        <p:set>
                                          <p:cBhvr>
                                            <p:cTn id="151" dur="1" fill="hold">
                                              <p:stCondLst>
                                                <p:cond delay="0"/>
                                              </p:stCondLst>
                                            </p:cTn>
                                            <p:tgtEl>
                                              <p:spTgt spid="182"/>
                                            </p:tgtEl>
                                            <p:attrNameLst>
                                              <p:attrName>style.visibility</p:attrName>
                                            </p:attrNameLst>
                                          </p:cBhvr>
                                          <p:to>
                                            <p:strVal val="visible"/>
                                          </p:to>
                                        </p:set>
                                        <p:anim calcmode="lin" valueType="num">
                                          <p:cBhvr additive="base">
                                            <p:cTn id="152" dur="500" fill="hold"/>
                                            <p:tgtEl>
                                              <p:spTgt spid="182"/>
                                            </p:tgtEl>
                                            <p:attrNameLst>
                                              <p:attrName>ppt_x</p:attrName>
                                            </p:attrNameLst>
                                          </p:cBhvr>
                                          <p:tavLst>
                                            <p:tav tm="0">
                                              <p:val>
                                                <p:strVal val="1+#ppt_w/2"/>
                                              </p:val>
                                            </p:tav>
                                            <p:tav tm="100000">
                                              <p:val>
                                                <p:strVal val="#ppt_x"/>
                                              </p:val>
                                            </p:tav>
                                          </p:tavLst>
                                        </p:anim>
                                        <p:anim calcmode="lin" valueType="num">
                                          <p:cBhvr additive="base">
                                            <p:cTn id="153" dur="500" fill="hold"/>
                                            <p:tgtEl>
                                              <p:spTgt spid="182"/>
                                            </p:tgtEl>
                                            <p:attrNameLst>
                                              <p:attrName>ppt_y</p:attrName>
                                            </p:attrNameLst>
                                          </p:cBhvr>
                                          <p:tavLst>
                                            <p:tav tm="0">
                                              <p:val>
                                                <p:strVal val="#ppt_y"/>
                                              </p:val>
                                            </p:tav>
                                            <p:tav tm="100000">
                                              <p:val>
                                                <p:strVal val="#ppt_y"/>
                                              </p:val>
                                            </p:tav>
                                          </p:tavLst>
                                        </p:anim>
                                      </p:childTnLst>
                                    </p:cTn>
                                  </p:par>
                                </p:childTnLst>
                              </p:cTn>
                            </p:par>
                            <p:par>
                              <p:cTn id="154" fill="hold">
                                <p:stCondLst>
                                  <p:cond delay="5500"/>
                                </p:stCondLst>
                                <p:childTnLst>
                                  <p:par>
                                    <p:cTn id="155" presetID="2" presetClass="entr" presetSubtype="2" fill="hold" grpId="0" nodeType="after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additive="base">
                                            <p:cTn id="157" dur="500" fill="hold"/>
                                            <p:tgtEl>
                                              <p:spTgt spid="50"/>
                                            </p:tgtEl>
                                            <p:attrNameLst>
                                              <p:attrName>ppt_x</p:attrName>
                                            </p:attrNameLst>
                                          </p:cBhvr>
                                          <p:tavLst>
                                            <p:tav tm="0">
                                              <p:val>
                                                <p:strVal val="1+#ppt_w/2"/>
                                              </p:val>
                                            </p:tav>
                                            <p:tav tm="100000">
                                              <p:val>
                                                <p:strVal val="#ppt_x"/>
                                              </p:val>
                                            </p:tav>
                                          </p:tavLst>
                                        </p:anim>
                                        <p:anim calcmode="lin" valueType="num">
                                          <p:cBhvr additive="base">
                                            <p:cTn id="158" dur="500" fill="hold"/>
                                            <p:tgtEl>
                                              <p:spTgt spid="50"/>
                                            </p:tgtEl>
                                            <p:attrNameLst>
                                              <p:attrName>ppt_y</p:attrName>
                                            </p:attrNameLst>
                                          </p:cBhvr>
                                          <p:tavLst>
                                            <p:tav tm="0">
                                              <p:val>
                                                <p:strVal val="#ppt_y"/>
                                              </p:val>
                                            </p:tav>
                                            <p:tav tm="100000">
                                              <p:val>
                                                <p:strVal val="#ppt_y"/>
                                              </p:val>
                                            </p:tav>
                                          </p:tavLst>
                                        </p:anim>
                                      </p:childTnLst>
                                    </p:cTn>
                                  </p:par>
                                </p:childTnLst>
                              </p:cTn>
                            </p:par>
                            <p:par>
                              <p:cTn id="159" fill="hold">
                                <p:stCondLst>
                                  <p:cond delay="6000"/>
                                </p:stCondLst>
                                <p:childTnLst>
                                  <p:par>
                                    <p:cTn id="160" presetID="2" presetClass="entr" presetSubtype="2"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additive="base">
                                            <p:cTn id="162" dur="500" fill="hold"/>
                                            <p:tgtEl>
                                              <p:spTgt spid="51"/>
                                            </p:tgtEl>
                                            <p:attrNameLst>
                                              <p:attrName>ppt_x</p:attrName>
                                            </p:attrNameLst>
                                          </p:cBhvr>
                                          <p:tavLst>
                                            <p:tav tm="0">
                                              <p:val>
                                                <p:strVal val="1+#ppt_w/2"/>
                                              </p:val>
                                            </p:tav>
                                            <p:tav tm="100000">
                                              <p:val>
                                                <p:strVal val="#ppt_x"/>
                                              </p:val>
                                            </p:tav>
                                          </p:tavLst>
                                        </p:anim>
                                        <p:anim calcmode="lin" valueType="num">
                                          <p:cBhvr additive="base">
                                            <p:cTn id="163"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32" grpId="0" animBg="1"/>
          <p:bldP spid="33" grpId="0" animBg="1"/>
          <p:bldP spid="34" grpId="0" animBg="1"/>
          <p:bldP spid="35" grpId="0" animBg="1"/>
          <p:bldP spid="36" grpId="0" animBg="1"/>
          <p:bldP spid="37" grpId="0" animBg="1"/>
          <p:bldP spid="9" grpId="0" animBg="1"/>
          <p:bldP spid="12" grpId="0" animBg="1"/>
          <p:bldP spid="15" grpId="0" animBg="1"/>
          <p:bldP spid="18" grpId="0" animBg="1"/>
          <p:bldP spid="21" grpId="0" animBg="1"/>
          <p:bldP spid="24" grpId="0" animBg="1"/>
          <p:bldP spid="26" grpId="0"/>
          <p:bldP spid="27" grpId="0"/>
          <p:bldP spid="28" grpId="0"/>
          <p:bldP spid="29" grpId="0"/>
          <p:bldP spid="30" grpId="0"/>
          <p:bldP spid="31" grpId="0"/>
          <p:bldP spid="38" grpId="0"/>
          <p:bldP spid="39" grpId="0"/>
          <p:bldP spid="40" grpId="0"/>
          <p:bldP spid="41" grpId="0"/>
          <p:bldP spid="42" grpId="0"/>
          <p:bldP spid="43" grpId="0"/>
          <p:bldP spid="50" grpId="0"/>
          <p:bldP spid="51" grpId="0"/>
          <p:bldP spid="181" grpId="0"/>
          <p:bldP spid="182" grpId="0"/>
          <p:bldP spid="183" grpId="0"/>
          <p:bldP spid="189" grpId="0" animBg="1"/>
          <p:bldP spid="190" grpId="0" animBg="1"/>
          <p:bldP spid="194"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pSp>
        <p:nvGrpSpPr>
          <p:cNvPr id="29" name="Group 28"/>
          <p:cNvGrpSpPr/>
          <p:nvPr/>
        </p:nvGrpSpPr>
        <p:grpSpPr>
          <a:xfrm>
            <a:off x="1739535" y="3122782"/>
            <a:ext cx="663471" cy="1120303"/>
            <a:chOff x="2238100" y="4194189"/>
            <a:chExt cx="884628" cy="1493737"/>
          </a:xfrm>
        </p:grpSpPr>
        <p:sp>
          <p:nvSpPr>
            <p:cNvPr id="7" name="Freeform 5"/>
            <p:cNvSpPr>
              <a:spLocks/>
            </p:cNvSpPr>
            <p:nvPr/>
          </p:nvSpPr>
          <p:spPr bwMode="auto">
            <a:xfrm>
              <a:off x="2427069"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0" y="11"/>
                    <a:pt x="0"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8"/>
            <p:cNvSpPr>
              <a:spLocks/>
            </p:cNvSpPr>
            <p:nvPr/>
          </p:nvSpPr>
          <p:spPr bwMode="auto">
            <a:xfrm>
              <a:off x="2238100" y="4373444"/>
              <a:ext cx="884628" cy="1314482"/>
            </a:xfrm>
            <a:custGeom>
              <a:avLst/>
              <a:gdLst>
                <a:gd name="T0" fmla="*/ 0 w 131"/>
                <a:gd name="T1" fmla="*/ 194 h 194"/>
                <a:gd name="T2" fmla="*/ 131 w 131"/>
                <a:gd name="T3" fmla="*/ 194 h 194"/>
                <a:gd name="T4" fmla="*/ 101 w 131"/>
                <a:gd name="T5" fmla="*/ 0 h 194"/>
                <a:gd name="T6" fmla="*/ 27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0" name="Group 29"/>
          <p:cNvGrpSpPr/>
          <p:nvPr/>
        </p:nvGrpSpPr>
        <p:grpSpPr>
          <a:xfrm>
            <a:off x="2654591" y="3122782"/>
            <a:ext cx="663471" cy="1120303"/>
            <a:chOff x="3508974" y="4194189"/>
            <a:chExt cx="884628" cy="1493737"/>
          </a:xfrm>
        </p:grpSpPr>
        <p:sp>
          <p:nvSpPr>
            <p:cNvPr id="9" name="Freeform 7"/>
            <p:cNvSpPr>
              <a:spLocks/>
            </p:cNvSpPr>
            <p:nvPr/>
          </p:nvSpPr>
          <p:spPr bwMode="auto">
            <a:xfrm>
              <a:off x="3697943" y="4194189"/>
              <a:ext cx="506688" cy="107983"/>
            </a:xfrm>
            <a:custGeom>
              <a:avLst/>
              <a:gdLst>
                <a:gd name="T0" fmla="*/ 0 w 75"/>
                <a:gd name="T1" fmla="*/ 16 h 16"/>
                <a:gd name="T2" fmla="*/ 0 w 75"/>
                <a:gd name="T3" fmla="*/ 0 h 16"/>
                <a:gd name="T4" fmla="*/ 75 w 75"/>
                <a:gd name="T5" fmla="*/ 0 h 16"/>
                <a:gd name="T6" fmla="*/ 75 w 75"/>
                <a:gd name="T7" fmla="*/ 16 h 16"/>
                <a:gd name="T8" fmla="*/ 0 w 75"/>
                <a:gd name="T9" fmla="*/ 16 h 16"/>
              </a:gdLst>
              <a:ahLst/>
              <a:cxnLst>
                <a:cxn ang="0">
                  <a:pos x="T0" y="T1"/>
                </a:cxn>
                <a:cxn ang="0">
                  <a:pos x="T2" y="T3"/>
                </a:cxn>
                <a:cxn ang="0">
                  <a:pos x="T4" y="T5"/>
                </a:cxn>
                <a:cxn ang="0">
                  <a:pos x="T6" y="T7"/>
                </a:cxn>
                <a:cxn ang="0">
                  <a:pos x="T8" y="T9"/>
                </a:cxn>
              </a:cxnLst>
              <a:rect l="0" t="0" r="r" b="b"/>
              <a:pathLst>
                <a:path w="75" h="16">
                  <a:moveTo>
                    <a:pt x="0" y="16"/>
                  </a:moveTo>
                  <a:cubicBezTo>
                    <a:pt x="0" y="11"/>
                    <a:pt x="0" y="5"/>
                    <a:pt x="0" y="0"/>
                  </a:cubicBezTo>
                  <a:cubicBezTo>
                    <a:pt x="25" y="0"/>
                    <a:pt x="50" y="0"/>
                    <a:pt x="75" y="0"/>
                  </a:cubicBezTo>
                  <a:cubicBezTo>
                    <a:pt x="75" y="5"/>
                    <a:pt x="75" y="11"/>
                    <a:pt x="75" y="16"/>
                  </a:cubicBezTo>
                  <a:cubicBezTo>
                    <a:pt x="0" y="16"/>
                    <a:pt x="0" y="16"/>
                    <a:pt x="0"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9"/>
            <p:cNvSpPr>
              <a:spLocks/>
            </p:cNvSpPr>
            <p:nvPr/>
          </p:nvSpPr>
          <p:spPr bwMode="auto">
            <a:xfrm>
              <a:off x="3508974" y="4373444"/>
              <a:ext cx="884628" cy="1314482"/>
            </a:xfrm>
            <a:custGeom>
              <a:avLst/>
              <a:gdLst>
                <a:gd name="T0" fmla="*/ 0 w 131"/>
                <a:gd name="T1" fmla="*/ 194 h 194"/>
                <a:gd name="T2" fmla="*/ 131 w 131"/>
                <a:gd name="T3" fmla="*/ 194 h 194"/>
                <a:gd name="T4" fmla="*/ 101 w 131"/>
                <a:gd name="T5" fmla="*/ 0 h 194"/>
                <a:gd name="T6" fmla="*/ 27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8" name="Group 27"/>
          <p:cNvGrpSpPr/>
          <p:nvPr/>
        </p:nvGrpSpPr>
        <p:grpSpPr>
          <a:xfrm>
            <a:off x="829151" y="3122782"/>
            <a:ext cx="663471" cy="1120303"/>
            <a:chOff x="973455" y="4194189"/>
            <a:chExt cx="884628" cy="1493737"/>
          </a:xfrm>
        </p:grpSpPr>
        <p:sp>
          <p:nvSpPr>
            <p:cNvPr id="8" name="Freeform 6"/>
            <p:cNvSpPr>
              <a:spLocks/>
            </p:cNvSpPr>
            <p:nvPr/>
          </p:nvSpPr>
          <p:spPr bwMode="auto">
            <a:xfrm>
              <a:off x="1162425"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0" y="11"/>
                    <a:pt x="0"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 name="Freeform 10"/>
            <p:cNvSpPr>
              <a:spLocks/>
            </p:cNvSpPr>
            <p:nvPr/>
          </p:nvSpPr>
          <p:spPr bwMode="auto">
            <a:xfrm>
              <a:off x="973455" y="4373444"/>
              <a:ext cx="884628" cy="1314482"/>
            </a:xfrm>
            <a:custGeom>
              <a:avLst/>
              <a:gdLst>
                <a:gd name="T0" fmla="*/ 0 w 131"/>
                <a:gd name="T1" fmla="*/ 194 h 194"/>
                <a:gd name="T2" fmla="*/ 131 w 131"/>
                <a:gd name="T3" fmla="*/ 194 h 194"/>
                <a:gd name="T4" fmla="*/ 101 w 131"/>
                <a:gd name="T5" fmla="*/ 0 h 194"/>
                <a:gd name="T6" fmla="*/ 28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8" y="0"/>
                    <a:pt x="28" y="0"/>
                    <a:pt x="28" y="0"/>
                  </a:cubicBezTo>
                  <a:cubicBezTo>
                    <a:pt x="30" y="69"/>
                    <a:pt x="35"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2" name="Group 31"/>
          <p:cNvGrpSpPr/>
          <p:nvPr/>
        </p:nvGrpSpPr>
        <p:grpSpPr>
          <a:xfrm>
            <a:off x="4484701" y="3122782"/>
            <a:ext cx="658799" cy="1120303"/>
            <a:chOff x="6050722" y="4194189"/>
            <a:chExt cx="878398" cy="1493737"/>
          </a:xfrm>
        </p:grpSpPr>
        <p:sp>
          <p:nvSpPr>
            <p:cNvPr id="13" name="Freeform 11"/>
            <p:cNvSpPr>
              <a:spLocks/>
            </p:cNvSpPr>
            <p:nvPr/>
          </p:nvSpPr>
          <p:spPr bwMode="auto">
            <a:xfrm>
              <a:off x="6233462"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1" y="11"/>
                    <a:pt x="1"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 name="Freeform 13"/>
            <p:cNvSpPr>
              <a:spLocks/>
            </p:cNvSpPr>
            <p:nvPr/>
          </p:nvSpPr>
          <p:spPr bwMode="auto">
            <a:xfrm>
              <a:off x="6050722" y="4373444"/>
              <a:ext cx="878398" cy="1314482"/>
            </a:xfrm>
            <a:custGeom>
              <a:avLst/>
              <a:gdLst>
                <a:gd name="T0" fmla="*/ 0 w 130"/>
                <a:gd name="T1" fmla="*/ 194 h 194"/>
                <a:gd name="T2" fmla="*/ 130 w 130"/>
                <a:gd name="T3" fmla="*/ 194 h 194"/>
                <a:gd name="T4" fmla="*/ 101 w 130"/>
                <a:gd name="T5" fmla="*/ 0 h 194"/>
                <a:gd name="T6" fmla="*/ 27 w 130"/>
                <a:gd name="T7" fmla="*/ 0 h 194"/>
                <a:gd name="T8" fmla="*/ 0 w 130"/>
                <a:gd name="T9" fmla="*/ 194 h 194"/>
              </a:gdLst>
              <a:ahLst/>
              <a:cxnLst>
                <a:cxn ang="0">
                  <a:pos x="T0" y="T1"/>
                </a:cxn>
                <a:cxn ang="0">
                  <a:pos x="T2" y="T3"/>
                </a:cxn>
                <a:cxn ang="0">
                  <a:pos x="T4" y="T5"/>
                </a:cxn>
                <a:cxn ang="0">
                  <a:pos x="T6" y="T7"/>
                </a:cxn>
                <a:cxn ang="0">
                  <a:pos x="T8" y="T9"/>
                </a:cxn>
              </a:cxnLst>
              <a:rect l="0" t="0" r="r" b="b"/>
              <a:pathLst>
                <a:path w="130" h="194">
                  <a:moveTo>
                    <a:pt x="0" y="194"/>
                  </a:moveTo>
                  <a:cubicBezTo>
                    <a:pt x="130" y="194"/>
                    <a:pt x="130" y="194"/>
                    <a:pt x="130" y="194"/>
                  </a:cubicBezTo>
                  <a:cubicBezTo>
                    <a:pt x="97"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1" name="Group 30"/>
          <p:cNvGrpSpPr/>
          <p:nvPr/>
        </p:nvGrpSpPr>
        <p:grpSpPr>
          <a:xfrm>
            <a:off x="3574318" y="3122782"/>
            <a:ext cx="658799" cy="1120303"/>
            <a:chOff x="4786077" y="4194189"/>
            <a:chExt cx="878398" cy="1493737"/>
          </a:xfrm>
        </p:grpSpPr>
        <p:sp>
          <p:nvSpPr>
            <p:cNvPr id="14" name="Freeform 12"/>
            <p:cNvSpPr>
              <a:spLocks/>
            </p:cNvSpPr>
            <p:nvPr/>
          </p:nvSpPr>
          <p:spPr bwMode="auto">
            <a:xfrm>
              <a:off x="4975048" y="4194189"/>
              <a:ext cx="506688" cy="107983"/>
            </a:xfrm>
            <a:custGeom>
              <a:avLst/>
              <a:gdLst>
                <a:gd name="T0" fmla="*/ 0 w 75"/>
                <a:gd name="T1" fmla="*/ 16 h 16"/>
                <a:gd name="T2" fmla="*/ 0 w 75"/>
                <a:gd name="T3" fmla="*/ 0 h 16"/>
                <a:gd name="T4" fmla="*/ 75 w 75"/>
                <a:gd name="T5" fmla="*/ 0 h 16"/>
                <a:gd name="T6" fmla="*/ 75 w 75"/>
                <a:gd name="T7" fmla="*/ 16 h 16"/>
                <a:gd name="T8" fmla="*/ 0 w 75"/>
                <a:gd name="T9" fmla="*/ 16 h 16"/>
              </a:gdLst>
              <a:ahLst/>
              <a:cxnLst>
                <a:cxn ang="0">
                  <a:pos x="T0" y="T1"/>
                </a:cxn>
                <a:cxn ang="0">
                  <a:pos x="T2" y="T3"/>
                </a:cxn>
                <a:cxn ang="0">
                  <a:pos x="T4" y="T5"/>
                </a:cxn>
                <a:cxn ang="0">
                  <a:pos x="T6" y="T7"/>
                </a:cxn>
                <a:cxn ang="0">
                  <a:pos x="T8" y="T9"/>
                </a:cxn>
              </a:cxnLst>
              <a:rect l="0" t="0" r="r" b="b"/>
              <a:pathLst>
                <a:path w="75" h="16">
                  <a:moveTo>
                    <a:pt x="0" y="16"/>
                  </a:moveTo>
                  <a:cubicBezTo>
                    <a:pt x="0" y="11"/>
                    <a:pt x="0" y="5"/>
                    <a:pt x="0" y="0"/>
                  </a:cubicBezTo>
                  <a:cubicBezTo>
                    <a:pt x="25" y="0"/>
                    <a:pt x="50" y="0"/>
                    <a:pt x="75" y="0"/>
                  </a:cubicBezTo>
                  <a:cubicBezTo>
                    <a:pt x="75" y="5"/>
                    <a:pt x="75" y="11"/>
                    <a:pt x="75" y="16"/>
                  </a:cubicBezTo>
                  <a:cubicBezTo>
                    <a:pt x="0" y="16"/>
                    <a:pt x="0" y="16"/>
                    <a:pt x="0"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14"/>
            <p:cNvSpPr>
              <a:spLocks/>
            </p:cNvSpPr>
            <p:nvPr/>
          </p:nvSpPr>
          <p:spPr bwMode="auto">
            <a:xfrm>
              <a:off x="4786077" y="4373444"/>
              <a:ext cx="878398" cy="1314482"/>
            </a:xfrm>
            <a:custGeom>
              <a:avLst/>
              <a:gdLst>
                <a:gd name="T0" fmla="*/ 0 w 130"/>
                <a:gd name="T1" fmla="*/ 194 h 194"/>
                <a:gd name="T2" fmla="*/ 130 w 130"/>
                <a:gd name="T3" fmla="*/ 194 h 194"/>
                <a:gd name="T4" fmla="*/ 101 w 130"/>
                <a:gd name="T5" fmla="*/ 0 h 194"/>
                <a:gd name="T6" fmla="*/ 27 w 130"/>
                <a:gd name="T7" fmla="*/ 0 h 194"/>
                <a:gd name="T8" fmla="*/ 0 w 130"/>
                <a:gd name="T9" fmla="*/ 194 h 194"/>
              </a:gdLst>
              <a:ahLst/>
              <a:cxnLst>
                <a:cxn ang="0">
                  <a:pos x="T0" y="T1"/>
                </a:cxn>
                <a:cxn ang="0">
                  <a:pos x="T2" y="T3"/>
                </a:cxn>
                <a:cxn ang="0">
                  <a:pos x="T4" y="T5"/>
                </a:cxn>
                <a:cxn ang="0">
                  <a:pos x="T6" y="T7"/>
                </a:cxn>
                <a:cxn ang="0">
                  <a:pos x="T8" y="T9"/>
                </a:cxn>
              </a:cxnLst>
              <a:rect l="0" t="0" r="r" b="b"/>
              <a:pathLst>
                <a:path w="130" h="194">
                  <a:moveTo>
                    <a:pt x="0" y="194"/>
                  </a:moveTo>
                  <a:cubicBezTo>
                    <a:pt x="130" y="194"/>
                    <a:pt x="130" y="194"/>
                    <a:pt x="130"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5" name="Rectangle 24"/>
          <p:cNvSpPr/>
          <p:nvPr/>
        </p:nvSpPr>
        <p:spPr>
          <a:xfrm>
            <a:off x="0" y="4233440"/>
            <a:ext cx="9144000" cy="13329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grpSp>
        <p:nvGrpSpPr>
          <p:cNvPr id="42" name="Group 41"/>
          <p:cNvGrpSpPr/>
          <p:nvPr/>
        </p:nvGrpSpPr>
        <p:grpSpPr>
          <a:xfrm>
            <a:off x="90897" y="2249522"/>
            <a:ext cx="1125219" cy="788009"/>
            <a:chOff x="-578785" y="2331819"/>
            <a:chExt cx="2006599" cy="1405254"/>
          </a:xfrm>
          <a:effectLst>
            <a:outerShdw blurRad="50800" dist="38100" dir="2700000" algn="tl" rotWithShape="0">
              <a:prstClr val="black">
                <a:alpha val="40000"/>
              </a:prstClr>
            </a:outerShdw>
          </a:effectLst>
        </p:grpSpPr>
        <p:sp>
          <p:nvSpPr>
            <p:cNvPr id="34" name="Freeform 17"/>
            <p:cNvSpPr>
              <a:spLocks/>
            </p:cNvSpPr>
            <p:nvPr/>
          </p:nvSpPr>
          <p:spPr bwMode="auto">
            <a:xfrm>
              <a:off x="-578785" y="2331819"/>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6" name="Oval 15"/>
            <p:cNvSpPr>
              <a:spLocks noChangeArrowheads="1"/>
            </p:cNvSpPr>
            <p:nvPr/>
          </p:nvSpPr>
          <p:spPr bwMode="auto">
            <a:xfrm>
              <a:off x="986489" y="3284318"/>
              <a:ext cx="192087" cy="18573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 name="Oval 18"/>
            <p:cNvSpPr>
              <a:spLocks noChangeArrowheads="1"/>
            </p:cNvSpPr>
            <p:nvPr/>
          </p:nvSpPr>
          <p:spPr bwMode="auto">
            <a:xfrm>
              <a:off x="1127777" y="3281461"/>
              <a:ext cx="252412" cy="2476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 name="Oval 19"/>
            <p:cNvSpPr>
              <a:spLocks noChangeArrowheads="1"/>
            </p:cNvSpPr>
            <p:nvPr/>
          </p:nvSpPr>
          <p:spPr bwMode="auto">
            <a:xfrm>
              <a:off x="1194452" y="3421161"/>
              <a:ext cx="222250" cy="222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Oval 20"/>
            <p:cNvSpPr>
              <a:spLocks noChangeArrowheads="1"/>
            </p:cNvSpPr>
            <p:nvPr/>
          </p:nvSpPr>
          <p:spPr bwMode="auto">
            <a:xfrm>
              <a:off x="1240489" y="3549748"/>
              <a:ext cx="187325" cy="1873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4" name="Group 53"/>
          <p:cNvGrpSpPr/>
          <p:nvPr/>
        </p:nvGrpSpPr>
        <p:grpSpPr>
          <a:xfrm>
            <a:off x="568059" y="1260114"/>
            <a:ext cx="1588489" cy="1700149"/>
            <a:chOff x="757412" y="1680151"/>
            <a:chExt cx="2117985" cy="2266865"/>
          </a:xfrm>
          <a:solidFill>
            <a:schemeClr val="accent2"/>
          </a:solidFill>
          <a:effectLst>
            <a:outerShdw blurRad="50800" dist="38100" dir="2700000" algn="tl" rotWithShape="0">
              <a:prstClr val="black">
                <a:alpha val="40000"/>
              </a:prstClr>
            </a:outerShdw>
          </a:effectLst>
        </p:grpSpPr>
        <p:sp>
          <p:nvSpPr>
            <p:cNvPr id="19" name="Freeform 17"/>
            <p:cNvSpPr>
              <a:spLocks/>
            </p:cNvSpPr>
            <p:nvPr/>
          </p:nvSpPr>
          <p:spPr bwMode="auto">
            <a:xfrm>
              <a:off x="757412" y="1680151"/>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Oval 15"/>
            <p:cNvSpPr>
              <a:spLocks noChangeArrowheads="1"/>
            </p:cNvSpPr>
            <p:nvPr/>
          </p:nvSpPr>
          <p:spPr bwMode="auto">
            <a:xfrm>
              <a:off x="2322686" y="2632650"/>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Oval 16"/>
            <p:cNvSpPr>
              <a:spLocks noChangeArrowheads="1"/>
            </p:cNvSpPr>
            <p:nvPr/>
          </p:nvSpPr>
          <p:spPr bwMode="auto">
            <a:xfrm>
              <a:off x="2384599" y="2543750"/>
              <a:ext cx="341312" cy="342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48" name="Group 47"/>
            <p:cNvGrpSpPr/>
            <p:nvPr/>
          </p:nvGrpSpPr>
          <p:grpSpPr>
            <a:xfrm>
              <a:off x="2446770" y="2670369"/>
              <a:ext cx="415618" cy="735325"/>
              <a:chOff x="2514774" y="2751713"/>
              <a:chExt cx="330199" cy="584199"/>
            </a:xfrm>
            <a:grpFill/>
          </p:grpSpPr>
          <p:sp>
            <p:nvSpPr>
              <p:cNvPr id="20"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6" name="Group 45"/>
            <p:cNvGrpSpPr/>
            <p:nvPr/>
          </p:nvGrpSpPr>
          <p:grpSpPr>
            <a:xfrm rot="797655">
              <a:off x="2631395" y="3288733"/>
              <a:ext cx="244002" cy="411570"/>
              <a:chOff x="2611611" y="3206821"/>
              <a:chExt cx="263524" cy="444499"/>
            </a:xfrm>
            <a:grpFill/>
          </p:grpSpPr>
          <p:sp>
            <p:nvSpPr>
              <p:cNvPr id="43" name="Oval 19"/>
              <p:cNvSpPr>
                <a:spLocks noChangeArrowheads="1"/>
              </p:cNvSpPr>
              <p:nvPr/>
            </p:nvSpPr>
            <p:spPr bwMode="auto">
              <a:xfrm rot="1824498">
                <a:off x="2611611" y="320682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 name="Oval 20"/>
              <p:cNvSpPr>
                <a:spLocks noChangeArrowheads="1"/>
              </p:cNvSpPr>
              <p:nvPr/>
            </p:nvSpPr>
            <p:spPr bwMode="auto">
              <a:xfrm rot="1824498">
                <a:off x="2657648" y="333540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 name="Oval 21"/>
              <p:cNvSpPr>
                <a:spLocks noChangeArrowheads="1"/>
              </p:cNvSpPr>
              <p:nvPr/>
            </p:nvSpPr>
            <p:spPr bwMode="auto">
              <a:xfrm rot="1824498">
                <a:off x="2698923" y="3475108"/>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52" name="Oval 21"/>
            <p:cNvSpPr>
              <a:spLocks noChangeArrowheads="1"/>
            </p:cNvSpPr>
            <p:nvPr/>
          </p:nvSpPr>
          <p:spPr bwMode="auto">
            <a:xfrm rot="2622153">
              <a:off x="2678654" y="3654115"/>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3" name="Oval 21"/>
            <p:cNvSpPr>
              <a:spLocks noChangeArrowheads="1"/>
            </p:cNvSpPr>
            <p:nvPr/>
          </p:nvSpPr>
          <p:spPr bwMode="auto">
            <a:xfrm rot="2622153">
              <a:off x="2686028" y="3776464"/>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70" name="Group 69"/>
          <p:cNvGrpSpPr/>
          <p:nvPr/>
        </p:nvGrpSpPr>
        <p:grpSpPr>
          <a:xfrm>
            <a:off x="1918610" y="2224796"/>
            <a:ext cx="1125219" cy="788009"/>
            <a:chOff x="-578785" y="2331819"/>
            <a:chExt cx="2006599" cy="1405254"/>
          </a:xfrm>
          <a:solidFill>
            <a:schemeClr val="accent3"/>
          </a:solidFill>
          <a:effectLst>
            <a:outerShdw blurRad="50800" dist="38100" dir="2700000" algn="tl" rotWithShape="0">
              <a:prstClr val="black">
                <a:alpha val="40000"/>
              </a:prstClr>
            </a:outerShdw>
          </a:effectLst>
        </p:grpSpPr>
        <p:sp>
          <p:nvSpPr>
            <p:cNvPr id="71" name="Freeform 17"/>
            <p:cNvSpPr>
              <a:spLocks/>
            </p:cNvSpPr>
            <p:nvPr/>
          </p:nvSpPr>
          <p:spPr bwMode="auto">
            <a:xfrm>
              <a:off x="-578785" y="2331819"/>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Oval 15"/>
            <p:cNvSpPr>
              <a:spLocks noChangeArrowheads="1"/>
            </p:cNvSpPr>
            <p:nvPr/>
          </p:nvSpPr>
          <p:spPr bwMode="auto">
            <a:xfrm>
              <a:off x="986489" y="3284318"/>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3" name="Oval 18"/>
            <p:cNvSpPr>
              <a:spLocks noChangeArrowheads="1"/>
            </p:cNvSpPr>
            <p:nvPr/>
          </p:nvSpPr>
          <p:spPr bwMode="auto">
            <a:xfrm>
              <a:off x="1127777" y="3281461"/>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4" name="Oval 19"/>
            <p:cNvSpPr>
              <a:spLocks noChangeArrowheads="1"/>
            </p:cNvSpPr>
            <p:nvPr/>
          </p:nvSpPr>
          <p:spPr bwMode="auto">
            <a:xfrm>
              <a:off x="1194452" y="342116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5" name="Oval 20"/>
            <p:cNvSpPr>
              <a:spLocks noChangeArrowheads="1"/>
            </p:cNvSpPr>
            <p:nvPr/>
          </p:nvSpPr>
          <p:spPr bwMode="auto">
            <a:xfrm>
              <a:off x="1240489" y="354974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4" name="Group 83"/>
          <p:cNvGrpSpPr/>
          <p:nvPr/>
        </p:nvGrpSpPr>
        <p:grpSpPr>
          <a:xfrm>
            <a:off x="2383841" y="1330061"/>
            <a:ext cx="1588489" cy="1700149"/>
            <a:chOff x="757412" y="1680151"/>
            <a:chExt cx="2117985" cy="2266865"/>
          </a:xfrm>
          <a:solidFill>
            <a:schemeClr val="accent4"/>
          </a:solidFill>
          <a:effectLst>
            <a:outerShdw blurRad="50800" dist="38100" dir="2700000" algn="tl" rotWithShape="0">
              <a:prstClr val="black">
                <a:alpha val="40000"/>
              </a:prstClr>
            </a:outerShdw>
          </a:effectLst>
        </p:grpSpPr>
        <p:sp>
          <p:nvSpPr>
            <p:cNvPr id="85" name="Freeform 17"/>
            <p:cNvSpPr>
              <a:spLocks/>
            </p:cNvSpPr>
            <p:nvPr/>
          </p:nvSpPr>
          <p:spPr bwMode="auto">
            <a:xfrm>
              <a:off x="757412" y="1680151"/>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6" name="Oval 15"/>
            <p:cNvSpPr>
              <a:spLocks noChangeArrowheads="1"/>
            </p:cNvSpPr>
            <p:nvPr/>
          </p:nvSpPr>
          <p:spPr bwMode="auto">
            <a:xfrm>
              <a:off x="2322686" y="2632650"/>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7" name="Oval 16"/>
            <p:cNvSpPr>
              <a:spLocks noChangeArrowheads="1"/>
            </p:cNvSpPr>
            <p:nvPr/>
          </p:nvSpPr>
          <p:spPr bwMode="auto">
            <a:xfrm>
              <a:off x="2384599" y="2543750"/>
              <a:ext cx="341312" cy="342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88" name="Group 87"/>
            <p:cNvGrpSpPr/>
            <p:nvPr/>
          </p:nvGrpSpPr>
          <p:grpSpPr>
            <a:xfrm>
              <a:off x="2446770" y="2670369"/>
              <a:ext cx="415618" cy="735325"/>
              <a:chOff x="2514774" y="2751713"/>
              <a:chExt cx="330199" cy="584199"/>
            </a:xfrm>
            <a:grpFill/>
          </p:grpSpPr>
          <p:sp>
            <p:nvSpPr>
              <p:cNvPr id="95"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6"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8"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9" name="Group 88"/>
            <p:cNvGrpSpPr/>
            <p:nvPr/>
          </p:nvGrpSpPr>
          <p:grpSpPr>
            <a:xfrm rot="797655">
              <a:off x="2631395" y="3288733"/>
              <a:ext cx="244002" cy="411570"/>
              <a:chOff x="2611611" y="3206821"/>
              <a:chExt cx="263524" cy="444499"/>
            </a:xfrm>
            <a:grpFill/>
          </p:grpSpPr>
          <p:sp>
            <p:nvSpPr>
              <p:cNvPr id="92" name="Oval 19"/>
              <p:cNvSpPr>
                <a:spLocks noChangeArrowheads="1"/>
              </p:cNvSpPr>
              <p:nvPr/>
            </p:nvSpPr>
            <p:spPr bwMode="auto">
              <a:xfrm rot="1824498">
                <a:off x="2611611" y="320682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3" name="Oval 20"/>
              <p:cNvSpPr>
                <a:spLocks noChangeArrowheads="1"/>
              </p:cNvSpPr>
              <p:nvPr/>
            </p:nvSpPr>
            <p:spPr bwMode="auto">
              <a:xfrm rot="1824498">
                <a:off x="2657648" y="333540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4" name="Oval 21"/>
              <p:cNvSpPr>
                <a:spLocks noChangeArrowheads="1"/>
              </p:cNvSpPr>
              <p:nvPr/>
            </p:nvSpPr>
            <p:spPr bwMode="auto">
              <a:xfrm rot="1824498">
                <a:off x="2698923" y="3475108"/>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90" name="Oval 21"/>
            <p:cNvSpPr>
              <a:spLocks noChangeArrowheads="1"/>
            </p:cNvSpPr>
            <p:nvPr/>
          </p:nvSpPr>
          <p:spPr bwMode="auto">
            <a:xfrm rot="2622153">
              <a:off x="2678654" y="3654115"/>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Oval 21"/>
            <p:cNvSpPr>
              <a:spLocks noChangeArrowheads="1"/>
            </p:cNvSpPr>
            <p:nvPr/>
          </p:nvSpPr>
          <p:spPr bwMode="auto">
            <a:xfrm rot="2622153">
              <a:off x="2686028" y="3776464"/>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77" name="Group 76"/>
          <p:cNvGrpSpPr/>
          <p:nvPr/>
        </p:nvGrpSpPr>
        <p:grpSpPr>
          <a:xfrm>
            <a:off x="3481572" y="1897007"/>
            <a:ext cx="1387939" cy="1137755"/>
            <a:chOff x="3158468" y="1784270"/>
            <a:chExt cx="2104976" cy="1725543"/>
          </a:xfrm>
          <a:solidFill>
            <a:schemeClr val="accent5"/>
          </a:solidFill>
          <a:effectLst>
            <a:outerShdw blurRad="50800" dist="38100" dir="2700000" algn="tl" rotWithShape="0">
              <a:prstClr val="black">
                <a:alpha val="40000"/>
              </a:prstClr>
            </a:outerShdw>
          </a:effectLst>
        </p:grpSpPr>
        <p:sp>
          <p:nvSpPr>
            <p:cNvPr id="78" name="Freeform 17"/>
            <p:cNvSpPr>
              <a:spLocks/>
            </p:cNvSpPr>
            <p:nvPr/>
          </p:nvSpPr>
          <p:spPr bwMode="auto">
            <a:xfrm>
              <a:off x="3158468" y="1784270"/>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79" name="Group 78"/>
            <p:cNvGrpSpPr/>
            <p:nvPr/>
          </p:nvGrpSpPr>
          <p:grpSpPr>
            <a:xfrm>
              <a:off x="4847826" y="2774488"/>
              <a:ext cx="415618" cy="735325"/>
              <a:chOff x="2514774" y="2751713"/>
              <a:chExt cx="330199" cy="584199"/>
            </a:xfrm>
            <a:grpFill/>
          </p:grpSpPr>
          <p:sp>
            <p:nvSpPr>
              <p:cNvPr id="80"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1"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2"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sp>
        <p:nvSpPr>
          <p:cNvPr id="99" name="TextBox 98"/>
          <p:cNvSpPr txBox="1"/>
          <p:nvPr/>
        </p:nvSpPr>
        <p:spPr>
          <a:xfrm>
            <a:off x="5557916" y="2739745"/>
            <a:ext cx="3001563" cy="1084912"/>
          </a:xfrm>
          <a:prstGeom prst="rect">
            <a:avLst/>
          </a:prstGeom>
          <a:noFill/>
        </p:spPr>
        <p:txBody>
          <a:bodyPr wrap="square" lIns="68580" tIns="34290" rIns="68580" bIns="34290" rtlCol="0">
            <a:spAutoFit/>
          </a:bodyPr>
          <a:lstStyle/>
          <a:p>
            <a:pPr algn="just"/>
            <a:r>
              <a:rPr lang="id-ID" sz="1100" dirty="0">
                <a:cs typeface="+mn-ea"/>
                <a:sym typeface="+mn-lt"/>
              </a:rPr>
              <a:t>For every 6 emails received, we get 3 Phone calls. 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presentation</a:t>
            </a:r>
            <a:r>
              <a:rPr lang="id-ID" sz="1100" b="1" dirty="0">
                <a:cs typeface="+mn-ea"/>
                <a:sym typeface="+mn-lt"/>
              </a:rPr>
              <a:t>, </a:t>
            </a:r>
            <a:r>
              <a:rPr lang="id-ID" sz="1100" dirty="0">
                <a:cs typeface="+mn-ea"/>
                <a:sym typeface="+mn-lt"/>
              </a:rPr>
              <a:t>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presentation</a:t>
            </a:r>
            <a:r>
              <a:rPr lang="id-ID" sz="1100" b="1" dirty="0">
                <a:cs typeface="+mn-ea"/>
                <a:sym typeface="+mn-lt"/>
              </a:rPr>
              <a:t>,</a:t>
            </a:r>
            <a:r>
              <a:rPr lang="id-ID" sz="1100" dirty="0">
                <a:cs typeface="+mn-ea"/>
                <a:sym typeface="+mn-lt"/>
              </a:rPr>
              <a:t> eaque ipsa quae ab illo inventore veritatis et quasi</a:t>
            </a:r>
          </a:p>
          <a:p>
            <a:pPr algn="just"/>
            <a:endParaRPr lang="id-ID" sz="1100" dirty="0">
              <a:cs typeface="+mn-ea"/>
              <a:sym typeface="+mn-lt"/>
            </a:endParaRPr>
          </a:p>
        </p:txBody>
      </p:sp>
      <p:sp>
        <p:nvSpPr>
          <p:cNvPr id="100" name="TextBox 99"/>
          <p:cNvSpPr txBox="1"/>
          <p:nvPr/>
        </p:nvSpPr>
        <p:spPr>
          <a:xfrm>
            <a:off x="5554333" y="1879237"/>
            <a:ext cx="1292662" cy="300082"/>
          </a:xfrm>
          <a:prstGeom prst="rect">
            <a:avLst/>
          </a:prstGeom>
          <a:noFill/>
        </p:spPr>
        <p:txBody>
          <a:bodyPr wrap="none" lIns="68580" tIns="34290" rIns="68580" bIns="34290" rtlCol="0">
            <a:spAutoFit/>
          </a:bodyPr>
          <a:lstStyle/>
          <a:p>
            <a:r>
              <a:rPr lang="zh-CN" altLang="en-US" sz="1500" b="1" smtClean="0">
                <a:cs typeface="+mn-ea"/>
                <a:sym typeface="+mn-lt"/>
              </a:rPr>
              <a:t>点击输入标题</a:t>
            </a:r>
            <a:endParaRPr lang="id-ID" sz="1500" b="1" dirty="0">
              <a:cs typeface="+mn-ea"/>
              <a:sym typeface="+mn-lt"/>
            </a:endParaRPr>
          </a:p>
        </p:txBody>
      </p:sp>
      <p:sp>
        <p:nvSpPr>
          <p:cNvPr id="101" name="TextBox 100"/>
          <p:cNvSpPr txBox="1"/>
          <p:nvPr/>
        </p:nvSpPr>
        <p:spPr>
          <a:xfrm>
            <a:off x="6598129" y="2208652"/>
            <a:ext cx="1961350" cy="623248"/>
          </a:xfrm>
          <a:prstGeom prst="rect">
            <a:avLst/>
          </a:prstGeom>
          <a:noFill/>
        </p:spPr>
        <p:txBody>
          <a:bodyPr wrap="square" lIns="68580" tIns="34290" rIns="68580" bIns="34290" rtlCol="0">
            <a:spAutoFit/>
          </a:bodyPr>
          <a:lstStyle/>
          <a:p>
            <a:pPr algn="just"/>
            <a:r>
              <a:rPr lang="id-ID" sz="900" dirty="0">
                <a:cs typeface="+mn-ea"/>
                <a:sym typeface="+mn-lt"/>
              </a:rPr>
              <a:t>Of shopping carts are abandoned right before the transaction its completed. Suitable for all categories</a:t>
            </a:r>
          </a:p>
        </p:txBody>
      </p:sp>
      <p:sp>
        <p:nvSpPr>
          <p:cNvPr id="102" name="TextBox 101"/>
          <p:cNvSpPr txBox="1"/>
          <p:nvPr/>
        </p:nvSpPr>
        <p:spPr>
          <a:xfrm>
            <a:off x="5554333" y="2104777"/>
            <a:ext cx="1190069" cy="700192"/>
          </a:xfrm>
          <a:prstGeom prst="rect">
            <a:avLst/>
          </a:prstGeom>
          <a:noFill/>
        </p:spPr>
        <p:txBody>
          <a:bodyPr wrap="none" lIns="68580" tIns="34290" rIns="68580" bIns="34290" rtlCol="0">
            <a:spAutoFit/>
          </a:bodyPr>
          <a:lstStyle/>
          <a:p>
            <a:r>
              <a:rPr lang="en-US" sz="4100" b="1" dirty="0">
                <a:solidFill>
                  <a:schemeClr val="accent4"/>
                </a:solidFill>
                <a:cs typeface="+mn-ea"/>
                <a:sym typeface="+mn-lt"/>
              </a:rPr>
              <a:t>90</a:t>
            </a:r>
            <a:r>
              <a:rPr lang="id-ID" sz="4100" b="1" dirty="0">
                <a:solidFill>
                  <a:schemeClr val="accent4"/>
                </a:solidFill>
                <a:cs typeface="+mn-ea"/>
                <a:sym typeface="+mn-lt"/>
              </a:rPr>
              <a:t>%</a:t>
            </a:r>
          </a:p>
        </p:txBody>
      </p:sp>
      <p:sp>
        <p:nvSpPr>
          <p:cNvPr id="106" name="TextBox 105"/>
          <p:cNvSpPr txBox="1"/>
          <p:nvPr/>
        </p:nvSpPr>
        <p:spPr>
          <a:xfrm>
            <a:off x="899586" y="4472781"/>
            <a:ext cx="495970" cy="253916"/>
          </a:xfrm>
          <a:prstGeom prst="rect">
            <a:avLst/>
          </a:prstGeom>
          <a:noFill/>
        </p:spPr>
        <p:txBody>
          <a:bodyPr wrap="none" lIns="68580" tIns="34290" rIns="68580" bIns="34290" rtlCol="0">
            <a:spAutoFit/>
          </a:bodyPr>
          <a:lstStyle/>
          <a:p>
            <a:pPr algn="ctr"/>
            <a:r>
              <a:rPr lang="en-US" sz="1200" b="1" dirty="0" smtClean="0">
                <a:cs typeface="+mn-ea"/>
                <a:sym typeface="+mn-lt"/>
              </a:rPr>
              <a:t>201X</a:t>
            </a:r>
            <a:endParaRPr lang="id-ID" sz="1200" b="1" dirty="0">
              <a:cs typeface="+mn-ea"/>
              <a:sym typeface="+mn-lt"/>
            </a:endParaRPr>
          </a:p>
        </p:txBody>
      </p:sp>
      <p:sp>
        <p:nvSpPr>
          <p:cNvPr id="107" name="TextBox 106"/>
          <p:cNvSpPr txBox="1"/>
          <p:nvPr/>
        </p:nvSpPr>
        <p:spPr>
          <a:xfrm>
            <a:off x="1811123" y="4472781"/>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08" name="TextBox 107"/>
          <p:cNvSpPr txBox="1"/>
          <p:nvPr/>
        </p:nvSpPr>
        <p:spPr>
          <a:xfrm>
            <a:off x="2740102" y="4472781"/>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09" name="TextBox 108"/>
          <p:cNvSpPr txBox="1"/>
          <p:nvPr/>
        </p:nvSpPr>
        <p:spPr>
          <a:xfrm>
            <a:off x="3651638" y="4472781"/>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10" name="TextBox 109"/>
          <p:cNvSpPr txBox="1"/>
          <p:nvPr/>
        </p:nvSpPr>
        <p:spPr>
          <a:xfrm>
            <a:off x="4577662" y="4472781"/>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11" name="TextBox 110"/>
          <p:cNvSpPr txBox="1"/>
          <p:nvPr/>
        </p:nvSpPr>
        <p:spPr>
          <a:xfrm>
            <a:off x="911775" y="1480247"/>
            <a:ext cx="841817" cy="392415"/>
          </a:xfrm>
          <a:prstGeom prst="rect">
            <a:avLst/>
          </a:prstGeom>
          <a:noFill/>
        </p:spPr>
        <p:txBody>
          <a:bodyPr wrap="none" lIns="68580" tIns="34290" rIns="68580" bIns="34290" rtlCol="0">
            <a:spAutoFit/>
          </a:bodyPr>
          <a:lstStyle/>
          <a:p>
            <a:r>
              <a:rPr lang="en-US" sz="2100" b="1" dirty="0">
                <a:solidFill>
                  <a:schemeClr val="bg2"/>
                </a:solidFill>
                <a:cs typeface="+mn-ea"/>
                <a:sym typeface="+mn-lt"/>
              </a:rPr>
              <a:t>$13M</a:t>
            </a:r>
            <a:endParaRPr lang="id-ID" sz="2100" b="1" dirty="0">
              <a:solidFill>
                <a:schemeClr val="bg2"/>
              </a:solidFill>
              <a:cs typeface="+mn-ea"/>
              <a:sym typeface="+mn-lt"/>
            </a:endParaRPr>
          </a:p>
        </p:txBody>
      </p:sp>
      <p:sp>
        <p:nvSpPr>
          <p:cNvPr id="112" name="TextBox 111"/>
          <p:cNvSpPr txBox="1"/>
          <p:nvPr/>
        </p:nvSpPr>
        <p:spPr>
          <a:xfrm>
            <a:off x="2683249" y="1535226"/>
            <a:ext cx="799306" cy="392415"/>
          </a:xfrm>
          <a:prstGeom prst="rect">
            <a:avLst/>
          </a:prstGeom>
          <a:noFill/>
        </p:spPr>
        <p:txBody>
          <a:bodyPr wrap="none" lIns="68580" tIns="34290" rIns="68580" bIns="34290" rtlCol="0">
            <a:spAutoFit/>
          </a:bodyPr>
          <a:lstStyle/>
          <a:p>
            <a:r>
              <a:rPr lang="en-US" sz="2100" b="1" dirty="0">
                <a:solidFill>
                  <a:schemeClr val="bg2"/>
                </a:solidFill>
                <a:cs typeface="+mn-ea"/>
                <a:sym typeface="+mn-lt"/>
              </a:rPr>
              <a:t>$11M</a:t>
            </a:r>
            <a:endParaRPr lang="id-ID" sz="2100" b="1" dirty="0">
              <a:solidFill>
                <a:schemeClr val="bg2"/>
              </a:solidFill>
              <a:cs typeface="+mn-ea"/>
              <a:sym typeface="+mn-lt"/>
            </a:endParaRPr>
          </a:p>
        </p:txBody>
      </p:sp>
      <p:sp>
        <p:nvSpPr>
          <p:cNvPr id="113" name="TextBox 112"/>
          <p:cNvSpPr txBox="1"/>
          <p:nvPr/>
        </p:nvSpPr>
        <p:spPr>
          <a:xfrm>
            <a:off x="3832481" y="2099985"/>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$8M</a:t>
            </a:r>
            <a:endParaRPr lang="id-ID" sz="1800" b="1" dirty="0">
              <a:solidFill>
                <a:schemeClr val="bg2"/>
              </a:solidFill>
              <a:cs typeface="+mn-ea"/>
              <a:sym typeface="+mn-lt"/>
            </a:endParaRPr>
          </a:p>
        </p:txBody>
      </p:sp>
      <p:sp>
        <p:nvSpPr>
          <p:cNvPr id="114" name="TextBox 113"/>
          <p:cNvSpPr txBox="1"/>
          <p:nvPr/>
        </p:nvSpPr>
        <p:spPr>
          <a:xfrm>
            <a:off x="2175141" y="2362453"/>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$5M</a:t>
            </a:r>
            <a:endParaRPr lang="id-ID" sz="1800" b="1" dirty="0">
              <a:solidFill>
                <a:schemeClr val="bg2"/>
              </a:solidFill>
              <a:cs typeface="+mn-ea"/>
              <a:sym typeface="+mn-lt"/>
            </a:endParaRPr>
          </a:p>
        </p:txBody>
      </p:sp>
      <p:sp>
        <p:nvSpPr>
          <p:cNvPr id="115" name="TextBox 114"/>
          <p:cNvSpPr txBox="1"/>
          <p:nvPr/>
        </p:nvSpPr>
        <p:spPr>
          <a:xfrm>
            <a:off x="346226" y="2417349"/>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$5M</a:t>
            </a:r>
            <a:endParaRPr lang="id-ID" sz="1800" b="1" dirty="0">
              <a:solidFill>
                <a:schemeClr val="bg2"/>
              </a:solidFill>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22</a:t>
            </a:fld>
            <a:endParaRPr lang="en-US">
              <a:cs typeface="+mn-ea"/>
              <a:sym typeface="+mn-lt"/>
            </a:endParaRPr>
          </a:p>
        </p:txBody>
      </p:sp>
    </p:spTree>
    <p:extLst>
      <p:ext uri="{BB962C8B-B14F-4D97-AF65-F5344CB8AC3E}">
        <p14:creationId xmlns:p14="http://schemas.microsoft.com/office/powerpoint/2010/main" val="21596248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6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par>
                                    <p:cTn id="38" presetID="22" presetClass="entr" presetSubtype="4"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00"/>
                                            <p:tgtEl>
                                              <p:spTgt spid="42"/>
                                            </p:tgtEl>
                                          </p:cBhvr>
                                        </p:animEffect>
                                      </p:childTnLst>
                                    </p:cTn>
                                  </p:par>
                                  <p:par>
                                    <p:cTn id="45" presetID="22" presetClass="entr" presetSubtype="4"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down)">
                                          <p:cBhvr>
                                            <p:cTn id="47" dur="500"/>
                                            <p:tgtEl>
                                              <p:spTgt spid="54"/>
                                            </p:tgtEl>
                                          </p:cBhvr>
                                        </p:animEffect>
                                      </p:childTnLst>
                                    </p:cTn>
                                  </p:par>
                                  <p:par>
                                    <p:cTn id="48" presetID="22" presetClass="entr" presetSubtype="4"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par>
                                    <p:cTn id="51" presetID="22" presetClass="entr" presetSubtype="4"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down)">
                                          <p:cBhvr>
                                            <p:cTn id="53" dur="500"/>
                                            <p:tgtEl>
                                              <p:spTgt spid="84"/>
                                            </p:tgtEl>
                                          </p:cBhvr>
                                        </p:animEffect>
                                      </p:childTnLst>
                                    </p:cTn>
                                  </p:par>
                                  <p:par>
                                    <p:cTn id="54" presetID="22" presetClass="entr" presetSubtype="4"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down)">
                                          <p:cBhvr>
                                            <p:cTn id="56" dur="500"/>
                                            <p:tgtEl>
                                              <p:spTgt spid="77"/>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500"/>
                                            <p:tgtEl>
                                              <p:spTgt spid="1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500"/>
                                            <p:tgtEl>
                                              <p:spTgt spid="1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fade">
                                          <p:cBhvr>
                                            <p:cTn id="66" dur="500"/>
                                            <p:tgtEl>
                                              <p:spTgt spid="1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fade">
                                          <p:cBhvr>
                                            <p:cTn id="69" dur="500"/>
                                            <p:tgtEl>
                                              <p:spTgt spid="1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500"/>
                                            <p:tgtEl>
                                              <p:spTgt spid="113"/>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500"/>
                                            <p:tgtEl>
                                              <p:spTgt spid="100"/>
                                            </p:tgtEl>
                                          </p:cBhvr>
                                        </p:animEffect>
                                      </p:childTnLst>
                                    </p:cTn>
                                  </p:par>
                                </p:childTnLst>
                              </p:cTn>
                            </p:par>
                            <p:par>
                              <p:cTn id="77" fill="hold">
                                <p:stCondLst>
                                  <p:cond delay="3000"/>
                                </p:stCondLst>
                                <p:childTnLst>
                                  <p:par>
                                    <p:cTn id="78" presetID="10" presetClass="entr" presetSubtype="0" fill="hold" grpId="0" nodeType="after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500"/>
                                </p:stCondLst>
                                <p:childTnLst>
                                  <p:par>
                                    <p:cTn id="82" presetID="10" presetClass="entr" presetSubtype="0" fill="hold" grpId="0" nodeType="after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9" grpId="0"/>
          <p:bldP spid="100" grpId="0"/>
          <p:bldP spid="101" grpId="0"/>
          <p:bldP spid="102" grpId="0"/>
          <p:bldP spid="106" grpId="0"/>
          <p:bldP spid="107" grpId="0"/>
          <p:bldP spid="108" grpId="0"/>
          <p:bldP spid="109" grpId="0"/>
          <p:bldP spid="110" grpId="0"/>
          <p:bldP spid="111" grpId="0"/>
          <p:bldP spid="112" grpId="0"/>
          <p:bldP spid="113" grpId="0"/>
          <p:bldP spid="114" grpId="0"/>
          <p:bldP spid="1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par>
                                    <p:cTn id="38" presetID="22" presetClass="entr" presetSubtype="4"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00"/>
                                            <p:tgtEl>
                                              <p:spTgt spid="42"/>
                                            </p:tgtEl>
                                          </p:cBhvr>
                                        </p:animEffect>
                                      </p:childTnLst>
                                    </p:cTn>
                                  </p:par>
                                  <p:par>
                                    <p:cTn id="45" presetID="22" presetClass="entr" presetSubtype="4"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down)">
                                          <p:cBhvr>
                                            <p:cTn id="47" dur="500"/>
                                            <p:tgtEl>
                                              <p:spTgt spid="54"/>
                                            </p:tgtEl>
                                          </p:cBhvr>
                                        </p:animEffect>
                                      </p:childTnLst>
                                    </p:cTn>
                                  </p:par>
                                  <p:par>
                                    <p:cTn id="48" presetID="22" presetClass="entr" presetSubtype="4"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par>
                                    <p:cTn id="51" presetID="22" presetClass="entr" presetSubtype="4"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down)">
                                          <p:cBhvr>
                                            <p:cTn id="53" dur="500"/>
                                            <p:tgtEl>
                                              <p:spTgt spid="84"/>
                                            </p:tgtEl>
                                          </p:cBhvr>
                                        </p:animEffect>
                                      </p:childTnLst>
                                    </p:cTn>
                                  </p:par>
                                  <p:par>
                                    <p:cTn id="54" presetID="22" presetClass="entr" presetSubtype="4"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down)">
                                          <p:cBhvr>
                                            <p:cTn id="56" dur="500"/>
                                            <p:tgtEl>
                                              <p:spTgt spid="77"/>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500"/>
                                            <p:tgtEl>
                                              <p:spTgt spid="1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500"/>
                                            <p:tgtEl>
                                              <p:spTgt spid="1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fade">
                                          <p:cBhvr>
                                            <p:cTn id="66" dur="500"/>
                                            <p:tgtEl>
                                              <p:spTgt spid="1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fade">
                                          <p:cBhvr>
                                            <p:cTn id="69" dur="500"/>
                                            <p:tgtEl>
                                              <p:spTgt spid="1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500"/>
                                            <p:tgtEl>
                                              <p:spTgt spid="113"/>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500"/>
                                            <p:tgtEl>
                                              <p:spTgt spid="100"/>
                                            </p:tgtEl>
                                          </p:cBhvr>
                                        </p:animEffect>
                                      </p:childTnLst>
                                    </p:cTn>
                                  </p:par>
                                </p:childTnLst>
                              </p:cTn>
                            </p:par>
                            <p:par>
                              <p:cTn id="77" fill="hold">
                                <p:stCondLst>
                                  <p:cond delay="3000"/>
                                </p:stCondLst>
                                <p:childTnLst>
                                  <p:par>
                                    <p:cTn id="78" presetID="10" presetClass="entr" presetSubtype="0" fill="hold" grpId="0" nodeType="after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500"/>
                                </p:stCondLst>
                                <p:childTnLst>
                                  <p:par>
                                    <p:cTn id="82" presetID="10" presetClass="entr" presetSubtype="0" fill="hold" grpId="0" nodeType="after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9" grpId="0"/>
          <p:bldP spid="100" grpId="0"/>
          <p:bldP spid="101" grpId="0"/>
          <p:bldP spid="102" grpId="0"/>
          <p:bldP spid="106" grpId="0"/>
          <p:bldP spid="107" grpId="0"/>
          <p:bldP spid="108" grpId="0"/>
          <p:bldP spid="109" grpId="0"/>
          <p:bldP spid="110" grpId="0"/>
          <p:bldP spid="111" grpId="0"/>
          <p:bldP spid="112" grpId="0"/>
          <p:bldP spid="113" grpId="0"/>
          <p:bldP spid="114" grpId="0"/>
          <p:bldP spid="11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pSp>
        <p:nvGrpSpPr>
          <p:cNvPr id="29" name="Group 28"/>
          <p:cNvGrpSpPr/>
          <p:nvPr/>
        </p:nvGrpSpPr>
        <p:grpSpPr>
          <a:xfrm>
            <a:off x="1739535" y="3452661"/>
            <a:ext cx="663471" cy="1120303"/>
            <a:chOff x="2238100" y="4194189"/>
            <a:chExt cx="884628" cy="1493737"/>
          </a:xfrm>
        </p:grpSpPr>
        <p:sp>
          <p:nvSpPr>
            <p:cNvPr id="7" name="Freeform 5"/>
            <p:cNvSpPr>
              <a:spLocks/>
            </p:cNvSpPr>
            <p:nvPr/>
          </p:nvSpPr>
          <p:spPr bwMode="auto">
            <a:xfrm>
              <a:off x="2427069"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0" y="11"/>
                    <a:pt x="0"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8"/>
            <p:cNvSpPr>
              <a:spLocks/>
            </p:cNvSpPr>
            <p:nvPr/>
          </p:nvSpPr>
          <p:spPr bwMode="auto">
            <a:xfrm>
              <a:off x="2238100" y="4373444"/>
              <a:ext cx="884628" cy="1314482"/>
            </a:xfrm>
            <a:custGeom>
              <a:avLst/>
              <a:gdLst>
                <a:gd name="T0" fmla="*/ 0 w 131"/>
                <a:gd name="T1" fmla="*/ 194 h 194"/>
                <a:gd name="T2" fmla="*/ 131 w 131"/>
                <a:gd name="T3" fmla="*/ 194 h 194"/>
                <a:gd name="T4" fmla="*/ 101 w 131"/>
                <a:gd name="T5" fmla="*/ 0 h 194"/>
                <a:gd name="T6" fmla="*/ 27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0" name="Group 29"/>
          <p:cNvGrpSpPr/>
          <p:nvPr/>
        </p:nvGrpSpPr>
        <p:grpSpPr>
          <a:xfrm>
            <a:off x="2654591" y="3452661"/>
            <a:ext cx="663471" cy="1120303"/>
            <a:chOff x="3508974" y="4194189"/>
            <a:chExt cx="884628" cy="1493737"/>
          </a:xfrm>
        </p:grpSpPr>
        <p:sp>
          <p:nvSpPr>
            <p:cNvPr id="9" name="Freeform 7"/>
            <p:cNvSpPr>
              <a:spLocks/>
            </p:cNvSpPr>
            <p:nvPr/>
          </p:nvSpPr>
          <p:spPr bwMode="auto">
            <a:xfrm>
              <a:off x="3697943" y="4194189"/>
              <a:ext cx="506688" cy="107983"/>
            </a:xfrm>
            <a:custGeom>
              <a:avLst/>
              <a:gdLst>
                <a:gd name="T0" fmla="*/ 0 w 75"/>
                <a:gd name="T1" fmla="*/ 16 h 16"/>
                <a:gd name="T2" fmla="*/ 0 w 75"/>
                <a:gd name="T3" fmla="*/ 0 h 16"/>
                <a:gd name="T4" fmla="*/ 75 w 75"/>
                <a:gd name="T5" fmla="*/ 0 h 16"/>
                <a:gd name="T6" fmla="*/ 75 w 75"/>
                <a:gd name="T7" fmla="*/ 16 h 16"/>
                <a:gd name="T8" fmla="*/ 0 w 75"/>
                <a:gd name="T9" fmla="*/ 16 h 16"/>
              </a:gdLst>
              <a:ahLst/>
              <a:cxnLst>
                <a:cxn ang="0">
                  <a:pos x="T0" y="T1"/>
                </a:cxn>
                <a:cxn ang="0">
                  <a:pos x="T2" y="T3"/>
                </a:cxn>
                <a:cxn ang="0">
                  <a:pos x="T4" y="T5"/>
                </a:cxn>
                <a:cxn ang="0">
                  <a:pos x="T6" y="T7"/>
                </a:cxn>
                <a:cxn ang="0">
                  <a:pos x="T8" y="T9"/>
                </a:cxn>
              </a:cxnLst>
              <a:rect l="0" t="0" r="r" b="b"/>
              <a:pathLst>
                <a:path w="75" h="16">
                  <a:moveTo>
                    <a:pt x="0" y="16"/>
                  </a:moveTo>
                  <a:cubicBezTo>
                    <a:pt x="0" y="11"/>
                    <a:pt x="0" y="5"/>
                    <a:pt x="0" y="0"/>
                  </a:cubicBezTo>
                  <a:cubicBezTo>
                    <a:pt x="25" y="0"/>
                    <a:pt x="50" y="0"/>
                    <a:pt x="75" y="0"/>
                  </a:cubicBezTo>
                  <a:cubicBezTo>
                    <a:pt x="75" y="5"/>
                    <a:pt x="75" y="11"/>
                    <a:pt x="75" y="16"/>
                  </a:cubicBezTo>
                  <a:cubicBezTo>
                    <a:pt x="0" y="16"/>
                    <a:pt x="0" y="16"/>
                    <a:pt x="0"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9"/>
            <p:cNvSpPr>
              <a:spLocks/>
            </p:cNvSpPr>
            <p:nvPr/>
          </p:nvSpPr>
          <p:spPr bwMode="auto">
            <a:xfrm>
              <a:off x="3508974" y="4373444"/>
              <a:ext cx="884628" cy="1314482"/>
            </a:xfrm>
            <a:custGeom>
              <a:avLst/>
              <a:gdLst>
                <a:gd name="T0" fmla="*/ 0 w 131"/>
                <a:gd name="T1" fmla="*/ 194 h 194"/>
                <a:gd name="T2" fmla="*/ 131 w 131"/>
                <a:gd name="T3" fmla="*/ 194 h 194"/>
                <a:gd name="T4" fmla="*/ 101 w 131"/>
                <a:gd name="T5" fmla="*/ 0 h 194"/>
                <a:gd name="T6" fmla="*/ 27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8" name="Group 27"/>
          <p:cNvGrpSpPr/>
          <p:nvPr/>
        </p:nvGrpSpPr>
        <p:grpSpPr>
          <a:xfrm>
            <a:off x="829151" y="3452661"/>
            <a:ext cx="663471" cy="1120303"/>
            <a:chOff x="973455" y="4194189"/>
            <a:chExt cx="884628" cy="1493737"/>
          </a:xfrm>
        </p:grpSpPr>
        <p:sp>
          <p:nvSpPr>
            <p:cNvPr id="8" name="Freeform 6"/>
            <p:cNvSpPr>
              <a:spLocks/>
            </p:cNvSpPr>
            <p:nvPr/>
          </p:nvSpPr>
          <p:spPr bwMode="auto">
            <a:xfrm>
              <a:off x="1162425"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0" y="11"/>
                    <a:pt x="0"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 name="Freeform 10"/>
            <p:cNvSpPr>
              <a:spLocks/>
            </p:cNvSpPr>
            <p:nvPr/>
          </p:nvSpPr>
          <p:spPr bwMode="auto">
            <a:xfrm>
              <a:off x="973455" y="4373444"/>
              <a:ext cx="884628" cy="1314482"/>
            </a:xfrm>
            <a:custGeom>
              <a:avLst/>
              <a:gdLst>
                <a:gd name="T0" fmla="*/ 0 w 131"/>
                <a:gd name="T1" fmla="*/ 194 h 194"/>
                <a:gd name="T2" fmla="*/ 131 w 131"/>
                <a:gd name="T3" fmla="*/ 194 h 194"/>
                <a:gd name="T4" fmla="*/ 101 w 131"/>
                <a:gd name="T5" fmla="*/ 0 h 194"/>
                <a:gd name="T6" fmla="*/ 28 w 131"/>
                <a:gd name="T7" fmla="*/ 0 h 194"/>
                <a:gd name="T8" fmla="*/ 0 w 131"/>
                <a:gd name="T9" fmla="*/ 194 h 194"/>
              </a:gdLst>
              <a:ahLst/>
              <a:cxnLst>
                <a:cxn ang="0">
                  <a:pos x="T0" y="T1"/>
                </a:cxn>
                <a:cxn ang="0">
                  <a:pos x="T2" y="T3"/>
                </a:cxn>
                <a:cxn ang="0">
                  <a:pos x="T4" y="T5"/>
                </a:cxn>
                <a:cxn ang="0">
                  <a:pos x="T6" y="T7"/>
                </a:cxn>
                <a:cxn ang="0">
                  <a:pos x="T8" y="T9"/>
                </a:cxn>
              </a:cxnLst>
              <a:rect l="0" t="0" r="r" b="b"/>
              <a:pathLst>
                <a:path w="131" h="194">
                  <a:moveTo>
                    <a:pt x="0" y="194"/>
                  </a:moveTo>
                  <a:cubicBezTo>
                    <a:pt x="131" y="194"/>
                    <a:pt x="131" y="194"/>
                    <a:pt x="131" y="194"/>
                  </a:cubicBezTo>
                  <a:cubicBezTo>
                    <a:pt x="98" y="125"/>
                    <a:pt x="100" y="71"/>
                    <a:pt x="101" y="0"/>
                  </a:cubicBezTo>
                  <a:cubicBezTo>
                    <a:pt x="28" y="0"/>
                    <a:pt x="28" y="0"/>
                    <a:pt x="28" y="0"/>
                  </a:cubicBezTo>
                  <a:cubicBezTo>
                    <a:pt x="30" y="69"/>
                    <a:pt x="35"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2" name="Group 31"/>
          <p:cNvGrpSpPr/>
          <p:nvPr/>
        </p:nvGrpSpPr>
        <p:grpSpPr>
          <a:xfrm>
            <a:off x="4484701" y="3452661"/>
            <a:ext cx="658799" cy="1120303"/>
            <a:chOff x="6050722" y="4194189"/>
            <a:chExt cx="878398" cy="1493737"/>
          </a:xfrm>
        </p:grpSpPr>
        <p:sp>
          <p:nvSpPr>
            <p:cNvPr id="13" name="Freeform 11"/>
            <p:cNvSpPr>
              <a:spLocks/>
            </p:cNvSpPr>
            <p:nvPr/>
          </p:nvSpPr>
          <p:spPr bwMode="auto">
            <a:xfrm>
              <a:off x="6233462" y="4194189"/>
              <a:ext cx="506688" cy="107983"/>
            </a:xfrm>
            <a:custGeom>
              <a:avLst/>
              <a:gdLst>
                <a:gd name="T0" fmla="*/ 1 w 75"/>
                <a:gd name="T1" fmla="*/ 16 h 16"/>
                <a:gd name="T2" fmla="*/ 0 w 75"/>
                <a:gd name="T3" fmla="*/ 0 h 16"/>
                <a:gd name="T4" fmla="*/ 75 w 75"/>
                <a:gd name="T5" fmla="*/ 0 h 16"/>
                <a:gd name="T6" fmla="*/ 75 w 75"/>
                <a:gd name="T7" fmla="*/ 16 h 16"/>
                <a:gd name="T8" fmla="*/ 1 w 75"/>
                <a:gd name="T9" fmla="*/ 16 h 16"/>
              </a:gdLst>
              <a:ahLst/>
              <a:cxnLst>
                <a:cxn ang="0">
                  <a:pos x="T0" y="T1"/>
                </a:cxn>
                <a:cxn ang="0">
                  <a:pos x="T2" y="T3"/>
                </a:cxn>
                <a:cxn ang="0">
                  <a:pos x="T4" y="T5"/>
                </a:cxn>
                <a:cxn ang="0">
                  <a:pos x="T6" y="T7"/>
                </a:cxn>
                <a:cxn ang="0">
                  <a:pos x="T8" y="T9"/>
                </a:cxn>
              </a:cxnLst>
              <a:rect l="0" t="0" r="r" b="b"/>
              <a:pathLst>
                <a:path w="75" h="16">
                  <a:moveTo>
                    <a:pt x="1" y="16"/>
                  </a:moveTo>
                  <a:cubicBezTo>
                    <a:pt x="1" y="11"/>
                    <a:pt x="1" y="5"/>
                    <a:pt x="0" y="0"/>
                  </a:cubicBezTo>
                  <a:cubicBezTo>
                    <a:pt x="25" y="0"/>
                    <a:pt x="50" y="0"/>
                    <a:pt x="75" y="0"/>
                  </a:cubicBezTo>
                  <a:cubicBezTo>
                    <a:pt x="75" y="5"/>
                    <a:pt x="75" y="11"/>
                    <a:pt x="75" y="16"/>
                  </a:cubicBezTo>
                  <a:cubicBezTo>
                    <a:pt x="1" y="16"/>
                    <a:pt x="1" y="16"/>
                    <a:pt x="1"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 name="Freeform 13"/>
            <p:cNvSpPr>
              <a:spLocks/>
            </p:cNvSpPr>
            <p:nvPr/>
          </p:nvSpPr>
          <p:spPr bwMode="auto">
            <a:xfrm>
              <a:off x="6050722" y="4373444"/>
              <a:ext cx="878398" cy="1314482"/>
            </a:xfrm>
            <a:custGeom>
              <a:avLst/>
              <a:gdLst>
                <a:gd name="T0" fmla="*/ 0 w 130"/>
                <a:gd name="T1" fmla="*/ 194 h 194"/>
                <a:gd name="T2" fmla="*/ 130 w 130"/>
                <a:gd name="T3" fmla="*/ 194 h 194"/>
                <a:gd name="T4" fmla="*/ 101 w 130"/>
                <a:gd name="T5" fmla="*/ 0 h 194"/>
                <a:gd name="T6" fmla="*/ 27 w 130"/>
                <a:gd name="T7" fmla="*/ 0 h 194"/>
                <a:gd name="T8" fmla="*/ 0 w 130"/>
                <a:gd name="T9" fmla="*/ 194 h 194"/>
              </a:gdLst>
              <a:ahLst/>
              <a:cxnLst>
                <a:cxn ang="0">
                  <a:pos x="T0" y="T1"/>
                </a:cxn>
                <a:cxn ang="0">
                  <a:pos x="T2" y="T3"/>
                </a:cxn>
                <a:cxn ang="0">
                  <a:pos x="T4" y="T5"/>
                </a:cxn>
                <a:cxn ang="0">
                  <a:pos x="T6" y="T7"/>
                </a:cxn>
                <a:cxn ang="0">
                  <a:pos x="T8" y="T9"/>
                </a:cxn>
              </a:cxnLst>
              <a:rect l="0" t="0" r="r" b="b"/>
              <a:pathLst>
                <a:path w="130" h="194">
                  <a:moveTo>
                    <a:pt x="0" y="194"/>
                  </a:moveTo>
                  <a:cubicBezTo>
                    <a:pt x="130" y="194"/>
                    <a:pt x="130" y="194"/>
                    <a:pt x="130" y="194"/>
                  </a:cubicBezTo>
                  <a:cubicBezTo>
                    <a:pt x="97"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1" name="Group 30"/>
          <p:cNvGrpSpPr/>
          <p:nvPr/>
        </p:nvGrpSpPr>
        <p:grpSpPr>
          <a:xfrm>
            <a:off x="3574318" y="3452661"/>
            <a:ext cx="658799" cy="1120303"/>
            <a:chOff x="4786077" y="4194189"/>
            <a:chExt cx="878398" cy="1493737"/>
          </a:xfrm>
        </p:grpSpPr>
        <p:sp>
          <p:nvSpPr>
            <p:cNvPr id="14" name="Freeform 12"/>
            <p:cNvSpPr>
              <a:spLocks/>
            </p:cNvSpPr>
            <p:nvPr/>
          </p:nvSpPr>
          <p:spPr bwMode="auto">
            <a:xfrm>
              <a:off x="4975048" y="4194189"/>
              <a:ext cx="506688" cy="107983"/>
            </a:xfrm>
            <a:custGeom>
              <a:avLst/>
              <a:gdLst>
                <a:gd name="T0" fmla="*/ 0 w 75"/>
                <a:gd name="T1" fmla="*/ 16 h 16"/>
                <a:gd name="T2" fmla="*/ 0 w 75"/>
                <a:gd name="T3" fmla="*/ 0 h 16"/>
                <a:gd name="T4" fmla="*/ 75 w 75"/>
                <a:gd name="T5" fmla="*/ 0 h 16"/>
                <a:gd name="T6" fmla="*/ 75 w 75"/>
                <a:gd name="T7" fmla="*/ 16 h 16"/>
                <a:gd name="T8" fmla="*/ 0 w 75"/>
                <a:gd name="T9" fmla="*/ 16 h 16"/>
              </a:gdLst>
              <a:ahLst/>
              <a:cxnLst>
                <a:cxn ang="0">
                  <a:pos x="T0" y="T1"/>
                </a:cxn>
                <a:cxn ang="0">
                  <a:pos x="T2" y="T3"/>
                </a:cxn>
                <a:cxn ang="0">
                  <a:pos x="T4" y="T5"/>
                </a:cxn>
                <a:cxn ang="0">
                  <a:pos x="T6" y="T7"/>
                </a:cxn>
                <a:cxn ang="0">
                  <a:pos x="T8" y="T9"/>
                </a:cxn>
              </a:cxnLst>
              <a:rect l="0" t="0" r="r" b="b"/>
              <a:pathLst>
                <a:path w="75" h="16">
                  <a:moveTo>
                    <a:pt x="0" y="16"/>
                  </a:moveTo>
                  <a:cubicBezTo>
                    <a:pt x="0" y="11"/>
                    <a:pt x="0" y="5"/>
                    <a:pt x="0" y="0"/>
                  </a:cubicBezTo>
                  <a:cubicBezTo>
                    <a:pt x="25" y="0"/>
                    <a:pt x="50" y="0"/>
                    <a:pt x="75" y="0"/>
                  </a:cubicBezTo>
                  <a:cubicBezTo>
                    <a:pt x="75" y="5"/>
                    <a:pt x="75" y="11"/>
                    <a:pt x="75" y="16"/>
                  </a:cubicBezTo>
                  <a:cubicBezTo>
                    <a:pt x="0" y="16"/>
                    <a:pt x="0" y="16"/>
                    <a:pt x="0" y="1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14"/>
            <p:cNvSpPr>
              <a:spLocks/>
            </p:cNvSpPr>
            <p:nvPr/>
          </p:nvSpPr>
          <p:spPr bwMode="auto">
            <a:xfrm>
              <a:off x="4786077" y="4373444"/>
              <a:ext cx="878398" cy="1314482"/>
            </a:xfrm>
            <a:custGeom>
              <a:avLst/>
              <a:gdLst>
                <a:gd name="T0" fmla="*/ 0 w 130"/>
                <a:gd name="T1" fmla="*/ 194 h 194"/>
                <a:gd name="T2" fmla="*/ 130 w 130"/>
                <a:gd name="T3" fmla="*/ 194 h 194"/>
                <a:gd name="T4" fmla="*/ 101 w 130"/>
                <a:gd name="T5" fmla="*/ 0 h 194"/>
                <a:gd name="T6" fmla="*/ 27 w 130"/>
                <a:gd name="T7" fmla="*/ 0 h 194"/>
                <a:gd name="T8" fmla="*/ 0 w 130"/>
                <a:gd name="T9" fmla="*/ 194 h 194"/>
              </a:gdLst>
              <a:ahLst/>
              <a:cxnLst>
                <a:cxn ang="0">
                  <a:pos x="T0" y="T1"/>
                </a:cxn>
                <a:cxn ang="0">
                  <a:pos x="T2" y="T3"/>
                </a:cxn>
                <a:cxn ang="0">
                  <a:pos x="T4" y="T5"/>
                </a:cxn>
                <a:cxn ang="0">
                  <a:pos x="T6" y="T7"/>
                </a:cxn>
                <a:cxn ang="0">
                  <a:pos x="T8" y="T9"/>
                </a:cxn>
              </a:cxnLst>
              <a:rect l="0" t="0" r="r" b="b"/>
              <a:pathLst>
                <a:path w="130" h="194">
                  <a:moveTo>
                    <a:pt x="0" y="194"/>
                  </a:moveTo>
                  <a:cubicBezTo>
                    <a:pt x="130" y="194"/>
                    <a:pt x="130" y="194"/>
                    <a:pt x="130" y="194"/>
                  </a:cubicBezTo>
                  <a:cubicBezTo>
                    <a:pt x="98" y="125"/>
                    <a:pt x="100" y="71"/>
                    <a:pt x="101" y="0"/>
                  </a:cubicBezTo>
                  <a:cubicBezTo>
                    <a:pt x="27" y="0"/>
                    <a:pt x="27" y="0"/>
                    <a:pt x="27" y="0"/>
                  </a:cubicBezTo>
                  <a:cubicBezTo>
                    <a:pt x="30" y="69"/>
                    <a:pt x="34" y="129"/>
                    <a:pt x="0" y="194"/>
                  </a:cubicBez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5" name="Rectangle 24"/>
          <p:cNvSpPr/>
          <p:nvPr/>
        </p:nvSpPr>
        <p:spPr>
          <a:xfrm>
            <a:off x="0" y="4564248"/>
            <a:ext cx="9144000" cy="13236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grpSp>
        <p:nvGrpSpPr>
          <p:cNvPr id="42" name="Group 41"/>
          <p:cNvGrpSpPr/>
          <p:nvPr/>
        </p:nvGrpSpPr>
        <p:grpSpPr>
          <a:xfrm>
            <a:off x="90897" y="2579401"/>
            <a:ext cx="1125219" cy="788009"/>
            <a:chOff x="-578785" y="2331819"/>
            <a:chExt cx="2006599" cy="1405254"/>
          </a:xfrm>
          <a:effectLst>
            <a:outerShdw blurRad="50800" dist="38100" dir="2700000" algn="tl" rotWithShape="0">
              <a:prstClr val="black">
                <a:alpha val="40000"/>
              </a:prstClr>
            </a:outerShdw>
          </a:effectLst>
        </p:grpSpPr>
        <p:sp>
          <p:nvSpPr>
            <p:cNvPr id="34" name="Freeform 17"/>
            <p:cNvSpPr>
              <a:spLocks/>
            </p:cNvSpPr>
            <p:nvPr/>
          </p:nvSpPr>
          <p:spPr bwMode="auto">
            <a:xfrm>
              <a:off x="-578785" y="2331819"/>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6" name="Oval 15"/>
            <p:cNvSpPr>
              <a:spLocks noChangeArrowheads="1"/>
            </p:cNvSpPr>
            <p:nvPr/>
          </p:nvSpPr>
          <p:spPr bwMode="auto">
            <a:xfrm>
              <a:off x="986489" y="3284318"/>
              <a:ext cx="192087" cy="18573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 name="Oval 18"/>
            <p:cNvSpPr>
              <a:spLocks noChangeArrowheads="1"/>
            </p:cNvSpPr>
            <p:nvPr/>
          </p:nvSpPr>
          <p:spPr bwMode="auto">
            <a:xfrm>
              <a:off x="1127777" y="3281461"/>
              <a:ext cx="252412" cy="2476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 name="Oval 19"/>
            <p:cNvSpPr>
              <a:spLocks noChangeArrowheads="1"/>
            </p:cNvSpPr>
            <p:nvPr/>
          </p:nvSpPr>
          <p:spPr bwMode="auto">
            <a:xfrm>
              <a:off x="1194452" y="3421161"/>
              <a:ext cx="222250" cy="222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Oval 20"/>
            <p:cNvSpPr>
              <a:spLocks noChangeArrowheads="1"/>
            </p:cNvSpPr>
            <p:nvPr/>
          </p:nvSpPr>
          <p:spPr bwMode="auto">
            <a:xfrm>
              <a:off x="1240489" y="3549748"/>
              <a:ext cx="187325" cy="1873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4" name="Group 53"/>
          <p:cNvGrpSpPr/>
          <p:nvPr/>
        </p:nvGrpSpPr>
        <p:grpSpPr>
          <a:xfrm>
            <a:off x="568059" y="1589993"/>
            <a:ext cx="1588489" cy="1700149"/>
            <a:chOff x="757412" y="1680151"/>
            <a:chExt cx="2117985" cy="2266865"/>
          </a:xfrm>
          <a:solidFill>
            <a:schemeClr val="accent2"/>
          </a:solidFill>
          <a:effectLst>
            <a:outerShdw blurRad="50800" dist="38100" dir="2700000" algn="tl" rotWithShape="0">
              <a:prstClr val="black">
                <a:alpha val="40000"/>
              </a:prstClr>
            </a:outerShdw>
          </a:effectLst>
        </p:grpSpPr>
        <p:sp>
          <p:nvSpPr>
            <p:cNvPr id="19" name="Freeform 17"/>
            <p:cNvSpPr>
              <a:spLocks/>
            </p:cNvSpPr>
            <p:nvPr/>
          </p:nvSpPr>
          <p:spPr bwMode="auto">
            <a:xfrm>
              <a:off x="757412" y="1680151"/>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Oval 15"/>
            <p:cNvSpPr>
              <a:spLocks noChangeArrowheads="1"/>
            </p:cNvSpPr>
            <p:nvPr/>
          </p:nvSpPr>
          <p:spPr bwMode="auto">
            <a:xfrm>
              <a:off x="2322686" y="2632650"/>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Oval 16"/>
            <p:cNvSpPr>
              <a:spLocks noChangeArrowheads="1"/>
            </p:cNvSpPr>
            <p:nvPr/>
          </p:nvSpPr>
          <p:spPr bwMode="auto">
            <a:xfrm>
              <a:off x="2384599" y="2543750"/>
              <a:ext cx="341312" cy="342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48" name="Group 47"/>
            <p:cNvGrpSpPr/>
            <p:nvPr/>
          </p:nvGrpSpPr>
          <p:grpSpPr>
            <a:xfrm>
              <a:off x="2446770" y="2670369"/>
              <a:ext cx="415618" cy="735325"/>
              <a:chOff x="2514774" y="2751713"/>
              <a:chExt cx="330199" cy="584199"/>
            </a:xfrm>
            <a:grpFill/>
          </p:grpSpPr>
          <p:sp>
            <p:nvSpPr>
              <p:cNvPr id="20"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6" name="Group 45"/>
            <p:cNvGrpSpPr/>
            <p:nvPr/>
          </p:nvGrpSpPr>
          <p:grpSpPr>
            <a:xfrm rot="797655">
              <a:off x="2631395" y="3288733"/>
              <a:ext cx="244002" cy="411570"/>
              <a:chOff x="2611611" y="3206821"/>
              <a:chExt cx="263524" cy="444499"/>
            </a:xfrm>
            <a:grpFill/>
          </p:grpSpPr>
          <p:sp>
            <p:nvSpPr>
              <p:cNvPr id="43" name="Oval 19"/>
              <p:cNvSpPr>
                <a:spLocks noChangeArrowheads="1"/>
              </p:cNvSpPr>
              <p:nvPr/>
            </p:nvSpPr>
            <p:spPr bwMode="auto">
              <a:xfrm rot="1824498">
                <a:off x="2611611" y="320682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 name="Oval 20"/>
              <p:cNvSpPr>
                <a:spLocks noChangeArrowheads="1"/>
              </p:cNvSpPr>
              <p:nvPr/>
            </p:nvSpPr>
            <p:spPr bwMode="auto">
              <a:xfrm rot="1824498">
                <a:off x="2657648" y="333540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 name="Oval 21"/>
              <p:cNvSpPr>
                <a:spLocks noChangeArrowheads="1"/>
              </p:cNvSpPr>
              <p:nvPr/>
            </p:nvSpPr>
            <p:spPr bwMode="auto">
              <a:xfrm rot="1824498">
                <a:off x="2698923" y="3475108"/>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52" name="Oval 21"/>
            <p:cNvSpPr>
              <a:spLocks noChangeArrowheads="1"/>
            </p:cNvSpPr>
            <p:nvPr/>
          </p:nvSpPr>
          <p:spPr bwMode="auto">
            <a:xfrm rot="2622153">
              <a:off x="2678654" y="3654115"/>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3" name="Oval 21"/>
            <p:cNvSpPr>
              <a:spLocks noChangeArrowheads="1"/>
            </p:cNvSpPr>
            <p:nvPr/>
          </p:nvSpPr>
          <p:spPr bwMode="auto">
            <a:xfrm rot="2622153">
              <a:off x="2686028" y="3776464"/>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57" name="Oval 15"/>
          <p:cNvSpPr>
            <a:spLocks noChangeArrowheads="1"/>
          </p:cNvSpPr>
          <p:nvPr/>
        </p:nvSpPr>
        <p:spPr bwMode="auto">
          <a:xfrm>
            <a:off x="3542807" y="2382456"/>
            <a:ext cx="144065" cy="1393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58" name="Oval 16"/>
          <p:cNvSpPr>
            <a:spLocks noChangeArrowheads="1"/>
          </p:cNvSpPr>
          <p:nvPr/>
        </p:nvSpPr>
        <p:spPr bwMode="auto">
          <a:xfrm>
            <a:off x="3589241" y="2315781"/>
            <a:ext cx="255984" cy="2571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70" name="Group 69"/>
          <p:cNvGrpSpPr/>
          <p:nvPr/>
        </p:nvGrpSpPr>
        <p:grpSpPr>
          <a:xfrm>
            <a:off x="1918610" y="2554675"/>
            <a:ext cx="1125219" cy="788009"/>
            <a:chOff x="-578785" y="2331819"/>
            <a:chExt cx="2006599" cy="1405254"/>
          </a:xfrm>
          <a:solidFill>
            <a:schemeClr val="accent3"/>
          </a:solidFill>
          <a:effectLst>
            <a:outerShdw blurRad="50800" dist="38100" dir="2700000" algn="tl" rotWithShape="0">
              <a:prstClr val="black">
                <a:alpha val="40000"/>
              </a:prstClr>
            </a:outerShdw>
          </a:effectLst>
        </p:grpSpPr>
        <p:sp>
          <p:nvSpPr>
            <p:cNvPr id="71" name="Freeform 17"/>
            <p:cNvSpPr>
              <a:spLocks/>
            </p:cNvSpPr>
            <p:nvPr/>
          </p:nvSpPr>
          <p:spPr bwMode="auto">
            <a:xfrm>
              <a:off x="-578785" y="2331819"/>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Oval 15"/>
            <p:cNvSpPr>
              <a:spLocks noChangeArrowheads="1"/>
            </p:cNvSpPr>
            <p:nvPr/>
          </p:nvSpPr>
          <p:spPr bwMode="auto">
            <a:xfrm>
              <a:off x="986489" y="3284318"/>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3" name="Oval 18"/>
            <p:cNvSpPr>
              <a:spLocks noChangeArrowheads="1"/>
            </p:cNvSpPr>
            <p:nvPr/>
          </p:nvSpPr>
          <p:spPr bwMode="auto">
            <a:xfrm>
              <a:off x="1127777" y="3281461"/>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4" name="Oval 19"/>
            <p:cNvSpPr>
              <a:spLocks noChangeArrowheads="1"/>
            </p:cNvSpPr>
            <p:nvPr/>
          </p:nvSpPr>
          <p:spPr bwMode="auto">
            <a:xfrm>
              <a:off x="1194452" y="342116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5" name="Oval 20"/>
            <p:cNvSpPr>
              <a:spLocks noChangeArrowheads="1"/>
            </p:cNvSpPr>
            <p:nvPr/>
          </p:nvSpPr>
          <p:spPr bwMode="auto">
            <a:xfrm>
              <a:off x="1240489" y="354974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4" name="Group 83"/>
          <p:cNvGrpSpPr/>
          <p:nvPr/>
        </p:nvGrpSpPr>
        <p:grpSpPr>
          <a:xfrm>
            <a:off x="2383841" y="1659940"/>
            <a:ext cx="1588489" cy="1700149"/>
            <a:chOff x="757412" y="1680151"/>
            <a:chExt cx="2117985" cy="2266865"/>
          </a:xfrm>
          <a:solidFill>
            <a:schemeClr val="accent4"/>
          </a:solidFill>
          <a:effectLst>
            <a:outerShdw blurRad="50800" dist="38100" dir="2700000" algn="tl" rotWithShape="0">
              <a:prstClr val="black">
                <a:alpha val="40000"/>
              </a:prstClr>
            </a:outerShdw>
          </a:effectLst>
        </p:grpSpPr>
        <p:sp>
          <p:nvSpPr>
            <p:cNvPr id="85" name="Freeform 17"/>
            <p:cNvSpPr>
              <a:spLocks/>
            </p:cNvSpPr>
            <p:nvPr/>
          </p:nvSpPr>
          <p:spPr bwMode="auto">
            <a:xfrm>
              <a:off x="757412" y="1680151"/>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6" name="Oval 15"/>
            <p:cNvSpPr>
              <a:spLocks noChangeArrowheads="1"/>
            </p:cNvSpPr>
            <p:nvPr/>
          </p:nvSpPr>
          <p:spPr bwMode="auto">
            <a:xfrm>
              <a:off x="2322686" y="2632650"/>
              <a:ext cx="192087" cy="185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7" name="Oval 16"/>
            <p:cNvSpPr>
              <a:spLocks noChangeArrowheads="1"/>
            </p:cNvSpPr>
            <p:nvPr/>
          </p:nvSpPr>
          <p:spPr bwMode="auto">
            <a:xfrm>
              <a:off x="2384599" y="2543750"/>
              <a:ext cx="341312" cy="342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88" name="Group 87"/>
            <p:cNvGrpSpPr/>
            <p:nvPr/>
          </p:nvGrpSpPr>
          <p:grpSpPr>
            <a:xfrm>
              <a:off x="2446770" y="2670369"/>
              <a:ext cx="415618" cy="735325"/>
              <a:chOff x="2514774" y="2751713"/>
              <a:chExt cx="330199" cy="584199"/>
            </a:xfrm>
            <a:grpFill/>
          </p:grpSpPr>
          <p:sp>
            <p:nvSpPr>
              <p:cNvPr id="95"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6"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8"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9" name="Group 88"/>
            <p:cNvGrpSpPr/>
            <p:nvPr/>
          </p:nvGrpSpPr>
          <p:grpSpPr>
            <a:xfrm rot="797655">
              <a:off x="2631395" y="3288733"/>
              <a:ext cx="244002" cy="411570"/>
              <a:chOff x="2611611" y="3206821"/>
              <a:chExt cx="263524" cy="444499"/>
            </a:xfrm>
            <a:grpFill/>
          </p:grpSpPr>
          <p:sp>
            <p:nvSpPr>
              <p:cNvPr id="92" name="Oval 19"/>
              <p:cNvSpPr>
                <a:spLocks noChangeArrowheads="1"/>
              </p:cNvSpPr>
              <p:nvPr/>
            </p:nvSpPr>
            <p:spPr bwMode="auto">
              <a:xfrm rot="1824498">
                <a:off x="2611611" y="3206821"/>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3" name="Oval 20"/>
              <p:cNvSpPr>
                <a:spLocks noChangeArrowheads="1"/>
              </p:cNvSpPr>
              <p:nvPr/>
            </p:nvSpPr>
            <p:spPr bwMode="auto">
              <a:xfrm rot="1824498">
                <a:off x="2657648" y="3335408"/>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4" name="Oval 21"/>
              <p:cNvSpPr>
                <a:spLocks noChangeArrowheads="1"/>
              </p:cNvSpPr>
              <p:nvPr/>
            </p:nvSpPr>
            <p:spPr bwMode="auto">
              <a:xfrm rot="1824498">
                <a:off x="2698923" y="3475108"/>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90" name="Oval 21"/>
            <p:cNvSpPr>
              <a:spLocks noChangeArrowheads="1"/>
            </p:cNvSpPr>
            <p:nvPr/>
          </p:nvSpPr>
          <p:spPr bwMode="auto">
            <a:xfrm rot="2622153">
              <a:off x="2678654" y="3654115"/>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Oval 21"/>
            <p:cNvSpPr>
              <a:spLocks noChangeArrowheads="1"/>
            </p:cNvSpPr>
            <p:nvPr/>
          </p:nvSpPr>
          <p:spPr bwMode="auto">
            <a:xfrm rot="2622153">
              <a:off x="2686028" y="3776464"/>
              <a:ext cx="170552" cy="1705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77" name="Group 76"/>
          <p:cNvGrpSpPr/>
          <p:nvPr/>
        </p:nvGrpSpPr>
        <p:grpSpPr>
          <a:xfrm>
            <a:off x="3481572" y="2226886"/>
            <a:ext cx="1387939" cy="1137755"/>
            <a:chOff x="3158468" y="1784270"/>
            <a:chExt cx="2104976" cy="1725543"/>
          </a:xfrm>
          <a:solidFill>
            <a:schemeClr val="accent5"/>
          </a:solidFill>
          <a:effectLst>
            <a:outerShdw blurRad="50800" dist="38100" dir="2700000" algn="tl" rotWithShape="0">
              <a:prstClr val="black">
                <a:alpha val="40000"/>
              </a:prstClr>
            </a:outerShdw>
          </a:effectLst>
        </p:grpSpPr>
        <p:sp>
          <p:nvSpPr>
            <p:cNvPr id="78" name="Freeform 17"/>
            <p:cNvSpPr>
              <a:spLocks/>
            </p:cNvSpPr>
            <p:nvPr/>
          </p:nvSpPr>
          <p:spPr bwMode="auto">
            <a:xfrm>
              <a:off x="3158468" y="1784270"/>
              <a:ext cx="1885950" cy="1092200"/>
            </a:xfrm>
            <a:custGeom>
              <a:avLst/>
              <a:gdLst>
                <a:gd name="T0" fmla="*/ 325 w 365"/>
                <a:gd name="T1" fmla="*/ 128 h 211"/>
                <a:gd name="T2" fmla="*/ 329 w 365"/>
                <a:gd name="T3" fmla="*/ 99 h 211"/>
                <a:gd name="T4" fmla="*/ 229 w 365"/>
                <a:gd name="T5" fmla="*/ 0 h 211"/>
                <a:gd name="T6" fmla="*/ 148 w 365"/>
                <a:gd name="T7" fmla="*/ 42 h 211"/>
                <a:gd name="T8" fmla="*/ 126 w 365"/>
                <a:gd name="T9" fmla="*/ 39 h 211"/>
                <a:gd name="T10" fmla="*/ 67 w 365"/>
                <a:gd name="T11" fmla="*/ 68 h 211"/>
                <a:gd name="T12" fmla="*/ 49 w 365"/>
                <a:gd name="T13" fmla="*/ 65 h 211"/>
                <a:gd name="T14" fmla="*/ 0 w 365"/>
                <a:gd name="T15" fmla="*/ 114 h 211"/>
                <a:gd name="T16" fmla="*/ 49 w 365"/>
                <a:gd name="T17" fmla="*/ 162 h 211"/>
                <a:gd name="T18" fmla="*/ 68 w 365"/>
                <a:gd name="T19" fmla="*/ 158 h 211"/>
                <a:gd name="T20" fmla="*/ 126 w 365"/>
                <a:gd name="T21" fmla="*/ 186 h 211"/>
                <a:gd name="T22" fmla="*/ 161 w 365"/>
                <a:gd name="T23" fmla="*/ 178 h 211"/>
                <a:gd name="T24" fmla="*/ 195 w 365"/>
                <a:gd name="T25" fmla="*/ 198 h 211"/>
                <a:gd name="T26" fmla="*/ 208 w 365"/>
                <a:gd name="T27" fmla="*/ 196 h 211"/>
                <a:gd name="T28" fmla="*/ 229 w 365"/>
                <a:gd name="T29" fmla="*/ 198 h 211"/>
                <a:gd name="T30" fmla="*/ 261 w 365"/>
                <a:gd name="T31" fmla="*/ 193 h 211"/>
                <a:gd name="T32" fmla="*/ 290 w 365"/>
                <a:gd name="T33" fmla="*/ 211 h 211"/>
                <a:gd name="T34" fmla="*/ 306 w 365"/>
                <a:gd name="T35" fmla="*/ 207 h 211"/>
                <a:gd name="T36" fmla="*/ 324 w 365"/>
                <a:gd name="T37" fmla="*/ 211 h 211"/>
                <a:gd name="T38" fmla="*/ 365 w 365"/>
                <a:gd name="T39" fmla="*/ 169 h 211"/>
                <a:gd name="T40" fmla="*/ 325 w 365"/>
                <a:gd name="T41" fmla="*/ 12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211">
                  <a:moveTo>
                    <a:pt x="325" y="128"/>
                  </a:moveTo>
                  <a:cubicBezTo>
                    <a:pt x="327" y="119"/>
                    <a:pt x="329" y="109"/>
                    <a:pt x="329" y="99"/>
                  </a:cubicBezTo>
                  <a:cubicBezTo>
                    <a:pt x="329" y="44"/>
                    <a:pt x="284" y="0"/>
                    <a:pt x="229" y="0"/>
                  </a:cubicBezTo>
                  <a:cubicBezTo>
                    <a:pt x="196" y="0"/>
                    <a:pt x="166" y="17"/>
                    <a:pt x="148" y="42"/>
                  </a:cubicBezTo>
                  <a:cubicBezTo>
                    <a:pt x="141" y="40"/>
                    <a:pt x="133" y="39"/>
                    <a:pt x="126" y="39"/>
                  </a:cubicBezTo>
                  <a:cubicBezTo>
                    <a:pt x="102" y="39"/>
                    <a:pt x="80" y="51"/>
                    <a:pt x="67" y="68"/>
                  </a:cubicBezTo>
                  <a:cubicBezTo>
                    <a:pt x="61" y="66"/>
                    <a:pt x="55" y="65"/>
                    <a:pt x="49" y="65"/>
                  </a:cubicBezTo>
                  <a:cubicBezTo>
                    <a:pt x="22" y="65"/>
                    <a:pt x="0" y="87"/>
                    <a:pt x="0" y="114"/>
                  </a:cubicBezTo>
                  <a:cubicBezTo>
                    <a:pt x="0" y="140"/>
                    <a:pt x="22" y="162"/>
                    <a:pt x="49" y="162"/>
                  </a:cubicBezTo>
                  <a:cubicBezTo>
                    <a:pt x="56" y="162"/>
                    <a:pt x="62" y="161"/>
                    <a:pt x="68" y="158"/>
                  </a:cubicBezTo>
                  <a:cubicBezTo>
                    <a:pt x="81" y="175"/>
                    <a:pt x="102" y="186"/>
                    <a:pt x="126" y="186"/>
                  </a:cubicBezTo>
                  <a:cubicBezTo>
                    <a:pt x="138" y="186"/>
                    <a:pt x="150" y="183"/>
                    <a:pt x="161" y="178"/>
                  </a:cubicBezTo>
                  <a:cubicBezTo>
                    <a:pt x="167" y="190"/>
                    <a:pt x="180" y="198"/>
                    <a:pt x="195" y="198"/>
                  </a:cubicBezTo>
                  <a:cubicBezTo>
                    <a:pt x="199" y="198"/>
                    <a:pt x="204" y="197"/>
                    <a:pt x="208" y="196"/>
                  </a:cubicBezTo>
                  <a:cubicBezTo>
                    <a:pt x="215" y="197"/>
                    <a:pt x="222" y="198"/>
                    <a:pt x="229" y="198"/>
                  </a:cubicBezTo>
                  <a:cubicBezTo>
                    <a:pt x="240" y="198"/>
                    <a:pt x="251" y="196"/>
                    <a:pt x="261" y="193"/>
                  </a:cubicBezTo>
                  <a:cubicBezTo>
                    <a:pt x="267" y="204"/>
                    <a:pt x="278" y="211"/>
                    <a:pt x="290" y="211"/>
                  </a:cubicBezTo>
                  <a:cubicBezTo>
                    <a:pt x="296" y="211"/>
                    <a:pt x="301" y="209"/>
                    <a:pt x="306" y="207"/>
                  </a:cubicBezTo>
                  <a:cubicBezTo>
                    <a:pt x="312" y="209"/>
                    <a:pt x="317" y="211"/>
                    <a:pt x="324" y="211"/>
                  </a:cubicBezTo>
                  <a:cubicBezTo>
                    <a:pt x="347" y="211"/>
                    <a:pt x="365" y="192"/>
                    <a:pt x="365" y="169"/>
                  </a:cubicBezTo>
                  <a:cubicBezTo>
                    <a:pt x="365" y="146"/>
                    <a:pt x="347" y="128"/>
                    <a:pt x="32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79" name="Group 78"/>
            <p:cNvGrpSpPr/>
            <p:nvPr/>
          </p:nvGrpSpPr>
          <p:grpSpPr>
            <a:xfrm>
              <a:off x="4847826" y="2774488"/>
              <a:ext cx="415618" cy="735325"/>
              <a:chOff x="2514774" y="2751713"/>
              <a:chExt cx="330199" cy="584199"/>
            </a:xfrm>
            <a:grpFill/>
          </p:grpSpPr>
          <p:sp>
            <p:nvSpPr>
              <p:cNvPr id="80" name="Oval 18"/>
              <p:cNvSpPr>
                <a:spLocks noChangeArrowheads="1"/>
              </p:cNvSpPr>
              <p:nvPr/>
            </p:nvSpPr>
            <p:spPr bwMode="auto">
              <a:xfrm>
                <a:off x="2514774" y="2751713"/>
                <a:ext cx="252412"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1" name="Oval 19"/>
              <p:cNvSpPr>
                <a:spLocks noChangeArrowheads="1"/>
              </p:cNvSpPr>
              <p:nvPr/>
            </p:nvSpPr>
            <p:spPr bwMode="auto">
              <a:xfrm>
                <a:off x="2581449" y="2891413"/>
                <a:ext cx="222250" cy="222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2" name="Oval 20"/>
              <p:cNvSpPr>
                <a:spLocks noChangeArrowheads="1"/>
              </p:cNvSpPr>
              <p:nvPr/>
            </p:nvSpPr>
            <p:spPr bwMode="auto">
              <a:xfrm>
                <a:off x="2627486" y="3020000"/>
                <a:ext cx="187325"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Oval 21"/>
              <p:cNvSpPr>
                <a:spLocks noChangeArrowheads="1"/>
              </p:cNvSpPr>
              <p:nvPr/>
            </p:nvSpPr>
            <p:spPr bwMode="auto">
              <a:xfrm>
                <a:off x="2668761" y="3159700"/>
                <a:ext cx="176212" cy="176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sp>
        <p:nvSpPr>
          <p:cNvPr id="99" name="TextBox 98"/>
          <p:cNvSpPr txBox="1"/>
          <p:nvPr/>
        </p:nvSpPr>
        <p:spPr>
          <a:xfrm>
            <a:off x="5369886" y="3656017"/>
            <a:ext cx="3392487" cy="915635"/>
          </a:xfrm>
          <a:prstGeom prst="rect">
            <a:avLst/>
          </a:prstGeom>
          <a:noFill/>
        </p:spPr>
        <p:txBody>
          <a:bodyPr wrap="square" lIns="68580" tIns="34290" rIns="68580" bIns="34290" rtlCol="0">
            <a:spAutoFit/>
          </a:bodyPr>
          <a:lstStyle/>
          <a:p>
            <a:pPr algn="just"/>
            <a:r>
              <a:rPr lang="id-ID" altLang="zh-CN" sz="1100" dirty="0">
                <a:cs typeface="+mn-ea"/>
                <a:sym typeface="+mn-lt"/>
              </a:rPr>
              <a:t>For every 6 emails received, </a:t>
            </a:r>
            <a:r>
              <a:rPr lang="id-ID" sz="1100" dirty="0" smtClean="0">
                <a:cs typeface="+mn-ea"/>
                <a:sym typeface="+mn-lt"/>
              </a:rPr>
              <a:t>we </a:t>
            </a:r>
            <a:r>
              <a:rPr lang="id-ID" sz="1100" dirty="0">
                <a:cs typeface="+mn-ea"/>
                <a:sym typeface="+mn-lt"/>
              </a:rPr>
              <a:t>get 3 Phone calls. 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 </a:t>
            </a:r>
            <a:r>
              <a:rPr lang="id-ID" sz="1100" dirty="0">
                <a:cs typeface="+mn-ea"/>
                <a:sym typeface="+mn-lt"/>
              </a:rPr>
              <a:t>presentation</a:t>
            </a:r>
            <a:r>
              <a:rPr lang="id-ID" sz="1100" b="1" dirty="0">
                <a:cs typeface="+mn-ea"/>
                <a:sym typeface="+mn-lt"/>
              </a:rPr>
              <a:t>, </a:t>
            </a:r>
            <a:r>
              <a:rPr lang="id-ID" sz="1100" dirty="0">
                <a:cs typeface="+mn-ea"/>
                <a:sym typeface="+mn-lt"/>
              </a:rPr>
              <a:t>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presentation</a:t>
            </a:r>
            <a:r>
              <a:rPr lang="id-ID" sz="1100" b="1" dirty="0">
                <a:cs typeface="+mn-ea"/>
                <a:sym typeface="+mn-lt"/>
              </a:rPr>
              <a:t>,</a:t>
            </a:r>
            <a:r>
              <a:rPr lang="id-ID" sz="1100" dirty="0">
                <a:cs typeface="+mn-ea"/>
                <a:sym typeface="+mn-lt"/>
              </a:rPr>
              <a:t> eaque ipsa quae ab illo inventore veritatis</a:t>
            </a:r>
            <a:r>
              <a:rPr lang="en-US" sz="1100" dirty="0" smtClean="0">
                <a:cs typeface="+mn-ea"/>
                <a:sym typeface="+mn-lt"/>
              </a:rPr>
              <a:t>.</a:t>
            </a:r>
            <a:r>
              <a:rPr lang="id-ID" altLang="zh-CN" sz="1100" dirty="0">
                <a:cs typeface="+mn-ea"/>
                <a:sym typeface="+mn-lt"/>
              </a:rPr>
              <a:t> For every 6 emails received, </a:t>
            </a:r>
            <a:endParaRPr lang="id-ID" sz="1100" dirty="0">
              <a:cs typeface="+mn-ea"/>
              <a:sym typeface="+mn-lt"/>
            </a:endParaRPr>
          </a:p>
        </p:txBody>
      </p:sp>
      <p:sp>
        <p:nvSpPr>
          <p:cNvPr id="100" name="TextBox 99"/>
          <p:cNvSpPr txBox="1"/>
          <p:nvPr/>
        </p:nvSpPr>
        <p:spPr>
          <a:xfrm>
            <a:off x="5366304" y="3385795"/>
            <a:ext cx="1292662" cy="300082"/>
          </a:xfrm>
          <a:prstGeom prst="rect">
            <a:avLst/>
          </a:prstGeom>
          <a:noFill/>
        </p:spPr>
        <p:txBody>
          <a:bodyPr wrap="none" lIns="68580" tIns="34290" rIns="68580" bIns="34290" rtlCol="0">
            <a:spAutoFit/>
          </a:bodyPr>
          <a:lstStyle/>
          <a:p>
            <a:r>
              <a:rPr lang="zh-CN" altLang="en-US" sz="1500" b="1" smtClean="0">
                <a:cs typeface="+mn-ea"/>
                <a:sym typeface="+mn-lt"/>
              </a:rPr>
              <a:t>点击输入标题</a:t>
            </a:r>
            <a:endParaRPr lang="id-ID" sz="1500" b="1" dirty="0">
              <a:cs typeface="+mn-ea"/>
              <a:sym typeface="+mn-lt"/>
            </a:endParaRPr>
          </a:p>
        </p:txBody>
      </p:sp>
      <p:sp>
        <p:nvSpPr>
          <p:cNvPr id="106" name="TextBox 105"/>
          <p:cNvSpPr txBox="1"/>
          <p:nvPr/>
        </p:nvSpPr>
        <p:spPr>
          <a:xfrm>
            <a:off x="899586" y="4760816"/>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07" name="TextBox 106"/>
          <p:cNvSpPr txBox="1"/>
          <p:nvPr/>
        </p:nvSpPr>
        <p:spPr>
          <a:xfrm>
            <a:off x="1811123" y="4760816"/>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08" name="TextBox 107"/>
          <p:cNvSpPr txBox="1"/>
          <p:nvPr/>
        </p:nvSpPr>
        <p:spPr>
          <a:xfrm>
            <a:off x="2740102" y="4760816"/>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09" name="TextBox 108"/>
          <p:cNvSpPr txBox="1"/>
          <p:nvPr/>
        </p:nvSpPr>
        <p:spPr>
          <a:xfrm>
            <a:off x="3651638" y="4760816"/>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10" name="TextBox 109"/>
          <p:cNvSpPr txBox="1"/>
          <p:nvPr/>
        </p:nvSpPr>
        <p:spPr>
          <a:xfrm>
            <a:off x="4577662" y="4760816"/>
            <a:ext cx="495970" cy="253916"/>
          </a:xfrm>
          <a:prstGeom prst="rect">
            <a:avLst/>
          </a:prstGeom>
          <a:noFill/>
        </p:spPr>
        <p:txBody>
          <a:bodyPr wrap="none" lIns="68580" tIns="34290" rIns="68580" bIns="34290" rtlCol="0">
            <a:spAutoFit/>
          </a:bodyPr>
          <a:lstStyle/>
          <a:p>
            <a:pPr algn="ctr"/>
            <a:r>
              <a:rPr lang="en-US" altLang="zh-CN" sz="1200" b="1" dirty="0">
                <a:cs typeface="+mn-ea"/>
                <a:sym typeface="+mn-lt"/>
              </a:rPr>
              <a:t>201X</a:t>
            </a:r>
            <a:endParaRPr lang="id-ID" altLang="zh-CN" sz="1200" b="1" dirty="0">
              <a:cs typeface="+mn-ea"/>
              <a:sym typeface="+mn-lt"/>
            </a:endParaRPr>
          </a:p>
        </p:txBody>
      </p:sp>
      <p:sp>
        <p:nvSpPr>
          <p:cNvPr id="111" name="TextBox 110"/>
          <p:cNvSpPr txBox="1"/>
          <p:nvPr/>
        </p:nvSpPr>
        <p:spPr>
          <a:xfrm>
            <a:off x="911775" y="1810127"/>
            <a:ext cx="841817" cy="392415"/>
          </a:xfrm>
          <a:prstGeom prst="rect">
            <a:avLst/>
          </a:prstGeom>
          <a:noFill/>
        </p:spPr>
        <p:txBody>
          <a:bodyPr wrap="none" lIns="68580" tIns="34290" rIns="68580" bIns="34290" rtlCol="0">
            <a:spAutoFit/>
          </a:bodyPr>
          <a:lstStyle/>
          <a:p>
            <a:r>
              <a:rPr lang="en-US" sz="2100" b="1" dirty="0">
                <a:solidFill>
                  <a:schemeClr val="bg2"/>
                </a:solidFill>
                <a:cs typeface="+mn-ea"/>
                <a:sym typeface="+mn-lt"/>
              </a:rPr>
              <a:t>$13M</a:t>
            </a:r>
            <a:endParaRPr lang="id-ID" sz="2100" b="1" dirty="0">
              <a:solidFill>
                <a:schemeClr val="bg2"/>
              </a:solidFill>
              <a:cs typeface="+mn-ea"/>
              <a:sym typeface="+mn-lt"/>
            </a:endParaRPr>
          </a:p>
        </p:txBody>
      </p:sp>
      <p:sp>
        <p:nvSpPr>
          <p:cNvPr id="112" name="TextBox 111"/>
          <p:cNvSpPr txBox="1"/>
          <p:nvPr/>
        </p:nvSpPr>
        <p:spPr>
          <a:xfrm>
            <a:off x="2683249" y="1865105"/>
            <a:ext cx="799306" cy="392415"/>
          </a:xfrm>
          <a:prstGeom prst="rect">
            <a:avLst/>
          </a:prstGeom>
          <a:noFill/>
        </p:spPr>
        <p:txBody>
          <a:bodyPr wrap="none" lIns="68580" tIns="34290" rIns="68580" bIns="34290" rtlCol="0">
            <a:spAutoFit/>
          </a:bodyPr>
          <a:lstStyle/>
          <a:p>
            <a:r>
              <a:rPr lang="en-US" sz="2100" b="1" dirty="0">
                <a:solidFill>
                  <a:schemeClr val="bg2"/>
                </a:solidFill>
                <a:cs typeface="+mn-ea"/>
                <a:sym typeface="+mn-lt"/>
              </a:rPr>
              <a:t>$11M</a:t>
            </a:r>
            <a:endParaRPr lang="id-ID" sz="2100" b="1" dirty="0">
              <a:solidFill>
                <a:schemeClr val="bg2"/>
              </a:solidFill>
              <a:cs typeface="+mn-ea"/>
              <a:sym typeface="+mn-lt"/>
            </a:endParaRPr>
          </a:p>
        </p:txBody>
      </p:sp>
      <p:sp>
        <p:nvSpPr>
          <p:cNvPr id="113" name="TextBox 112"/>
          <p:cNvSpPr txBox="1"/>
          <p:nvPr/>
        </p:nvSpPr>
        <p:spPr>
          <a:xfrm>
            <a:off x="3832481" y="2429865"/>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$8M</a:t>
            </a:r>
            <a:endParaRPr lang="id-ID" sz="1800" b="1" dirty="0">
              <a:solidFill>
                <a:schemeClr val="bg2"/>
              </a:solidFill>
              <a:cs typeface="+mn-ea"/>
              <a:sym typeface="+mn-lt"/>
            </a:endParaRPr>
          </a:p>
        </p:txBody>
      </p:sp>
      <p:sp>
        <p:nvSpPr>
          <p:cNvPr id="114" name="TextBox 113"/>
          <p:cNvSpPr txBox="1"/>
          <p:nvPr/>
        </p:nvSpPr>
        <p:spPr>
          <a:xfrm>
            <a:off x="2175141" y="2692332"/>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$5M</a:t>
            </a:r>
            <a:endParaRPr lang="id-ID" sz="1800" b="1" dirty="0">
              <a:solidFill>
                <a:schemeClr val="bg2"/>
              </a:solidFill>
              <a:cs typeface="+mn-ea"/>
              <a:sym typeface="+mn-lt"/>
            </a:endParaRPr>
          </a:p>
        </p:txBody>
      </p:sp>
      <p:sp>
        <p:nvSpPr>
          <p:cNvPr id="115" name="TextBox 114"/>
          <p:cNvSpPr txBox="1"/>
          <p:nvPr/>
        </p:nvSpPr>
        <p:spPr>
          <a:xfrm>
            <a:off x="346226" y="2747229"/>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$5M</a:t>
            </a:r>
            <a:endParaRPr lang="id-ID" sz="1800" b="1" dirty="0">
              <a:solidFill>
                <a:schemeClr val="bg2"/>
              </a:solidFill>
              <a:cs typeface="+mn-ea"/>
              <a:sym typeface="+mn-lt"/>
            </a:endParaRPr>
          </a:p>
        </p:txBody>
      </p:sp>
      <p:graphicFrame>
        <p:nvGraphicFramePr>
          <p:cNvPr id="103" name="Chart 102"/>
          <p:cNvGraphicFramePr/>
          <p:nvPr>
            <p:extLst>
              <p:ext uri="{D42A27DB-BD31-4B8C-83A1-F6EECF244321}">
                <p14:modId xmlns:p14="http://schemas.microsoft.com/office/powerpoint/2010/main" val="3914918407"/>
              </p:ext>
            </p:extLst>
          </p:nvPr>
        </p:nvGraphicFramePr>
        <p:xfrm>
          <a:off x="5316011" y="1388745"/>
          <a:ext cx="3451578" cy="194018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23</a:t>
            </a:fld>
            <a:endParaRPr lang="en-US">
              <a:cs typeface="+mn-ea"/>
              <a:sym typeface="+mn-lt"/>
            </a:endParaRPr>
          </a:p>
        </p:txBody>
      </p:sp>
    </p:spTree>
    <p:extLst>
      <p:ext uri="{BB962C8B-B14F-4D97-AF65-F5344CB8AC3E}">
        <p14:creationId xmlns:p14="http://schemas.microsoft.com/office/powerpoint/2010/main" val="211486254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6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childTnLst>
                              </p:cTn>
                            </p:par>
                            <p:par>
                              <p:cTn id="25" fill="hold">
                                <p:stCondLst>
                                  <p:cond delay="1000"/>
                                </p:stCondLst>
                                <p:childTnLst>
                                  <p:par>
                                    <p:cTn id="26" presetID="2" presetClass="entr" presetSubtype="1" fill="hold" nodeType="afterEffect" p14:presetBounceEnd="60000">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14:bounceEnd="60000">
                                          <p:cBhvr additive="base">
                                            <p:cTn id="28" dur="5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29" dur="500" fill="hold"/>
                                            <p:tgtEl>
                                              <p:spTgt spid="28"/>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60000">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14:bounceEnd="60000">
                                          <p:cBhvr additive="base">
                                            <p:cTn id="32" dur="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33" dur="500" fill="hold"/>
                                            <p:tgtEl>
                                              <p:spTgt spid="29"/>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60000">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14:bounceEnd="60000">
                                          <p:cBhvr additive="base">
                                            <p:cTn id="36" dur="5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14:presetBounceEnd="60000">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14:bounceEnd="60000">
                                          <p:cBhvr additive="base">
                                            <p:cTn id="40" dur="5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41" dur="500" fill="hold"/>
                                            <p:tgtEl>
                                              <p:spTgt spid="31"/>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14:presetBounceEnd="60000">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14:bounceEnd="60000">
                                          <p:cBhvr additive="base">
                                            <p:cTn id="44" dur="5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45" dur="500" fill="hold"/>
                                            <p:tgtEl>
                                              <p:spTgt spid="32"/>
                                            </p:tgtEl>
                                            <p:attrNameLst>
                                              <p:attrName>ppt_y</p:attrName>
                                            </p:attrNameLst>
                                          </p:cBhvr>
                                          <p:tavLst>
                                            <p:tav tm="0">
                                              <p:val>
                                                <p:strVal val="0-#ppt_h/2"/>
                                              </p:val>
                                            </p:tav>
                                            <p:tav tm="100000">
                                              <p:val>
                                                <p:strVal val="#ppt_y"/>
                                              </p:val>
                                            </p:tav>
                                          </p:tavLst>
                                        </p:anim>
                                      </p:childTnLst>
                                    </p:cTn>
                                  </p:par>
                                </p:childTnLst>
                              </p:cTn>
                            </p:par>
                            <p:par>
                              <p:cTn id="46" fill="hold">
                                <p:stCondLst>
                                  <p:cond delay="1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anim calcmode="lin" valueType="num">
                                          <p:cBhvr>
                                            <p:cTn id="50" dur="500" fill="hold"/>
                                            <p:tgtEl>
                                              <p:spTgt spid="42"/>
                                            </p:tgtEl>
                                            <p:attrNameLst>
                                              <p:attrName>ppt_x</p:attrName>
                                            </p:attrNameLst>
                                          </p:cBhvr>
                                          <p:tavLst>
                                            <p:tav tm="0">
                                              <p:val>
                                                <p:strVal val="#ppt_x"/>
                                              </p:val>
                                            </p:tav>
                                            <p:tav tm="100000">
                                              <p:val>
                                                <p:strVal val="#ppt_x"/>
                                              </p:val>
                                            </p:tav>
                                          </p:tavLst>
                                        </p:anim>
                                        <p:anim calcmode="lin" valueType="num">
                                          <p:cBhvr>
                                            <p:cTn id="51" dur="500" fill="hold"/>
                                            <p:tgtEl>
                                              <p:spTgt spid="42"/>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anim calcmode="lin" valueType="num">
                                          <p:cBhvr>
                                            <p:cTn id="55" dur="500" fill="hold"/>
                                            <p:tgtEl>
                                              <p:spTgt spid="54"/>
                                            </p:tgtEl>
                                            <p:attrNameLst>
                                              <p:attrName>ppt_x</p:attrName>
                                            </p:attrNameLst>
                                          </p:cBhvr>
                                          <p:tavLst>
                                            <p:tav tm="0">
                                              <p:val>
                                                <p:strVal val="#ppt_x"/>
                                              </p:val>
                                            </p:tav>
                                            <p:tav tm="100000">
                                              <p:val>
                                                <p:strVal val="#ppt_x"/>
                                              </p:val>
                                            </p:tav>
                                          </p:tavLst>
                                        </p:anim>
                                        <p:anim calcmode="lin" valueType="num">
                                          <p:cBhvr>
                                            <p:cTn id="56" dur="500" fill="hold"/>
                                            <p:tgtEl>
                                              <p:spTgt spid="5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anim calcmode="lin" valueType="num">
                                          <p:cBhvr>
                                            <p:cTn id="60" dur="500" fill="hold"/>
                                            <p:tgtEl>
                                              <p:spTgt spid="70"/>
                                            </p:tgtEl>
                                            <p:attrNameLst>
                                              <p:attrName>ppt_x</p:attrName>
                                            </p:attrNameLst>
                                          </p:cBhvr>
                                          <p:tavLst>
                                            <p:tav tm="0">
                                              <p:val>
                                                <p:strVal val="#ppt_x"/>
                                              </p:val>
                                            </p:tav>
                                            <p:tav tm="100000">
                                              <p:val>
                                                <p:strVal val="#ppt_x"/>
                                              </p:val>
                                            </p:tav>
                                          </p:tavLst>
                                        </p:anim>
                                        <p:anim calcmode="lin" valueType="num">
                                          <p:cBhvr>
                                            <p:cTn id="61" dur="500" fill="hold"/>
                                            <p:tgtEl>
                                              <p:spTgt spid="70"/>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anim calcmode="lin" valueType="num">
                                          <p:cBhvr>
                                            <p:cTn id="65" dur="500" fill="hold"/>
                                            <p:tgtEl>
                                              <p:spTgt spid="84"/>
                                            </p:tgtEl>
                                            <p:attrNameLst>
                                              <p:attrName>ppt_x</p:attrName>
                                            </p:attrNameLst>
                                          </p:cBhvr>
                                          <p:tavLst>
                                            <p:tav tm="0">
                                              <p:val>
                                                <p:strVal val="#ppt_x"/>
                                              </p:val>
                                            </p:tav>
                                            <p:tav tm="100000">
                                              <p:val>
                                                <p:strVal val="#ppt_x"/>
                                              </p:val>
                                            </p:tav>
                                          </p:tavLst>
                                        </p:anim>
                                        <p:anim calcmode="lin" valueType="num">
                                          <p:cBhvr>
                                            <p:cTn id="66" dur="500" fill="hold"/>
                                            <p:tgtEl>
                                              <p:spTgt spid="84"/>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anim calcmode="lin" valueType="num">
                                          <p:cBhvr>
                                            <p:cTn id="70" dur="500" fill="hold"/>
                                            <p:tgtEl>
                                              <p:spTgt spid="77"/>
                                            </p:tgtEl>
                                            <p:attrNameLst>
                                              <p:attrName>ppt_x</p:attrName>
                                            </p:attrNameLst>
                                          </p:cBhvr>
                                          <p:tavLst>
                                            <p:tav tm="0">
                                              <p:val>
                                                <p:strVal val="#ppt_x"/>
                                              </p:val>
                                            </p:tav>
                                            <p:tav tm="100000">
                                              <p:val>
                                                <p:strVal val="#ppt_x"/>
                                              </p:val>
                                            </p:tav>
                                          </p:tavLst>
                                        </p:anim>
                                        <p:anim calcmode="lin" valueType="num">
                                          <p:cBhvr>
                                            <p:cTn id="71" dur="500" fill="hold"/>
                                            <p:tgtEl>
                                              <p:spTgt spid="77"/>
                                            </p:tgtEl>
                                            <p:attrNameLst>
                                              <p:attrName>ppt_y</p:attrName>
                                            </p:attrNameLst>
                                          </p:cBhvr>
                                          <p:tavLst>
                                            <p:tav tm="0">
                                              <p:val>
                                                <p:strVal val="#ppt_y-.1"/>
                                              </p:val>
                                            </p:tav>
                                            <p:tav tm="100000">
                                              <p:val>
                                                <p:strVal val="#ppt_y"/>
                                              </p:val>
                                            </p:tav>
                                          </p:tavLst>
                                        </p:anim>
                                      </p:childTnLst>
                                    </p:cTn>
                                  </p:par>
                                </p:childTnLst>
                              </p:cTn>
                            </p:par>
                            <p:par>
                              <p:cTn id="72" fill="hold">
                                <p:stCondLst>
                                  <p:cond delay="2000"/>
                                </p:stCondLst>
                                <p:childTnLst>
                                  <p:par>
                                    <p:cTn id="73" presetID="53" presetClass="entr" presetSubtype="16" fill="hold" grpId="0" nodeType="after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p:cTn id="75" dur="500" fill="hold"/>
                                            <p:tgtEl>
                                              <p:spTgt spid="115"/>
                                            </p:tgtEl>
                                            <p:attrNameLst>
                                              <p:attrName>ppt_w</p:attrName>
                                            </p:attrNameLst>
                                          </p:cBhvr>
                                          <p:tavLst>
                                            <p:tav tm="0">
                                              <p:val>
                                                <p:fltVal val="0"/>
                                              </p:val>
                                            </p:tav>
                                            <p:tav tm="100000">
                                              <p:val>
                                                <p:strVal val="#ppt_w"/>
                                              </p:val>
                                            </p:tav>
                                          </p:tavLst>
                                        </p:anim>
                                        <p:anim calcmode="lin" valueType="num">
                                          <p:cBhvr>
                                            <p:cTn id="76" dur="500" fill="hold"/>
                                            <p:tgtEl>
                                              <p:spTgt spid="115"/>
                                            </p:tgtEl>
                                            <p:attrNameLst>
                                              <p:attrName>ppt_h</p:attrName>
                                            </p:attrNameLst>
                                          </p:cBhvr>
                                          <p:tavLst>
                                            <p:tav tm="0">
                                              <p:val>
                                                <p:fltVal val="0"/>
                                              </p:val>
                                            </p:tav>
                                            <p:tav tm="100000">
                                              <p:val>
                                                <p:strVal val="#ppt_h"/>
                                              </p:val>
                                            </p:tav>
                                          </p:tavLst>
                                        </p:anim>
                                        <p:animEffect transition="in" filter="fade">
                                          <p:cBhvr>
                                            <p:cTn id="77" dur="500"/>
                                            <p:tgtEl>
                                              <p:spTgt spid="11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11"/>
                                            </p:tgtEl>
                                            <p:attrNameLst>
                                              <p:attrName>style.visibility</p:attrName>
                                            </p:attrNameLst>
                                          </p:cBhvr>
                                          <p:to>
                                            <p:strVal val="visible"/>
                                          </p:to>
                                        </p:set>
                                        <p:anim calcmode="lin" valueType="num">
                                          <p:cBhvr>
                                            <p:cTn id="80" dur="500" fill="hold"/>
                                            <p:tgtEl>
                                              <p:spTgt spid="111"/>
                                            </p:tgtEl>
                                            <p:attrNameLst>
                                              <p:attrName>ppt_w</p:attrName>
                                            </p:attrNameLst>
                                          </p:cBhvr>
                                          <p:tavLst>
                                            <p:tav tm="0">
                                              <p:val>
                                                <p:fltVal val="0"/>
                                              </p:val>
                                            </p:tav>
                                            <p:tav tm="100000">
                                              <p:val>
                                                <p:strVal val="#ppt_w"/>
                                              </p:val>
                                            </p:tav>
                                          </p:tavLst>
                                        </p:anim>
                                        <p:anim calcmode="lin" valueType="num">
                                          <p:cBhvr>
                                            <p:cTn id="81" dur="500" fill="hold"/>
                                            <p:tgtEl>
                                              <p:spTgt spid="111"/>
                                            </p:tgtEl>
                                            <p:attrNameLst>
                                              <p:attrName>ppt_h</p:attrName>
                                            </p:attrNameLst>
                                          </p:cBhvr>
                                          <p:tavLst>
                                            <p:tav tm="0">
                                              <p:val>
                                                <p:fltVal val="0"/>
                                              </p:val>
                                            </p:tav>
                                            <p:tav tm="100000">
                                              <p:val>
                                                <p:strVal val="#ppt_h"/>
                                              </p:val>
                                            </p:tav>
                                          </p:tavLst>
                                        </p:anim>
                                        <p:animEffect transition="in" filter="fade">
                                          <p:cBhvr>
                                            <p:cTn id="82" dur="500"/>
                                            <p:tgtEl>
                                              <p:spTgt spid="11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4"/>
                                            </p:tgtEl>
                                            <p:attrNameLst>
                                              <p:attrName>style.visibility</p:attrName>
                                            </p:attrNameLst>
                                          </p:cBhvr>
                                          <p:to>
                                            <p:strVal val="visible"/>
                                          </p:to>
                                        </p:set>
                                        <p:anim calcmode="lin" valueType="num">
                                          <p:cBhvr>
                                            <p:cTn id="85" dur="500" fill="hold"/>
                                            <p:tgtEl>
                                              <p:spTgt spid="114"/>
                                            </p:tgtEl>
                                            <p:attrNameLst>
                                              <p:attrName>ppt_w</p:attrName>
                                            </p:attrNameLst>
                                          </p:cBhvr>
                                          <p:tavLst>
                                            <p:tav tm="0">
                                              <p:val>
                                                <p:fltVal val="0"/>
                                              </p:val>
                                            </p:tav>
                                            <p:tav tm="100000">
                                              <p:val>
                                                <p:strVal val="#ppt_w"/>
                                              </p:val>
                                            </p:tav>
                                          </p:tavLst>
                                        </p:anim>
                                        <p:anim calcmode="lin" valueType="num">
                                          <p:cBhvr>
                                            <p:cTn id="86" dur="500" fill="hold"/>
                                            <p:tgtEl>
                                              <p:spTgt spid="114"/>
                                            </p:tgtEl>
                                            <p:attrNameLst>
                                              <p:attrName>ppt_h</p:attrName>
                                            </p:attrNameLst>
                                          </p:cBhvr>
                                          <p:tavLst>
                                            <p:tav tm="0">
                                              <p:val>
                                                <p:fltVal val="0"/>
                                              </p:val>
                                            </p:tav>
                                            <p:tav tm="100000">
                                              <p:val>
                                                <p:strVal val="#ppt_h"/>
                                              </p:val>
                                            </p:tav>
                                          </p:tavLst>
                                        </p:anim>
                                        <p:animEffect transition="in" filter="fade">
                                          <p:cBhvr>
                                            <p:cTn id="87" dur="500"/>
                                            <p:tgtEl>
                                              <p:spTgt spid="114"/>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12"/>
                                            </p:tgtEl>
                                            <p:attrNameLst>
                                              <p:attrName>style.visibility</p:attrName>
                                            </p:attrNameLst>
                                          </p:cBhvr>
                                          <p:to>
                                            <p:strVal val="visible"/>
                                          </p:to>
                                        </p:set>
                                        <p:anim calcmode="lin" valueType="num">
                                          <p:cBhvr>
                                            <p:cTn id="90" dur="500" fill="hold"/>
                                            <p:tgtEl>
                                              <p:spTgt spid="112"/>
                                            </p:tgtEl>
                                            <p:attrNameLst>
                                              <p:attrName>ppt_w</p:attrName>
                                            </p:attrNameLst>
                                          </p:cBhvr>
                                          <p:tavLst>
                                            <p:tav tm="0">
                                              <p:val>
                                                <p:fltVal val="0"/>
                                              </p:val>
                                            </p:tav>
                                            <p:tav tm="100000">
                                              <p:val>
                                                <p:strVal val="#ppt_w"/>
                                              </p:val>
                                            </p:tav>
                                          </p:tavLst>
                                        </p:anim>
                                        <p:anim calcmode="lin" valueType="num">
                                          <p:cBhvr>
                                            <p:cTn id="91" dur="500" fill="hold"/>
                                            <p:tgtEl>
                                              <p:spTgt spid="112"/>
                                            </p:tgtEl>
                                            <p:attrNameLst>
                                              <p:attrName>ppt_h</p:attrName>
                                            </p:attrNameLst>
                                          </p:cBhvr>
                                          <p:tavLst>
                                            <p:tav tm="0">
                                              <p:val>
                                                <p:fltVal val="0"/>
                                              </p:val>
                                            </p:tav>
                                            <p:tav tm="100000">
                                              <p:val>
                                                <p:strVal val="#ppt_h"/>
                                              </p:val>
                                            </p:tav>
                                          </p:tavLst>
                                        </p:anim>
                                        <p:animEffect transition="in" filter="fade">
                                          <p:cBhvr>
                                            <p:cTn id="92" dur="500"/>
                                            <p:tgtEl>
                                              <p:spTgt spid="11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p:cTn id="95" dur="500" fill="hold"/>
                                            <p:tgtEl>
                                              <p:spTgt spid="113"/>
                                            </p:tgtEl>
                                            <p:attrNameLst>
                                              <p:attrName>ppt_w</p:attrName>
                                            </p:attrNameLst>
                                          </p:cBhvr>
                                          <p:tavLst>
                                            <p:tav tm="0">
                                              <p:val>
                                                <p:fltVal val="0"/>
                                              </p:val>
                                            </p:tav>
                                            <p:tav tm="100000">
                                              <p:val>
                                                <p:strVal val="#ppt_w"/>
                                              </p:val>
                                            </p:tav>
                                          </p:tavLst>
                                        </p:anim>
                                        <p:anim calcmode="lin" valueType="num">
                                          <p:cBhvr>
                                            <p:cTn id="96" dur="500" fill="hold"/>
                                            <p:tgtEl>
                                              <p:spTgt spid="113"/>
                                            </p:tgtEl>
                                            <p:attrNameLst>
                                              <p:attrName>ppt_h</p:attrName>
                                            </p:attrNameLst>
                                          </p:cBhvr>
                                          <p:tavLst>
                                            <p:tav tm="0">
                                              <p:val>
                                                <p:fltVal val="0"/>
                                              </p:val>
                                            </p:tav>
                                            <p:tav tm="100000">
                                              <p:val>
                                                <p:strVal val="#ppt_h"/>
                                              </p:val>
                                            </p:tav>
                                          </p:tavLst>
                                        </p:anim>
                                        <p:animEffect transition="in" filter="fade">
                                          <p:cBhvr>
                                            <p:cTn id="97" dur="500"/>
                                            <p:tgtEl>
                                              <p:spTgt spid="113"/>
                                            </p:tgtEl>
                                          </p:cBhvr>
                                        </p:animEffect>
                                      </p:childTnLst>
                                    </p:cTn>
                                  </p:par>
                                </p:childTnLst>
                              </p:cTn>
                            </p:par>
                            <p:par>
                              <p:cTn id="98" fill="hold">
                                <p:stCondLst>
                                  <p:cond delay="2500"/>
                                </p:stCondLst>
                                <p:childTnLst>
                                  <p:par>
                                    <p:cTn id="99" presetID="22" presetClass="entr" presetSubtype="4" fill="hold" grpId="0" nodeType="afterEffect">
                                      <p:stCondLst>
                                        <p:cond delay="0"/>
                                      </p:stCondLst>
                                      <p:childTnLst>
                                        <p:set>
                                          <p:cBhvr>
                                            <p:cTn id="100" dur="1" fill="hold">
                                              <p:stCondLst>
                                                <p:cond delay="0"/>
                                              </p:stCondLst>
                                            </p:cTn>
                                            <p:tgtEl>
                                              <p:spTgt spid="103">
                                                <p:graphicEl>
                                                  <a:chart seriesIdx="-3" categoryIdx="-3" bldStep="gridLegend"/>
                                                </p:graphicEl>
                                              </p:spTgt>
                                            </p:tgtEl>
                                            <p:attrNameLst>
                                              <p:attrName>style.visibility</p:attrName>
                                            </p:attrNameLst>
                                          </p:cBhvr>
                                          <p:to>
                                            <p:strVal val="visible"/>
                                          </p:to>
                                        </p:set>
                                        <p:animEffect transition="in" filter="wipe(down)">
                                          <p:cBhvr>
                                            <p:cTn id="101" dur="500"/>
                                            <p:tgtEl>
                                              <p:spTgt spid="103">
                                                <p:graphicEl>
                                                  <a:chart seriesIdx="-3" categoryIdx="-3" bldStep="gridLegend"/>
                                                </p:graphicEl>
                                              </p:spTgt>
                                            </p:tgtEl>
                                          </p:cBhvr>
                                        </p:animEffect>
                                      </p:childTnLst>
                                    </p:cTn>
                                  </p:par>
                                </p:childTnLst>
                              </p:cTn>
                            </p:par>
                            <p:par>
                              <p:cTn id="102" fill="hold">
                                <p:stCondLst>
                                  <p:cond delay="3000"/>
                                </p:stCondLst>
                                <p:childTnLst>
                                  <p:par>
                                    <p:cTn id="103" presetID="22" presetClass="entr" presetSubtype="4" fill="hold" grpId="0" nodeType="afterEffect">
                                      <p:stCondLst>
                                        <p:cond delay="0"/>
                                      </p:stCondLst>
                                      <p:childTnLst>
                                        <p:set>
                                          <p:cBhvr>
                                            <p:cTn id="104" dur="1" fill="hold">
                                              <p:stCondLst>
                                                <p:cond delay="0"/>
                                              </p:stCondLst>
                                            </p:cTn>
                                            <p:tgtEl>
                                              <p:spTgt spid="103">
                                                <p:graphicEl>
                                                  <a:chart seriesIdx="0" categoryIdx="-4" bldStep="series"/>
                                                </p:graphicEl>
                                              </p:spTgt>
                                            </p:tgtEl>
                                            <p:attrNameLst>
                                              <p:attrName>style.visibility</p:attrName>
                                            </p:attrNameLst>
                                          </p:cBhvr>
                                          <p:to>
                                            <p:strVal val="visible"/>
                                          </p:to>
                                        </p:set>
                                        <p:animEffect transition="in" filter="wipe(down)">
                                          <p:cBhvr>
                                            <p:cTn id="105" dur="500"/>
                                            <p:tgtEl>
                                              <p:spTgt spid="103">
                                                <p:graphicEl>
                                                  <a:chart seriesIdx="0" categoryIdx="-4" bldStep="series"/>
                                                </p:graphicEl>
                                              </p:spTgt>
                                            </p:tgtEl>
                                          </p:cBhvr>
                                        </p:animEffect>
                                      </p:childTnLst>
                                    </p:cTn>
                                  </p:par>
                                </p:childTnLst>
                              </p:cTn>
                            </p:par>
                            <p:par>
                              <p:cTn id="106" fill="hold">
                                <p:stCondLst>
                                  <p:cond delay="3500"/>
                                </p:stCondLst>
                                <p:childTnLst>
                                  <p:par>
                                    <p:cTn id="107" presetID="22" presetClass="entr" presetSubtype="4" fill="hold" grpId="0" nodeType="afterEffect">
                                      <p:stCondLst>
                                        <p:cond delay="0"/>
                                      </p:stCondLst>
                                      <p:childTnLst>
                                        <p:set>
                                          <p:cBhvr>
                                            <p:cTn id="108" dur="1" fill="hold">
                                              <p:stCondLst>
                                                <p:cond delay="0"/>
                                              </p:stCondLst>
                                            </p:cTn>
                                            <p:tgtEl>
                                              <p:spTgt spid="103">
                                                <p:graphicEl>
                                                  <a:chart seriesIdx="1" categoryIdx="-4" bldStep="series"/>
                                                </p:graphicEl>
                                              </p:spTgt>
                                            </p:tgtEl>
                                            <p:attrNameLst>
                                              <p:attrName>style.visibility</p:attrName>
                                            </p:attrNameLst>
                                          </p:cBhvr>
                                          <p:to>
                                            <p:strVal val="visible"/>
                                          </p:to>
                                        </p:set>
                                        <p:animEffect transition="in" filter="wipe(down)">
                                          <p:cBhvr>
                                            <p:cTn id="109" dur="500"/>
                                            <p:tgtEl>
                                              <p:spTgt spid="103">
                                                <p:graphicEl>
                                                  <a:chart seriesIdx="1" categoryIdx="-4" bldStep="series"/>
                                                </p:graphicEl>
                                              </p:spTgt>
                                            </p:tgtEl>
                                          </p:cBhvr>
                                        </p:animEffect>
                                      </p:childTnLst>
                                    </p:cTn>
                                  </p:par>
                                </p:childTnLst>
                              </p:cTn>
                            </p:par>
                            <p:par>
                              <p:cTn id="110" fill="hold">
                                <p:stCondLst>
                                  <p:cond delay="4000"/>
                                </p:stCondLst>
                                <p:childTnLst>
                                  <p:par>
                                    <p:cTn id="111" presetID="22" presetClass="entr" presetSubtype="4" fill="hold" grpId="0" nodeType="afterEffect">
                                      <p:stCondLst>
                                        <p:cond delay="0"/>
                                      </p:stCondLst>
                                      <p:childTnLst>
                                        <p:set>
                                          <p:cBhvr>
                                            <p:cTn id="112" dur="1" fill="hold">
                                              <p:stCondLst>
                                                <p:cond delay="0"/>
                                              </p:stCondLst>
                                            </p:cTn>
                                            <p:tgtEl>
                                              <p:spTgt spid="103">
                                                <p:graphicEl>
                                                  <a:chart seriesIdx="2" categoryIdx="-4" bldStep="series"/>
                                                </p:graphicEl>
                                              </p:spTgt>
                                            </p:tgtEl>
                                            <p:attrNameLst>
                                              <p:attrName>style.visibility</p:attrName>
                                            </p:attrNameLst>
                                          </p:cBhvr>
                                          <p:to>
                                            <p:strVal val="visible"/>
                                          </p:to>
                                        </p:set>
                                        <p:animEffect transition="in" filter="wipe(down)">
                                          <p:cBhvr>
                                            <p:cTn id="113" dur="500"/>
                                            <p:tgtEl>
                                              <p:spTgt spid="103">
                                                <p:graphicEl>
                                                  <a:chart seriesIdx="2" categoryIdx="-4" bldStep="series"/>
                                                </p:graphicEl>
                                              </p:spTgt>
                                            </p:tgtEl>
                                          </p:cBhvr>
                                        </p:animEffect>
                                      </p:childTnLst>
                                    </p:cTn>
                                  </p:par>
                                </p:childTnLst>
                              </p:cTn>
                            </p:par>
                            <p:par>
                              <p:cTn id="114" fill="hold">
                                <p:stCondLst>
                                  <p:cond delay="4500"/>
                                </p:stCondLst>
                                <p:childTnLst>
                                  <p:par>
                                    <p:cTn id="115" presetID="22" presetClass="entr" presetSubtype="4" fill="hold" grpId="0" nodeType="afterEffect">
                                      <p:stCondLst>
                                        <p:cond delay="0"/>
                                      </p:stCondLst>
                                      <p:childTnLst>
                                        <p:set>
                                          <p:cBhvr>
                                            <p:cTn id="116" dur="1" fill="hold">
                                              <p:stCondLst>
                                                <p:cond delay="0"/>
                                              </p:stCondLst>
                                            </p:cTn>
                                            <p:tgtEl>
                                              <p:spTgt spid="103">
                                                <p:graphicEl>
                                                  <a:chart seriesIdx="3" categoryIdx="-4" bldStep="series"/>
                                                </p:graphicEl>
                                              </p:spTgt>
                                            </p:tgtEl>
                                            <p:attrNameLst>
                                              <p:attrName>style.visibility</p:attrName>
                                            </p:attrNameLst>
                                          </p:cBhvr>
                                          <p:to>
                                            <p:strVal val="visible"/>
                                          </p:to>
                                        </p:set>
                                        <p:animEffect transition="in" filter="wipe(down)">
                                          <p:cBhvr>
                                            <p:cTn id="117" dur="500"/>
                                            <p:tgtEl>
                                              <p:spTgt spid="103">
                                                <p:graphicEl>
                                                  <a:chart seriesIdx="3" categoryIdx="-4" bldStep="series"/>
                                                </p:graphicEl>
                                              </p:spTgt>
                                            </p:tgtEl>
                                          </p:cBhvr>
                                        </p:animEffect>
                                      </p:childTnLst>
                                    </p:cTn>
                                  </p:par>
                                </p:childTnLst>
                              </p:cTn>
                            </p:par>
                            <p:par>
                              <p:cTn id="118" fill="hold">
                                <p:stCondLst>
                                  <p:cond delay="5000"/>
                                </p:stCondLst>
                                <p:childTnLst>
                                  <p:par>
                                    <p:cTn id="119" presetID="22" presetClass="entr" presetSubtype="4" fill="hold" grpId="0" nodeType="afterEffect">
                                      <p:stCondLst>
                                        <p:cond delay="0"/>
                                      </p:stCondLst>
                                      <p:childTnLst>
                                        <p:set>
                                          <p:cBhvr>
                                            <p:cTn id="120" dur="1" fill="hold">
                                              <p:stCondLst>
                                                <p:cond delay="0"/>
                                              </p:stCondLst>
                                            </p:cTn>
                                            <p:tgtEl>
                                              <p:spTgt spid="103">
                                                <p:graphicEl>
                                                  <a:chart seriesIdx="4" categoryIdx="-4" bldStep="series"/>
                                                </p:graphicEl>
                                              </p:spTgt>
                                            </p:tgtEl>
                                            <p:attrNameLst>
                                              <p:attrName>style.visibility</p:attrName>
                                            </p:attrNameLst>
                                          </p:cBhvr>
                                          <p:to>
                                            <p:strVal val="visible"/>
                                          </p:to>
                                        </p:set>
                                        <p:animEffect transition="in" filter="wipe(down)">
                                          <p:cBhvr>
                                            <p:cTn id="121" dur="500"/>
                                            <p:tgtEl>
                                              <p:spTgt spid="103">
                                                <p:graphicEl>
                                                  <a:chart seriesIdx="4" categoryIdx="-4" bldStep="series"/>
                                                </p:graphicEl>
                                              </p:spTgt>
                                            </p:tgtEl>
                                          </p:cBhvr>
                                        </p:animEffect>
                                      </p:childTnLst>
                                    </p:cTn>
                                  </p:par>
                                </p:childTnLst>
                              </p:cTn>
                            </p:par>
                            <p:par>
                              <p:cTn id="122" fill="hold">
                                <p:stCondLst>
                                  <p:cond delay="5500"/>
                                </p:stCondLst>
                                <p:childTnLst>
                                  <p:par>
                                    <p:cTn id="123" presetID="10" presetClass="entr" presetSubtype="0" fill="hold" grpId="0" nodeType="after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fade">
                                          <p:cBhvr>
                                            <p:cTn id="125" dur="500"/>
                                            <p:tgtEl>
                                              <p:spTgt spid="100"/>
                                            </p:tgtEl>
                                          </p:cBhvr>
                                        </p:animEffect>
                                      </p:childTnLst>
                                    </p:cTn>
                                  </p:par>
                                </p:childTnLst>
                              </p:cTn>
                            </p:par>
                            <p:par>
                              <p:cTn id="126" fill="hold">
                                <p:stCondLst>
                                  <p:cond delay="6000"/>
                                </p:stCondLst>
                                <p:childTnLst>
                                  <p:par>
                                    <p:cTn id="127" presetID="10" presetClass="entr" presetSubtype="0" fill="hold" grpId="0" nodeType="after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9" grpId="0"/>
          <p:bldP spid="100" grpId="0"/>
          <p:bldP spid="106" grpId="0"/>
          <p:bldP spid="107" grpId="0"/>
          <p:bldP spid="108" grpId="0"/>
          <p:bldP spid="109" grpId="0"/>
          <p:bldP spid="110" grpId="0"/>
          <p:bldP spid="111" grpId="0"/>
          <p:bldP spid="112" grpId="0"/>
          <p:bldP spid="113" grpId="0"/>
          <p:bldP spid="114" grpId="0"/>
          <p:bldP spid="115" grpId="0"/>
          <p:bldGraphic spid="103" grpId="0">
            <p:bldSub>
              <a:bldChart bld="series"/>
            </p:bldSub>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childTnLst>
                              </p:cTn>
                            </p:par>
                            <p:par>
                              <p:cTn id="25" fill="hold">
                                <p:stCondLst>
                                  <p:cond delay="1000"/>
                                </p:stCondLst>
                                <p:childTnLst>
                                  <p:par>
                                    <p:cTn id="26" presetID="2" presetClass="entr" presetSubtype="1"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ppt_x"/>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0-#ppt_h/2"/>
                                              </p:val>
                                            </p:tav>
                                            <p:tav tm="100000">
                                              <p:val>
                                                <p:strVal val="#ppt_y"/>
                                              </p:val>
                                            </p:tav>
                                          </p:tavLst>
                                        </p:anim>
                                      </p:childTnLst>
                                    </p:cTn>
                                  </p:par>
                                </p:childTnLst>
                              </p:cTn>
                            </p:par>
                            <p:par>
                              <p:cTn id="46" fill="hold">
                                <p:stCondLst>
                                  <p:cond delay="1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anim calcmode="lin" valueType="num">
                                          <p:cBhvr>
                                            <p:cTn id="50" dur="500" fill="hold"/>
                                            <p:tgtEl>
                                              <p:spTgt spid="42"/>
                                            </p:tgtEl>
                                            <p:attrNameLst>
                                              <p:attrName>ppt_x</p:attrName>
                                            </p:attrNameLst>
                                          </p:cBhvr>
                                          <p:tavLst>
                                            <p:tav tm="0">
                                              <p:val>
                                                <p:strVal val="#ppt_x"/>
                                              </p:val>
                                            </p:tav>
                                            <p:tav tm="100000">
                                              <p:val>
                                                <p:strVal val="#ppt_x"/>
                                              </p:val>
                                            </p:tav>
                                          </p:tavLst>
                                        </p:anim>
                                        <p:anim calcmode="lin" valueType="num">
                                          <p:cBhvr>
                                            <p:cTn id="51" dur="500" fill="hold"/>
                                            <p:tgtEl>
                                              <p:spTgt spid="42"/>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anim calcmode="lin" valueType="num">
                                          <p:cBhvr>
                                            <p:cTn id="55" dur="500" fill="hold"/>
                                            <p:tgtEl>
                                              <p:spTgt spid="54"/>
                                            </p:tgtEl>
                                            <p:attrNameLst>
                                              <p:attrName>ppt_x</p:attrName>
                                            </p:attrNameLst>
                                          </p:cBhvr>
                                          <p:tavLst>
                                            <p:tav tm="0">
                                              <p:val>
                                                <p:strVal val="#ppt_x"/>
                                              </p:val>
                                            </p:tav>
                                            <p:tav tm="100000">
                                              <p:val>
                                                <p:strVal val="#ppt_x"/>
                                              </p:val>
                                            </p:tav>
                                          </p:tavLst>
                                        </p:anim>
                                        <p:anim calcmode="lin" valueType="num">
                                          <p:cBhvr>
                                            <p:cTn id="56" dur="500" fill="hold"/>
                                            <p:tgtEl>
                                              <p:spTgt spid="5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anim calcmode="lin" valueType="num">
                                          <p:cBhvr>
                                            <p:cTn id="60" dur="500" fill="hold"/>
                                            <p:tgtEl>
                                              <p:spTgt spid="70"/>
                                            </p:tgtEl>
                                            <p:attrNameLst>
                                              <p:attrName>ppt_x</p:attrName>
                                            </p:attrNameLst>
                                          </p:cBhvr>
                                          <p:tavLst>
                                            <p:tav tm="0">
                                              <p:val>
                                                <p:strVal val="#ppt_x"/>
                                              </p:val>
                                            </p:tav>
                                            <p:tav tm="100000">
                                              <p:val>
                                                <p:strVal val="#ppt_x"/>
                                              </p:val>
                                            </p:tav>
                                          </p:tavLst>
                                        </p:anim>
                                        <p:anim calcmode="lin" valueType="num">
                                          <p:cBhvr>
                                            <p:cTn id="61" dur="500" fill="hold"/>
                                            <p:tgtEl>
                                              <p:spTgt spid="70"/>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anim calcmode="lin" valueType="num">
                                          <p:cBhvr>
                                            <p:cTn id="65" dur="500" fill="hold"/>
                                            <p:tgtEl>
                                              <p:spTgt spid="84"/>
                                            </p:tgtEl>
                                            <p:attrNameLst>
                                              <p:attrName>ppt_x</p:attrName>
                                            </p:attrNameLst>
                                          </p:cBhvr>
                                          <p:tavLst>
                                            <p:tav tm="0">
                                              <p:val>
                                                <p:strVal val="#ppt_x"/>
                                              </p:val>
                                            </p:tav>
                                            <p:tav tm="100000">
                                              <p:val>
                                                <p:strVal val="#ppt_x"/>
                                              </p:val>
                                            </p:tav>
                                          </p:tavLst>
                                        </p:anim>
                                        <p:anim calcmode="lin" valueType="num">
                                          <p:cBhvr>
                                            <p:cTn id="66" dur="500" fill="hold"/>
                                            <p:tgtEl>
                                              <p:spTgt spid="84"/>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anim calcmode="lin" valueType="num">
                                          <p:cBhvr>
                                            <p:cTn id="70" dur="500" fill="hold"/>
                                            <p:tgtEl>
                                              <p:spTgt spid="77"/>
                                            </p:tgtEl>
                                            <p:attrNameLst>
                                              <p:attrName>ppt_x</p:attrName>
                                            </p:attrNameLst>
                                          </p:cBhvr>
                                          <p:tavLst>
                                            <p:tav tm="0">
                                              <p:val>
                                                <p:strVal val="#ppt_x"/>
                                              </p:val>
                                            </p:tav>
                                            <p:tav tm="100000">
                                              <p:val>
                                                <p:strVal val="#ppt_x"/>
                                              </p:val>
                                            </p:tav>
                                          </p:tavLst>
                                        </p:anim>
                                        <p:anim calcmode="lin" valueType="num">
                                          <p:cBhvr>
                                            <p:cTn id="71" dur="500" fill="hold"/>
                                            <p:tgtEl>
                                              <p:spTgt spid="77"/>
                                            </p:tgtEl>
                                            <p:attrNameLst>
                                              <p:attrName>ppt_y</p:attrName>
                                            </p:attrNameLst>
                                          </p:cBhvr>
                                          <p:tavLst>
                                            <p:tav tm="0">
                                              <p:val>
                                                <p:strVal val="#ppt_y-.1"/>
                                              </p:val>
                                            </p:tav>
                                            <p:tav tm="100000">
                                              <p:val>
                                                <p:strVal val="#ppt_y"/>
                                              </p:val>
                                            </p:tav>
                                          </p:tavLst>
                                        </p:anim>
                                      </p:childTnLst>
                                    </p:cTn>
                                  </p:par>
                                </p:childTnLst>
                              </p:cTn>
                            </p:par>
                            <p:par>
                              <p:cTn id="72" fill="hold">
                                <p:stCondLst>
                                  <p:cond delay="2000"/>
                                </p:stCondLst>
                                <p:childTnLst>
                                  <p:par>
                                    <p:cTn id="73" presetID="53" presetClass="entr" presetSubtype="16" fill="hold" grpId="0" nodeType="after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p:cTn id="75" dur="500" fill="hold"/>
                                            <p:tgtEl>
                                              <p:spTgt spid="115"/>
                                            </p:tgtEl>
                                            <p:attrNameLst>
                                              <p:attrName>ppt_w</p:attrName>
                                            </p:attrNameLst>
                                          </p:cBhvr>
                                          <p:tavLst>
                                            <p:tav tm="0">
                                              <p:val>
                                                <p:fltVal val="0"/>
                                              </p:val>
                                            </p:tav>
                                            <p:tav tm="100000">
                                              <p:val>
                                                <p:strVal val="#ppt_w"/>
                                              </p:val>
                                            </p:tav>
                                          </p:tavLst>
                                        </p:anim>
                                        <p:anim calcmode="lin" valueType="num">
                                          <p:cBhvr>
                                            <p:cTn id="76" dur="500" fill="hold"/>
                                            <p:tgtEl>
                                              <p:spTgt spid="115"/>
                                            </p:tgtEl>
                                            <p:attrNameLst>
                                              <p:attrName>ppt_h</p:attrName>
                                            </p:attrNameLst>
                                          </p:cBhvr>
                                          <p:tavLst>
                                            <p:tav tm="0">
                                              <p:val>
                                                <p:fltVal val="0"/>
                                              </p:val>
                                            </p:tav>
                                            <p:tav tm="100000">
                                              <p:val>
                                                <p:strVal val="#ppt_h"/>
                                              </p:val>
                                            </p:tav>
                                          </p:tavLst>
                                        </p:anim>
                                        <p:animEffect transition="in" filter="fade">
                                          <p:cBhvr>
                                            <p:cTn id="77" dur="500"/>
                                            <p:tgtEl>
                                              <p:spTgt spid="11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11"/>
                                            </p:tgtEl>
                                            <p:attrNameLst>
                                              <p:attrName>style.visibility</p:attrName>
                                            </p:attrNameLst>
                                          </p:cBhvr>
                                          <p:to>
                                            <p:strVal val="visible"/>
                                          </p:to>
                                        </p:set>
                                        <p:anim calcmode="lin" valueType="num">
                                          <p:cBhvr>
                                            <p:cTn id="80" dur="500" fill="hold"/>
                                            <p:tgtEl>
                                              <p:spTgt spid="111"/>
                                            </p:tgtEl>
                                            <p:attrNameLst>
                                              <p:attrName>ppt_w</p:attrName>
                                            </p:attrNameLst>
                                          </p:cBhvr>
                                          <p:tavLst>
                                            <p:tav tm="0">
                                              <p:val>
                                                <p:fltVal val="0"/>
                                              </p:val>
                                            </p:tav>
                                            <p:tav tm="100000">
                                              <p:val>
                                                <p:strVal val="#ppt_w"/>
                                              </p:val>
                                            </p:tav>
                                          </p:tavLst>
                                        </p:anim>
                                        <p:anim calcmode="lin" valueType="num">
                                          <p:cBhvr>
                                            <p:cTn id="81" dur="500" fill="hold"/>
                                            <p:tgtEl>
                                              <p:spTgt spid="111"/>
                                            </p:tgtEl>
                                            <p:attrNameLst>
                                              <p:attrName>ppt_h</p:attrName>
                                            </p:attrNameLst>
                                          </p:cBhvr>
                                          <p:tavLst>
                                            <p:tav tm="0">
                                              <p:val>
                                                <p:fltVal val="0"/>
                                              </p:val>
                                            </p:tav>
                                            <p:tav tm="100000">
                                              <p:val>
                                                <p:strVal val="#ppt_h"/>
                                              </p:val>
                                            </p:tav>
                                          </p:tavLst>
                                        </p:anim>
                                        <p:animEffect transition="in" filter="fade">
                                          <p:cBhvr>
                                            <p:cTn id="82" dur="500"/>
                                            <p:tgtEl>
                                              <p:spTgt spid="11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4"/>
                                            </p:tgtEl>
                                            <p:attrNameLst>
                                              <p:attrName>style.visibility</p:attrName>
                                            </p:attrNameLst>
                                          </p:cBhvr>
                                          <p:to>
                                            <p:strVal val="visible"/>
                                          </p:to>
                                        </p:set>
                                        <p:anim calcmode="lin" valueType="num">
                                          <p:cBhvr>
                                            <p:cTn id="85" dur="500" fill="hold"/>
                                            <p:tgtEl>
                                              <p:spTgt spid="114"/>
                                            </p:tgtEl>
                                            <p:attrNameLst>
                                              <p:attrName>ppt_w</p:attrName>
                                            </p:attrNameLst>
                                          </p:cBhvr>
                                          <p:tavLst>
                                            <p:tav tm="0">
                                              <p:val>
                                                <p:fltVal val="0"/>
                                              </p:val>
                                            </p:tav>
                                            <p:tav tm="100000">
                                              <p:val>
                                                <p:strVal val="#ppt_w"/>
                                              </p:val>
                                            </p:tav>
                                          </p:tavLst>
                                        </p:anim>
                                        <p:anim calcmode="lin" valueType="num">
                                          <p:cBhvr>
                                            <p:cTn id="86" dur="500" fill="hold"/>
                                            <p:tgtEl>
                                              <p:spTgt spid="114"/>
                                            </p:tgtEl>
                                            <p:attrNameLst>
                                              <p:attrName>ppt_h</p:attrName>
                                            </p:attrNameLst>
                                          </p:cBhvr>
                                          <p:tavLst>
                                            <p:tav tm="0">
                                              <p:val>
                                                <p:fltVal val="0"/>
                                              </p:val>
                                            </p:tav>
                                            <p:tav tm="100000">
                                              <p:val>
                                                <p:strVal val="#ppt_h"/>
                                              </p:val>
                                            </p:tav>
                                          </p:tavLst>
                                        </p:anim>
                                        <p:animEffect transition="in" filter="fade">
                                          <p:cBhvr>
                                            <p:cTn id="87" dur="500"/>
                                            <p:tgtEl>
                                              <p:spTgt spid="114"/>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12"/>
                                            </p:tgtEl>
                                            <p:attrNameLst>
                                              <p:attrName>style.visibility</p:attrName>
                                            </p:attrNameLst>
                                          </p:cBhvr>
                                          <p:to>
                                            <p:strVal val="visible"/>
                                          </p:to>
                                        </p:set>
                                        <p:anim calcmode="lin" valueType="num">
                                          <p:cBhvr>
                                            <p:cTn id="90" dur="500" fill="hold"/>
                                            <p:tgtEl>
                                              <p:spTgt spid="112"/>
                                            </p:tgtEl>
                                            <p:attrNameLst>
                                              <p:attrName>ppt_w</p:attrName>
                                            </p:attrNameLst>
                                          </p:cBhvr>
                                          <p:tavLst>
                                            <p:tav tm="0">
                                              <p:val>
                                                <p:fltVal val="0"/>
                                              </p:val>
                                            </p:tav>
                                            <p:tav tm="100000">
                                              <p:val>
                                                <p:strVal val="#ppt_w"/>
                                              </p:val>
                                            </p:tav>
                                          </p:tavLst>
                                        </p:anim>
                                        <p:anim calcmode="lin" valueType="num">
                                          <p:cBhvr>
                                            <p:cTn id="91" dur="500" fill="hold"/>
                                            <p:tgtEl>
                                              <p:spTgt spid="112"/>
                                            </p:tgtEl>
                                            <p:attrNameLst>
                                              <p:attrName>ppt_h</p:attrName>
                                            </p:attrNameLst>
                                          </p:cBhvr>
                                          <p:tavLst>
                                            <p:tav tm="0">
                                              <p:val>
                                                <p:fltVal val="0"/>
                                              </p:val>
                                            </p:tav>
                                            <p:tav tm="100000">
                                              <p:val>
                                                <p:strVal val="#ppt_h"/>
                                              </p:val>
                                            </p:tav>
                                          </p:tavLst>
                                        </p:anim>
                                        <p:animEffect transition="in" filter="fade">
                                          <p:cBhvr>
                                            <p:cTn id="92" dur="500"/>
                                            <p:tgtEl>
                                              <p:spTgt spid="11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p:cTn id="95" dur="500" fill="hold"/>
                                            <p:tgtEl>
                                              <p:spTgt spid="113"/>
                                            </p:tgtEl>
                                            <p:attrNameLst>
                                              <p:attrName>ppt_w</p:attrName>
                                            </p:attrNameLst>
                                          </p:cBhvr>
                                          <p:tavLst>
                                            <p:tav tm="0">
                                              <p:val>
                                                <p:fltVal val="0"/>
                                              </p:val>
                                            </p:tav>
                                            <p:tav tm="100000">
                                              <p:val>
                                                <p:strVal val="#ppt_w"/>
                                              </p:val>
                                            </p:tav>
                                          </p:tavLst>
                                        </p:anim>
                                        <p:anim calcmode="lin" valueType="num">
                                          <p:cBhvr>
                                            <p:cTn id="96" dur="500" fill="hold"/>
                                            <p:tgtEl>
                                              <p:spTgt spid="113"/>
                                            </p:tgtEl>
                                            <p:attrNameLst>
                                              <p:attrName>ppt_h</p:attrName>
                                            </p:attrNameLst>
                                          </p:cBhvr>
                                          <p:tavLst>
                                            <p:tav tm="0">
                                              <p:val>
                                                <p:fltVal val="0"/>
                                              </p:val>
                                            </p:tav>
                                            <p:tav tm="100000">
                                              <p:val>
                                                <p:strVal val="#ppt_h"/>
                                              </p:val>
                                            </p:tav>
                                          </p:tavLst>
                                        </p:anim>
                                        <p:animEffect transition="in" filter="fade">
                                          <p:cBhvr>
                                            <p:cTn id="97" dur="500"/>
                                            <p:tgtEl>
                                              <p:spTgt spid="113"/>
                                            </p:tgtEl>
                                          </p:cBhvr>
                                        </p:animEffect>
                                      </p:childTnLst>
                                    </p:cTn>
                                  </p:par>
                                </p:childTnLst>
                              </p:cTn>
                            </p:par>
                            <p:par>
                              <p:cTn id="98" fill="hold">
                                <p:stCondLst>
                                  <p:cond delay="2500"/>
                                </p:stCondLst>
                                <p:childTnLst>
                                  <p:par>
                                    <p:cTn id="99" presetID="22" presetClass="entr" presetSubtype="4" fill="hold" grpId="0" nodeType="afterEffect">
                                      <p:stCondLst>
                                        <p:cond delay="0"/>
                                      </p:stCondLst>
                                      <p:childTnLst>
                                        <p:set>
                                          <p:cBhvr>
                                            <p:cTn id="100" dur="1" fill="hold">
                                              <p:stCondLst>
                                                <p:cond delay="0"/>
                                              </p:stCondLst>
                                            </p:cTn>
                                            <p:tgtEl>
                                              <p:spTgt spid="103">
                                                <p:graphicEl>
                                                  <a:chart seriesIdx="-3" categoryIdx="-3" bldStep="gridLegend"/>
                                                </p:graphicEl>
                                              </p:spTgt>
                                            </p:tgtEl>
                                            <p:attrNameLst>
                                              <p:attrName>style.visibility</p:attrName>
                                            </p:attrNameLst>
                                          </p:cBhvr>
                                          <p:to>
                                            <p:strVal val="visible"/>
                                          </p:to>
                                        </p:set>
                                        <p:animEffect transition="in" filter="wipe(down)">
                                          <p:cBhvr>
                                            <p:cTn id="101" dur="500"/>
                                            <p:tgtEl>
                                              <p:spTgt spid="103">
                                                <p:graphicEl>
                                                  <a:chart seriesIdx="-3" categoryIdx="-3" bldStep="gridLegend"/>
                                                </p:graphicEl>
                                              </p:spTgt>
                                            </p:tgtEl>
                                          </p:cBhvr>
                                        </p:animEffect>
                                      </p:childTnLst>
                                    </p:cTn>
                                  </p:par>
                                </p:childTnLst>
                              </p:cTn>
                            </p:par>
                            <p:par>
                              <p:cTn id="102" fill="hold">
                                <p:stCondLst>
                                  <p:cond delay="3000"/>
                                </p:stCondLst>
                                <p:childTnLst>
                                  <p:par>
                                    <p:cTn id="103" presetID="22" presetClass="entr" presetSubtype="4" fill="hold" grpId="0" nodeType="afterEffect">
                                      <p:stCondLst>
                                        <p:cond delay="0"/>
                                      </p:stCondLst>
                                      <p:childTnLst>
                                        <p:set>
                                          <p:cBhvr>
                                            <p:cTn id="104" dur="1" fill="hold">
                                              <p:stCondLst>
                                                <p:cond delay="0"/>
                                              </p:stCondLst>
                                            </p:cTn>
                                            <p:tgtEl>
                                              <p:spTgt spid="103">
                                                <p:graphicEl>
                                                  <a:chart seriesIdx="0" categoryIdx="-4" bldStep="series"/>
                                                </p:graphicEl>
                                              </p:spTgt>
                                            </p:tgtEl>
                                            <p:attrNameLst>
                                              <p:attrName>style.visibility</p:attrName>
                                            </p:attrNameLst>
                                          </p:cBhvr>
                                          <p:to>
                                            <p:strVal val="visible"/>
                                          </p:to>
                                        </p:set>
                                        <p:animEffect transition="in" filter="wipe(down)">
                                          <p:cBhvr>
                                            <p:cTn id="105" dur="500"/>
                                            <p:tgtEl>
                                              <p:spTgt spid="103">
                                                <p:graphicEl>
                                                  <a:chart seriesIdx="0" categoryIdx="-4" bldStep="series"/>
                                                </p:graphicEl>
                                              </p:spTgt>
                                            </p:tgtEl>
                                          </p:cBhvr>
                                        </p:animEffect>
                                      </p:childTnLst>
                                    </p:cTn>
                                  </p:par>
                                </p:childTnLst>
                              </p:cTn>
                            </p:par>
                            <p:par>
                              <p:cTn id="106" fill="hold">
                                <p:stCondLst>
                                  <p:cond delay="3500"/>
                                </p:stCondLst>
                                <p:childTnLst>
                                  <p:par>
                                    <p:cTn id="107" presetID="22" presetClass="entr" presetSubtype="4" fill="hold" grpId="0" nodeType="afterEffect">
                                      <p:stCondLst>
                                        <p:cond delay="0"/>
                                      </p:stCondLst>
                                      <p:childTnLst>
                                        <p:set>
                                          <p:cBhvr>
                                            <p:cTn id="108" dur="1" fill="hold">
                                              <p:stCondLst>
                                                <p:cond delay="0"/>
                                              </p:stCondLst>
                                            </p:cTn>
                                            <p:tgtEl>
                                              <p:spTgt spid="103">
                                                <p:graphicEl>
                                                  <a:chart seriesIdx="1" categoryIdx="-4" bldStep="series"/>
                                                </p:graphicEl>
                                              </p:spTgt>
                                            </p:tgtEl>
                                            <p:attrNameLst>
                                              <p:attrName>style.visibility</p:attrName>
                                            </p:attrNameLst>
                                          </p:cBhvr>
                                          <p:to>
                                            <p:strVal val="visible"/>
                                          </p:to>
                                        </p:set>
                                        <p:animEffect transition="in" filter="wipe(down)">
                                          <p:cBhvr>
                                            <p:cTn id="109" dur="500"/>
                                            <p:tgtEl>
                                              <p:spTgt spid="103">
                                                <p:graphicEl>
                                                  <a:chart seriesIdx="1" categoryIdx="-4" bldStep="series"/>
                                                </p:graphicEl>
                                              </p:spTgt>
                                            </p:tgtEl>
                                          </p:cBhvr>
                                        </p:animEffect>
                                      </p:childTnLst>
                                    </p:cTn>
                                  </p:par>
                                </p:childTnLst>
                              </p:cTn>
                            </p:par>
                            <p:par>
                              <p:cTn id="110" fill="hold">
                                <p:stCondLst>
                                  <p:cond delay="4000"/>
                                </p:stCondLst>
                                <p:childTnLst>
                                  <p:par>
                                    <p:cTn id="111" presetID="22" presetClass="entr" presetSubtype="4" fill="hold" grpId="0" nodeType="afterEffect">
                                      <p:stCondLst>
                                        <p:cond delay="0"/>
                                      </p:stCondLst>
                                      <p:childTnLst>
                                        <p:set>
                                          <p:cBhvr>
                                            <p:cTn id="112" dur="1" fill="hold">
                                              <p:stCondLst>
                                                <p:cond delay="0"/>
                                              </p:stCondLst>
                                            </p:cTn>
                                            <p:tgtEl>
                                              <p:spTgt spid="103">
                                                <p:graphicEl>
                                                  <a:chart seriesIdx="2" categoryIdx="-4" bldStep="series"/>
                                                </p:graphicEl>
                                              </p:spTgt>
                                            </p:tgtEl>
                                            <p:attrNameLst>
                                              <p:attrName>style.visibility</p:attrName>
                                            </p:attrNameLst>
                                          </p:cBhvr>
                                          <p:to>
                                            <p:strVal val="visible"/>
                                          </p:to>
                                        </p:set>
                                        <p:animEffect transition="in" filter="wipe(down)">
                                          <p:cBhvr>
                                            <p:cTn id="113" dur="500"/>
                                            <p:tgtEl>
                                              <p:spTgt spid="103">
                                                <p:graphicEl>
                                                  <a:chart seriesIdx="2" categoryIdx="-4" bldStep="series"/>
                                                </p:graphicEl>
                                              </p:spTgt>
                                            </p:tgtEl>
                                          </p:cBhvr>
                                        </p:animEffect>
                                      </p:childTnLst>
                                    </p:cTn>
                                  </p:par>
                                </p:childTnLst>
                              </p:cTn>
                            </p:par>
                            <p:par>
                              <p:cTn id="114" fill="hold">
                                <p:stCondLst>
                                  <p:cond delay="4500"/>
                                </p:stCondLst>
                                <p:childTnLst>
                                  <p:par>
                                    <p:cTn id="115" presetID="22" presetClass="entr" presetSubtype="4" fill="hold" grpId="0" nodeType="afterEffect">
                                      <p:stCondLst>
                                        <p:cond delay="0"/>
                                      </p:stCondLst>
                                      <p:childTnLst>
                                        <p:set>
                                          <p:cBhvr>
                                            <p:cTn id="116" dur="1" fill="hold">
                                              <p:stCondLst>
                                                <p:cond delay="0"/>
                                              </p:stCondLst>
                                            </p:cTn>
                                            <p:tgtEl>
                                              <p:spTgt spid="103">
                                                <p:graphicEl>
                                                  <a:chart seriesIdx="3" categoryIdx="-4" bldStep="series"/>
                                                </p:graphicEl>
                                              </p:spTgt>
                                            </p:tgtEl>
                                            <p:attrNameLst>
                                              <p:attrName>style.visibility</p:attrName>
                                            </p:attrNameLst>
                                          </p:cBhvr>
                                          <p:to>
                                            <p:strVal val="visible"/>
                                          </p:to>
                                        </p:set>
                                        <p:animEffect transition="in" filter="wipe(down)">
                                          <p:cBhvr>
                                            <p:cTn id="117" dur="500"/>
                                            <p:tgtEl>
                                              <p:spTgt spid="103">
                                                <p:graphicEl>
                                                  <a:chart seriesIdx="3" categoryIdx="-4" bldStep="series"/>
                                                </p:graphicEl>
                                              </p:spTgt>
                                            </p:tgtEl>
                                          </p:cBhvr>
                                        </p:animEffect>
                                      </p:childTnLst>
                                    </p:cTn>
                                  </p:par>
                                </p:childTnLst>
                              </p:cTn>
                            </p:par>
                            <p:par>
                              <p:cTn id="118" fill="hold">
                                <p:stCondLst>
                                  <p:cond delay="5000"/>
                                </p:stCondLst>
                                <p:childTnLst>
                                  <p:par>
                                    <p:cTn id="119" presetID="22" presetClass="entr" presetSubtype="4" fill="hold" grpId="0" nodeType="afterEffect">
                                      <p:stCondLst>
                                        <p:cond delay="0"/>
                                      </p:stCondLst>
                                      <p:childTnLst>
                                        <p:set>
                                          <p:cBhvr>
                                            <p:cTn id="120" dur="1" fill="hold">
                                              <p:stCondLst>
                                                <p:cond delay="0"/>
                                              </p:stCondLst>
                                            </p:cTn>
                                            <p:tgtEl>
                                              <p:spTgt spid="103">
                                                <p:graphicEl>
                                                  <a:chart seriesIdx="4" categoryIdx="-4" bldStep="series"/>
                                                </p:graphicEl>
                                              </p:spTgt>
                                            </p:tgtEl>
                                            <p:attrNameLst>
                                              <p:attrName>style.visibility</p:attrName>
                                            </p:attrNameLst>
                                          </p:cBhvr>
                                          <p:to>
                                            <p:strVal val="visible"/>
                                          </p:to>
                                        </p:set>
                                        <p:animEffect transition="in" filter="wipe(down)">
                                          <p:cBhvr>
                                            <p:cTn id="121" dur="500"/>
                                            <p:tgtEl>
                                              <p:spTgt spid="103">
                                                <p:graphicEl>
                                                  <a:chart seriesIdx="4" categoryIdx="-4" bldStep="series"/>
                                                </p:graphicEl>
                                              </p:spTgt>
                                            </p:tgtEl>
                                          </p:cBhvr>
                                        </p:animEffect>
                                      </p:childTnLst>
                                    </p:cTn>
                                  </p:par>
                                </p:childTnLst>
                              </p:cTn>
                            </p:par>
                            <p:par>
                              <p:cTn id="122" fill="hold">
                                <p:stCondLst>
                                  <p:cond delay="5500"/>
                                </p:stCondLst>
                                <p:childTnLst>
                                  <p:par>
                                    <p:cTn id="123" presetID="10" presetClass="entr" presetSubtype="0" fill="hold" grpId="0" nodeType="after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fade">
                                          <p:cBhvr>
                                            <p:cTn id="125" dur="500"/>
                                            <p:tgtEl>
                                              <p:spTgt spid="100"/>
                                            </p:tgtEl>
                                          </p:cBhvr>
                                        </p:animEffect>
                                      </p:childTnLst>
                                    </p:cTn>
                                  </p:par>
                                </p:childTnLst>
                              </p:cTn>
                            </p:par>
                            <p:par>
                              <p:cTn id="126" fill="hold">
                                <p:stCondLst>
                                  <p:cond delay="6000"/>
                                </p:stCondLst>
                                <p:childTnLst>
                                  <p:par>
                                    <p:cTn id="127" presetID="10" presetClass="entr" presetSubtype="0" fill="hold" grpId="0" nodeType="after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9" grpId="0"/>
          <p:bldP spid="100" grpId="0"/>
          <p:bldP spid="106" grpId="0"/>
          <p:bldP spid="107" grpId="0"/>
          <p:bldP spid="108" grpId="0"/>
          <p:bldP spid="109" grpId="0"/>
          <p:bldP spid="110" grpId="0"/>
          <p:bldP spid="111" grpId="0"/>
          <p:bldP spid="112" grpId="0"/>
          <p:bldP spid="113" grpId="0"/>
          <p:bldP spid="114" grpId="0"/>
          <p:bldP spid="115" grpId="0"/>
          <p:bldGraphic spid="103" grpId="0">
            <p:bldSub>
              <a:bldChart bld="series"/>
            </p:bldSub>
          </p:bldGraphic>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82987" y="2908140"/>
            <a:ext cx="4375264" cy="1677334"/>
            <a:chOff x="4532313" y="2828925"/>
            <a:chExt cx="3130550" cy="1200151"/>
          </a:xfrm>
          <a:solidFill>
            <a:schemeClr val="tx1">
              <a:lumMod val="60000"/>
              <a:lumOff val="40000"/>
            </a:schemeClr>
          </a:solidFill>
        </p:grpSpPr>
        <p:sp>
          <p:nvSpPr>
            <p:cNvPr id="4" name="Freeform 5"/>
            <p:cNvSpPr>
              <a:spLocks/>
            </p:cNvSpPr>
            <p:nvPr/>
          </p:nvSpPr>
          <p:spPr bwMode="auto">
            <a:xfrm>
              <a:off x="5438776" y="2828925"/>
              <a:ext cx="142875" cy="650875"/>
            </a:xfrm>
            <a:custGeom>
              <a:avLst/>
              <a:gdLst>
                <a:gd name="T0" fmla="*/ 76 w 90"/>
                <a:gd name="T1" fmla="*/ 0 h 410"/>
                <a:gd name="T2" fmla="*/ 15 w 90"/>
                <a:gd name="T3" fmla="*/ 0 h 410"/>
                <a:gd name="T4" fmla="*/ 0 w 90"/>
                <a:gd name="T5" fmla="*/ 410 h 410"/>
                <a:gd name="T6" fmla="*/ 90 w 90"/>
                <a:gd name="T7" fmla="*/ 410 h 410"/>
                <a:gd name="T8" fmla="*/ 76 w 90"/>
                <a:gd name="T9" fmla="*/ 0 h 410"/>
              </a:gdLst>
              <a:ahLst/>
              <a:cxnLst>
                <a:cxn ang="0">
                  <a:pos x="T0" y="T1"/>
                </a:cxn>
                <a:cxn ang="0">
                  <a:pos x="T2" y="T3"/>
                </a:cxn>
                <a:cxn ang="0">
                  <a:pos x="T4" y="T5"/>
                </a:cxn>
                <a:cxn ang="0">
                  <a:pos x="T6" y="T7"/>
                </a:cxn>
                <a:cxn ang="0">
                  <a:pos x="T8" y="T9"/>
                </a:cxn>
              </a:cxnLst>
              <a:rect l="0" t="0" r="r" b="b"/>
              <a:pathLst>
                <a:path w="90" h="410">
                  <a:moveTo>
                    <a:pt x="76" y="0"/>
                  </a:moveTo>
                  <a:lnTo>
                    <a:pt x="15" y="0"/>
                  </a:lnTo>
                  <a:lnTo>
                    <a:pt x="0" y="410"/>
                  </a:lnTo>
                  <a:lnTo>
                    <a:pt x="90" y="41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 name="Freeform 6"/>
            <p:cNvSpPr>
              <a:spLocks/>
            </p:cNvSpPr>
            <p:nvPr/>
          </p:nvSpPr>
          <p:spPr bwMode="auto">
            <a:xfrm>
              <a:off x="5243513" y="2828925"/>
              <a:ext cx="142875" cy="650875"/>
            </a:xfrm>
            <a:custGeom>
              <a:avLst/>
              <a:gdLst>
                <a:gd name="T0" fmla="*/ 78 w 90"/>
                <a:gd name="T1" fmla="*/ 0 h 410"/>
                <a:gd name="T2" fmla="*/ 14 w 90"/>
                <a:gd name="T3" fmla="*/ 0 h 410"/>
                <a:gd name="T4" fmla="*/ 0 w 90"/>
                <a:gd name="T5" fmla="*/ 410 h 410"/>
                <a:gd name="T6" fmla="*/ 90 w 90"/>
                <a:gd name="T7" fmla="*/ 410 h 410"/>
                <a:gd name="T8" fmla="*/ 78 w 90"/>
                <a:gd name="T9" fmla="*/ 0 h 410"/>
              </a:gdLst>
              <a:ahLst/>
              <a:cxnLst>
                <a:cxn ang="0">
                  <a:pos x="T0" y="T1"/>
                </a:cxn>
                <a:cxn ang="0">
                  <a:pos x="T2" y="T3"/>
                </a:cxn>
                <a:cxn ang="0">
                  <a:pos x="T4" y="T5"/>
                </a:cxn>
                <a:cxn ang="0">
                  <a:pos x="T6" y="T7"/>
                </a:cxn>
                <a:cxn ang="0">
                  <a:pos x="T8" y="T9"/>
                </a:cxn>
              </a:cxnLst>
              <a:rect l="0" t="0" r="r" b="b"/>
              <a:pathLst>
                <a:path w="90" h="410">
                  <a:moveTo>
                    <a:pt x="78" y="0"/>
                  </a:moveTo>
                  <a:lnTo>
                    <a:pt x="14" y="0"/>
                  </a:lnTo>
                  <a:lnTo>
                    <a:pt x="0" y="410"/>
                  </a:lnTo>
                  <a:lnTo>
                    <a:pt x="90" y="41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 name="Freeform 7"/>
            <p:cNvSpPr>
              <a:spLocks/>
            </p:cNvSpPr>
            <p:nvPr/>
          </p:nvSpPr>
          <p:spPr bwMode="auto">
            <a:xfrm>
              <a:off x="5051426" y="2828925"/>
              <a:ext cx="142875" cy="650875"/>
            </a:xfrm>
            <a:custGeom>
              <a:avLst/>
              <a:gdLst>
                <a:gd name="T0" fmla="*/ 76 w 90"/>
                <a:gd name="T1" fmla="*/ 0 h 410"/>
                <a:gd name="T2" fmla="*/ 12 w 90"/>
                <a:gd name="T3" fmla="*/ 0 h 410"/>
                <a:gd name="T4" fmla="*/ 0 w 90"/>
                <a:gd name="T5" fmla="*/ 410 h 410"/>
                <a:gd name="T6" fmla="*/ 90 w 90"/>
                <a:gd name="T7" fmla="*/ 410 h 410"/>
                <a:gd name="T8" fmla="*/ 76 w 90"/>
                <a:gd name="T9" fmla="*/ 0 h 410"/>
              </a:gdLst>
              <a:ahLst/>
              <a:cxnLst>
                <a:cxn ang="0">
                  <a:pos x="T0" y="T1"/>
                </a:cxn>
                <a:cxn ang="0">
                  <a:pos x="T2" y="T3"/>
                </a:cxn>
                <a:cxn ang="0">
                  <a:pos x="T4" y="T5"/>
                </a:cxn>
                <a:cxn ang="0">
                  <a:pos x="T6" y="T7"/>
                </a:cxn>
                <a:cxn ang="0">
                  <a:pos x="T8" y="T9"/>
                </a:cxn>
              </a:cxnLst>
              <a:rect l="0" t="0" r="r" b="b"/>
              <a:pathLst>
                <a:path w="90" h="410">
                  <a:moveTo>
                    <a:pt x="76" y="0"/>
                  </a:moveTo>
                  <a:lnTo>
                    <a:pt x="12" y="0"/>
                  </a:lnTo>
                  <a:lnTo>
                    <a:pt x="0" y="410"/>
                  </a:lnTo>
                  <a:lnTo>
                    <a:pt x="90" y="41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 name="Freeform 8"/>
            <p:cNvSpPr>
              <a:spLocks noEditPoints="1"/>
            </p:cNvSpPr>
            <p:nvPr/>
          </p:nvSpPr>
          <p:spPr bwMode="auto">
            <a:xfrm>
              <a:off x="4532313" y="3135313"/>
              <a:ext cx="3130550" cy="893763"/>
            </a:xfrm>
            <a:custGeom>
              <a:avLst/>
              <a:gdLst>
                <a:gd name="T0" fmla="*/ 791 w 832"/>
                <a:gd name="T1" fmla="*/ 207 h 236"/>
                <a:gd name="T2" fmla="*/ 791 w 832"/>
                <a:gd name="T3" fmla="*/ 195 h 236"/>
                <a:gd name="T4" fmla="*/ 770 w 832"/>
                <a:gd name="T5" fmla="*/ 195 h 236"/>
                <a:gd name="T6" fmla="*/ 744 w 832"/>
                <a:gd name="T7" fmla="*/ 73 h 236"/>
                <a:gd name="T8" fmla="*/ 744 w 832"/>
                <a:gd name="T9" fmla="*/ 0 h 236"/>
                <a:gd name="T10" fmla="*/ 619 w 832"/>
                <a:gd name="T11" fmla="*/ 0 h 236"/>
                <a:gd name="T12" fmla="*/ 619 w 832"/>
                <a:gd name="T13" fmla="*/ 73 h 236"/>
                <a:gd name="T14" fmla="*/ 592 w 832"/>
                <a:gd name="T15" fmla="*/ 195 h 236"/>
                <a:gd name="T16" fmla="*/ 579 w 832"/>
                <a:gd name="T17" fmla="*/ 195 h 236"/>
                <a:gd name="T18" fmla="*/ 595 w 832"/>
                <a:gd name="T19" fmla="*/ 119 h 236"/>
                <a:gd name="T20" fmla="*/ 589 w 832"/>
                <a:gd name="T21" fmla="*/ 89 h 236"/>
                <a:gd name="T22" fmla="*/ 589 w 832"/>
                <a:gd name="T23" fmla="*/ 26 h 236"/>
                <a:gd name="T24" fmla="*/ 490 w 832"/>
                <a:gd name="T25" fmla="*/ 26 h 236"/>
                <a:gd name="T26" fmla="*/ 490 w 832"/>
                <a:gd name="T27" fmla="*/ 89 h 236"/>
                <a:gd name="T28" fmla="*/ 467 w 832"/>
                <a:gd name="T29" fmla="*/ 195 h 236"/>
                <a:gd name="T30" fmla="*/ 453 w 832"/>
                <a:gd name="T31" fmla="*/ 195 h 236"/>
                <a:gd name="T32" fmla="*/ 453 w 832"/>
                <a:gd name="T33" fmla="*/ 160 h 236"/>
                <a:gd name="T34" fmla="*/ 418 w 832"/>
                <a:gd name="T35" fmla="*/ 128 h 236"/>
                <a:gd name="T36" fmla="*/ 391 w 832"/>
                <a:gd name="T37" fmla="*/ 128 h 236"/>
                <a:gd name="T38" fmla="*/ 391 w 832"/>
                <a:gd name="T39" fmla="*/ 120 h 236"/>
                <a:gd name="T40" fmla="*/ 318 w 832"/>
                <a:gd name="T41" fmla="*/ 120 h 236"/>
                <a:gd name="T42" fmla="*/ 318 w 832"/>
                <a:gd name="T43" fmla="*/ 99 h 236"/>
                <a:gd name="T44" fmla="*/ 126 w 832"/>
                <a:gd name="T45" fmla="*/ 99 h 236"/>
                <a:gd name="T46" fmla="*/ 126 w 832"/>
                <a:gd name="T47" fmla="*/ 118 h 236"/>
                <a:gd name="T48" fmla="*/ 248 w 832"/>
                <a:gd name="T49" fmla="*/ 118 h 236"/>
                <a:gd name="T50" fmla="*/ 248 w 832"/>
                <a:gd name="T51" fmla="*/ 124 h 236"/>
                <a:gd name="T52" fmla="*/ 104 w 832"/>
                <a:gd name="T53" fmla="*/ 124 h 236"/>
                <a:gd name="T54" fmla="*/ 104 w 832"/>
                <a:gd name="T55" fmla="*/ 197 h 236"/>
                <a:gd name="T56" fmla="*/ 126 w 832"/>
                <a:gd name="T57" fmla="*/ 197 h 236"/>
                <a:gd name="T58" fmla="*/ 126 w 832"/>
                <a:gd name="T59" fmla="*/ 207 h 236"/>
                <a:gd name="T60" fmla="*/ 0 w 832"/>
                <a:gd name="T61" fmla="*/ 207 h 236"/>
                <a:gd name="T62" fmla="*/ 0 w 832"/>
                <a:gd name="T63" fmla="*/ 236 h 236"/>
                <a:gd name="T64" fmla="*/ 832 w 832"/>
                <a:gd name="T65" fmla="*/ 236 h 236"/>
                <a:gd name="T66" fmla="*/ 832 w 832"/>
                <a:gd name="T67" fmla="*/ 207 h 236"/>
                <a:gd name="T68" fmla="*/ 791 w 832"/>
                <a:gd name="T69" fmla="*/ 207 h 236"/>
                <a:gd name="T70" fmla="*/ 391 w 832"/>
                <a:gd name="T71" fmla="*/ 136 h 236"/>
                <a:gd name="T72" fmla="*/ 418 w 832"/>
                <a:gd name="T73" fmla="*/ 136 h 236"/>
                <a:gd name="T74" fmla="*/ 444 w 832"/>
                <a:gd name="T75" fmla="*/ 160 h 236"/>
                <a:gd name="T76" fmla="*/ 444 w 832"/>
                <a:gd name="T77" fmla="*/ 197 h 236"/>
                <a:gd name="T78" fmla="*/ 439 w 832"/>
                <a:gd name="T79" fmla="*/ 197 h 236"/>
                <a:gd name="T80" fmla="*/ 439 w 832"/>
                <a:gd name="T81" fmla="*/ 162 h 236"/>
                <a:gd name="T82" fmla="*/ 432 w 832"/>
                <a:gd name="T83" fmla="*/ 146 h 236"/>
                <a:gd name="T84" fmla="*/ 416 w 832"/>
                <a:gd name="T85" fmla="*/ 142 h 236"/>
                <a:gd name="T86" fmla="*/ 391 w 832"/>
                <a:gd name="T87" fmla="*/ 142 h 236"/>
                <a:gd name="T88" fmla="*/ 391 w 832"/>
                <a:gd name="T89" fmla="*/ 136 h 236"/>
                <a:gd name="T90" fmla="*/ 391 w 832"/>
                <a:gd name="T91" fmla="*/ 159 h 236"/>
                <a:gd name="T92" fmla="*/ 416 w 832"/>
                <a:gd name="T93" fmla="*/ 159 h 236"/>
                <a:gd name="T94" fmla="*/ 422 w 832"/>
                <a:gd name="T95" fmla="*/ 164 h 236"/>
                <a:gd name="T96" fmla="*/ 422 w 832"/>
                <a:gd name="T97" fmla="*/ 197 h 236"/>
                <a:gd name="T98" fmla="*/ 391 w 832"/>
                <a:gd name="T99" fmla="*/ 197 h 236"/>
                <a:gd name="T100" fmla="*/ 391 w 832"/>
                <a:gd name="T101" fmla="*/ 1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2" h="236">
                  <a:moveTo>
                    <a:pt x="791" y="207"/>
                  </a:moveTo>
                  <a:cubicBezTo>
                    <a:pt x="791" y="195"/>
                    <a:pt x="791" y="195"/>
                    <a:pt x="791" y="195"/>
                  </a:cubicBezTo>
                  <a:cubicBezTo>
                    <a:pt x="770" y="195"/>
                    <a:pt x="770" y="195"/>
                    <a:pt x="770" y="195"/>
                  </a:cubicBezTo>
                  <a:cubicBezTo>
                    <a:pt x="744" y="73"/>
                    <a:pt x="744" y="73"/>
                    <a:pt x="744" y="73"/>
                  </a:cubicBezTo>
                  <a:cubicBezTo>
                    <a:pt x="744" y="0"/>
                    <a:pt x="744" y="0"/>
                    <a:pt x="744" y="0"/>
                  </a:cubicBezTo>
                  <a:cubicBezTo>
                    <a:pt x="619" y="0"/>
                    <a:pt x="619" y="0"/>
                    <a:pt x="619" y="0"/>
                  </a:cubicBezTo>
                  <a:cubicBezTo>
                    <a:pt x="619" y="73"/>
                    <a:pt x="619" y="73"/>
                    <a:pt x="619" y="73"/>
                  </a:cubicBezTo>
                  <a:cubicBezTo>
                    <a:pt x="610" y="113"/>
                    <a:pt x="601" y="154"/>
                    <a:pt x="592" y="195"/>
                  </a:cubicBezTo>
                  <a:cubicBezTo>
                    <a:pt x="579" y="195"/>
                    <a:pt x="579" y="195"/>
                    <a:pt x="579" y="195"/>
                  </a:cubicBezTo>
                  <a:cubicBezTo>
                    <a:pt x="595" y="119"/>
                    <a:pt x="595" y="119"/>
                    <a:pt x="595" y="119"/>
                  </a:cubicBezTo>
                  <a:cubicBezTo>
                    <a:pt x="589" y="89"/>
                    <a:pt x="589" y="89"/>
                    <a:pt x="589" y="89"/>
                  </a:cubicBezTo>
                  <a:cubicBezTo>
                    <a:pt x="589" y="26"/>
                    <a:pt x="589" y="26"/>
                    <a:pt x="589" y="26"/>
                  </a:cubicBezTo>
                  <a:cubicBezTo>
                    <a:pt x="490" y="26"/>
                    <a:pt x="490" y="26"/>
                    <a:pt x="490" y="26"/>
                  </a:cubicBezTo>
                  <a:cubicBezTo>
                    <a:pt x="490" y="89"/>
                    <a:pt x="490" y="89"/>
                    <a:pt x="490" y="89"/>
                  </a:cubicBezTo>
                  <a:cubicBezTo>
                    <a:pt x="467" y="195"/>
                    <a:pt x="467" y="195"/>
                    <a:pt x="467" y="195"/>
                  </a:cubicBezTo>
                  <a:cubicBezTo>
                    <a:pt x="453" y="195"/>
                    <a:pt x="453" y="195"/>
                    <a:pt x="453" y="195"/>
                  </a:cubicBezTo>
                  <a:cubicBezTo>
                    <a:pt x="453" y="160"/>
                    <a:pt x="453" y="160"/>
                    <a:pt x="453" y="160"/>
                  </a:cubicBezTo>
                  <a:cubicBezTo>
                    <a:pt x="453" y="138"/>
                    <a:pt x="439" y="128"/>
                    <a:pt x="418" y="128"/>
                  </a:cubicBezTo>
                  <a:cubicBezTo>
                    <a:pt x="391" y="128"/>
                    <a:pt x="391" y="128"/>
                    <a:pt x="391" y="128"/>
                  </a:cubicBezTo>
                  <a:cubicBezTo>
                    <a:pt x="391" y="120"/>
                    <a:pt x="391" y="120"/>
                    <a:pt x="391" y="120"/>
                  </a:cubicBezTo>
                  <a:cubicBezTo>
                    <a:pt x="318" y="120"/>
                    <a:pt x="318" y="120"/>
                    <a:pt x="318" y="120"/>
                  </a:cubicBezTo>
                  <a:cubicBezTo>
                    <a:pt x="318" y="99"/>
                    <a:pt x="318" y="99"/>
                    <a:pt x="318" y="99"/>
                  </a:cubicBezTo>
                  <a:cubicBezTo>
                    <a:pt x="126" y="99"/>
                    <a:pt x="126" y="99"/>
                    <a:pt x="126" y="99"/>
                  </a:cubicBezTo>
                  <a:cubicBezTo>
                    <a:pt x="126" y="118"/>
                    <a:pt x="126" y="118"/>
                    <a:pt x="126" y="118"/>
                  </a:cubicBezTo>
                  <a:cubicBezTo>
                    <a:pt x="248" y="118"/>
                    <a:pt x="248" y="118"/>
                    <a:pt x="248" y="118"/>
                  </a:cubicBezTo>
                  <a:cubicBezTo>
                    <a:pt x="248" y="124"/>
                    <a:pt x="248" y="124"/>
                    <a:pt x="248" y="124"/>
                  </a:cubicBezTo>
                  <a:cubicBezTo>
                    <a:pt x="104" y="124"/>
                    <a:pt x="104" y="124"/>
                    <a:pt x="104" y="124"/>
                  </a:cubicBezTo>
                  <a:cubicBezTo>
                    <a:pt x="104" y="197"/>
                    <a:pt x="104" y="197"/>
                    <a:pt x="104" y="197"/>
                  </a:cubicBezTo>
                  <a:cubicBezTo>
                    <a:pt x="126" y="197"/>
                    <a:pt x="126" y="197"/>
                    <a:pt x="126" y="197"/>
                  </a:cubicBezTo>
                  <a:cubicBezTo>
                    <a:pt x="126" y="207"/>
                    <a:pt x="126" y="207"/>
                    <a:pt x="126" y="207"/>
                  </a:cubicBezTo>
                  <a:cubicBezTo>
                    <a:pt x="0" y="207"/>
                    <a:pt x="0" y="207"/>
                    <a:pt x="0" y="207"/>
                  </a:cubicBezTo>
                  <a:cubicBezTo>
                    <a:pt x="0" y="236"/>
                    <a:pt x="0" y="236"/>
                    <a:pt x="0" y="236"/>
                  </a:cubicBezTo>
                  <a:cubicBezTo>
                    <a:pt x="832" y="236"/>
                    <a:pt x="832" y="236"/>
                    <a:pt x="832" y="236"/>
                  </a:cubicBezTo>
                  <a:cubicBezTo>
                    <a:pt x="832" y="207"/>
                    <a:pt x="832" y="207"/>
                    <a:pt x="832" y="207"/>
                  </a:cubicBezTo>
                  <a:lnTo>
                    <a:pt x="791" y="207"/>
                  </a:lnTo>
                  <a:close/>
                  <a:moveTo>
                    <a:pt x="391" y="136"/>
                  </a:moveTo>
                  <a:cubicBezTo>
                    <a:pt x="418" y="136"/>
                    <a:pt x="418" y="136"/>
                    <a:pt x="418" y="136"/>
                  </a:cubicBezTo>
                  <a:cubicBezTo>
                    <a:pt x="434" y="136"/>
                    <a:pt x="444" y="143"/>
                    <a:pt x="444" y="160"/>
                  </a:cubicBezTo>
                  <a:cubicBezTo>
                    <a:pt x="444" y="197"/>
                    <a:pt x="444" y="197"/>
                    <a:pt x="444" y="197"/>
                  </a:cubicBezTo>
                  <a:cubicBezTo>
                    <a:pt x="439" y="197"/>
                    <a:pt x="439" y="197"/>
                    <a:pt x="439" y="197"/>
                  </a:cubicBezTo>
                  <a:cubicBezTo>
                    <a:pt x="439" y="162"/>
                    <a:pt x="439" y="162"/>
                    <a:pt x="439" y="162"/>
                  </a:cubicBezTo>
                  <a:cubicBezTo>
                    <a:pt x="439" y="156"/>
                    <a:pt x="437" y="150"/>
                    <a:pt x="432" y="146"/>
                  </a:cubicBezTo>
                  <a:cubicBezTo>
                    <a:pt x="428" y="143"/>
                    <a:pt x="422" y="142"/>
                    <a:pt x="416" y="142"/>
                  </a:cubicBezTo>
                  <a:cubicBezTo>
                    <a:pt x="391" y="142"/>
                    <a:pt x="391" y="142"/>
                    <a:pt x="391" y="142"/>
                  </a:cubicBezTo>
                  <a:lnTo>
                    <a:pt x="391" y="136"/>
                  </a:lnTo>
                  <a:close/>
                  <a:moveTo>
                    <a:pt x="391" y="159"/>
                  </a:moveTo>
                  <a:cubicBezTo>
                    <a:pt x="416" y="159"/>
                    <a:pt x="416" y="159"/>
                    <a:pt x="416" y="159"/>
                  </a:cubicBezTo>
                  <a:cubicBezTo>
                    <a:pt x="421" y="159"/>
                    <a:pt x="422" y="160"/>
                    <a:pt x="422" y="164"/>
                  </a:cubicBezTo>
                  <a:cubicBezTo>
                    <a:pt x="422" y="197"/>
                    <a:pt x="422" y="197"/>
                    <a:pt x="422" y="197"/>
                  </a:cubicBezTo>
                  <a:cubicBezTo>
                    <a:pt x="391" y="197"/>
                    <a:pt x="391" y="197"/>
                    <a:pt x="391" y="197"/>
                  </a:cubicBezTo>
                  <a:lnTo>
                    <a:pt x="391"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8" name="TextBox 7"/>
          <p:cNvSpPr txBox="1"/>
          <p:nvPr/>
        </p:nvSpPr>
        <p:spPr>
          <a:xfrm>
            <a:off x="609738" y="3840736"/>
            <a:ext cx="3670001" cy="746358"/>
          </a:xfrm>
          <a:prstGeom prst="rect">
            <a:avLst/>
          </a:prstGeom>
          <a:noFill/>
        </p:spPr>
        <p:txBody>
          <a:bodyPr wrap="square" lIns="68580" tIns="34290" rIns="68580" bIns="34290" rtlCol="0">
            <a:spAutoFit/>
          </a:bodyPr>
          <a:lstStyle/>
          <a:p>
            <a:pPr algn="just"/>
            <a:r>
              <a:rPr lang="id-ID" altLang="zh-CN" sz="1100" dirty="0">
                <a:cs typeface="+mn-ea"/>
                <a:sym typeface="+mn-lt"/>
              </a:rPr>
              <a:t>For every 6 emails received, we get 3 Phone calls. Suitable for all categories business and  presentation</a:t>
            </a:r>
            <a:r>
              <a:rPr lang="id-ID" altLang="zh-CN" sz="1100" b="1" dirty="0">
                <a:cs typeface="+mn-ea"/>
                <a:sym typeface="+mn-lt"/>
              </a:rPr>
              <a:t>, </a:t>
            </a:r>
            <a:r>
              <a:rPr lang="id-ID" altLang="zh-CN" sz="1100" dirty="0">
                <a:cs typeface="+mn-ea"/>
                <a:sym typeface="+mn-lt"/>
              </a:rPr>
              <a:t>Suitable for all categories business and presentation</a:t>
            </a:r>
            <a:r>
              <a:rPr lang="id-ID" altLang="zh-CN" sz="1100" b="1" dirty="0">
                <a:cs typeface="+mn-ea"/>
                <a:sym typeface="+mn-lt"/>
              </a:rPr>
              <a:t>,</a:t>
            </a:r>
            <a:r>
              <a:rPr lang="id-ID" altLang="zh-CN" sz="1100" dirty="0">
                <a:cs typeface="+mn-ea"/>
                <a:sym typeface="+mn-lt"/>
              </a:rPr>
              <a:t> eaque ipsa quae ab illo inventore veritatis</a:t>
            </a:r>
            <a:r>
              <a:rPr lang="en-US" altLang="zh-CN" sz="1100" dirty="0">
                <a:cs typeface="+mn-ea"/>
                <a:sym typeface="+mn-lt"/>
              </a:rPr>
              <a:t>.</a:t>
            </a:r>
            <a:r>
              <a:rPr lang="id-ID" altLang="zh-CN" sz="1100" dirty="0">
                <a:cs typeface="+mn-ea"/>
                <a:sym typeface="+mn-lt"/>
              </a:rPr>
              <a:t> </a:t>
            </a:r>
            <a:endParaRPr lang="id-ID" altLang="zh-CN" sz="1100" dirty="0">
              <a:cs typeface="+mn-ea"/>
              <a:sym typeface="+mn-lt"/>
            </a:endParaRPr>
          </a:p>
        </p:txBody>
      </p:sp>
      <p:sp>
        <p:nvSpPr>
          <p:cNvPr id="9" name="TextBox 8"/>
          <p:cNvSpPr txBox="1"/>
          <p:nvPr/>
        </p:nvSpPr>
        <p:spPr>
          <a:xfrm>
            <a:off x="3244569" y="1714999"/>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graphicFrame>
        <p:nvGraphicFramePr>
          <p:cNvPr id="10" name="Chart 9"/>
          <p:cNvGraphicFramePr/>
          <p:nvPr>
            <p:extLst/>
          </p:nvPr>
        </p:nvGraphicFramePr>
        <p:xfrm>
          <a:off x="-300593" y="1345038"/>
          <a:ext cx="3764243" cy="2125018"/>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0" y="4585473"/>
            <a:ext cx="9144000" cy="55802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3" name="Freeform 7"/>
          <p:cNvSpPr>
            <a:spLocks/>
          </p:cNvSpPr>
          <p:nvPr/>
        </p:nvSpPr>
        <p:spPr bwMode="auto">
          <a:xfrm rot="21545399">
            <a:off x="8415948" y="2487040"/>
            <a:ext cx="267835" cy="182642"/>
          </a:xfrm>
          <a:custGeom>
            <a:avLst/>
            <a:gdLst>
              <a:gd name="T0" fmla="*/ 258 w 259"/>
              <a:gd name="T1" fmla="*/ 18 h 177"/>
              <a:gd name="T2" fmla="*/ 254 w 259"/>
              <a:gd name="T3" fmla="*/ 8 h 177"/>
              <a:gd name="T4" fmla="*/ 121 w 259"/>
              <a:gd name="T5" fmla="*/ 0 h 177"/>
              <a:gd name="T6" fmla="*/ 114 w 259"/>
              <a:gd name="T7" fmla="*/ 5 h 177"/>
              <a:gd name="T8" fmla="*/ 64 w 259"/>
              <a:gd name="T9" fmla="*/ 124 h 177"/>
              <a:gd name="T10" fmla="*/ 48 w 259"/>
              <a:gd name="T11" fmla="*/ 112 h 177"/>
              <a:gd name="T12" fmla="*/ 6 w 259"/>
              <a:gd name="T13" fmla="*/ 124 h 177"/>
              <a:gd name="T14" fmla="*/ 26 w 259"/>
              <a:gd name="T15" fmla="*/ 162 h 177"/>
              <a:gd name="T16" fmla="*/ 67 w 259"/>
              <a:gd name="T17" fmla="*/ 149 h 177"/>
              <a:gd name="T18" fmla="*/ 67 w 259"/>
              <a:gd name="T19" fmla="*/ 149 h 177"/>
              <a:gd name="T20" fmla="*/ 67 w 259"/>
              <a:gd name="T21" fmla="*/ 149 h 177"/>
              <a:gd name="T22" fmla="*/ 113 w 259"/>
              <a:gd name="T23" fmla="*/ 39 h 177"/>
              <a:gd name="T24" fmla="*/ 229 w 259"/>
              <a:gd name="T25" fmla="*/ 46 h 177"/>
              <a:gd name="T26" fmla="*/ 193 w 259"/>
              <a:gd name="T27" fmla="*/ 131 h 177"/>
              <a:gd name="T28" fmla="*/ 178 w 259"/>
              <a:gd name="T29" fmla="*/ 119 h 177"/>
              <a:gd name="T30" fmla="*/ 137 w 259"/>
              <a:gd name="T31" fmla="*/ 132 h 177"/>
              <a:gd name="T32" fmla="*/ 157 w 259"/>
              <a:gd name="T33" fmla="*/ 170 h 177"/>
              <a:gd name="T34" fmla="*/ 198 w 259"/>
              <a:gd name="T35" fmla="*/ 157 h 177"/>
              <a:gd name="T36" fmla="*/ 199 w 259"/>
              <a:gd name="T37" fmla="*/ 157 h 177"/>
              <a:gd name="T38" fmla="*/ 200 w 259"/>
              <a:gd name="T39" fmla="*/ 157 h 177"/>
              <a:gd name="T40" fmla="*/ 258 w 259"/>
              <a:gd name="T41"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177">
                <a:moveTo>
                  <a:pt x="258" y="18"/>
                </a:moveTo>
                <a:cubicBezTo>
                  <a:pt x="259" y="14"/>
                  <a:pt x="257" y="10"/>
                  <a:pt x="254" y="8"/>
                </a:cubicBezTo>
                <a:cubicBezTo>
                  <a:pt x="253" y="8"/>
                  <a:pt x="121" y="0"/>
                  <a:pt x="121" y="0"/>
                </a:cubicBezTo>
                <a:cubicBezTo>
                  <a:pt x="118" y="0"/>
                  <a:pt x="115" y="2"/>
                  <a:pt x="114" y="5"/>
                </a:cubicBezTo>
                <a:cubicBezTo>
                  <a:pt x="64" y="124"/>
                  <a:pt x="64" y="124"/>
                  <a:pt x="64" y="124"/>
                </a:cubicBezTo>
                <a:cubicBezTo>
                  <a:pt x="58" y="118"/>
                  <a:pt x="54" y="114"/>
                  <a:pt x="48" y="112"/>
                </a:cubicBezTo>
                <a:cubicBezTo>
                  <a:pt x="31" y="105"/>
                  <a:pt x="12" y="110"/>
                  <a:pt x="6" y="124"/>
                </a:cubicBezTo>
                <a:cubicBezTo>
                  <a:pt x="0" y="138"/>
                  <a:pt x="9" y="155"/>
                  <a:pt x="26" y="162"/>
                </a:cubicBezTo>
                <a:cubicBezTo>
                  <a:pt x="43" y="169"/>
                  <a:pt x="61" y="163"/>
                  <a:pt x="67" y="149"/>
                </a:cubicBezTo>
                <a:cubicBezTo>
                  <a:pt x="67" y="149"/>
                  <a:pt x="67" y="149"/>
                  <a:pt x="67" y="149"/>
                </a:cubicBezTo>
                <a:cubicBezTo>
                  <a:pt x="67" y="149"/>
                  <a:pt x="67" y="149"/>
                  <a:pt x="67" y="149"/>
                </a:cubicBezTo>
                <a:cubicBezTo>
                  <a:pt x="113" y="39"/>
                  <a:pt x="113" y="39"/>
                  <a:pt x="113" y="39"/>
                </a:cubicBezTo>
                <a:cubicBezTo>
                  <a:pt x="229" y="46"/>
                  <a:pt x="229" y="46"/>
                  <a:pt x="229" y="46"/>
                </a:cubicBezTo>
                <a:cubicBezTo>
                  <a:pt x="193" y="131"/>
                  <a:pt x="193" y="131"/>
                  <a:pt x="193" y="131"/>
                </a:cubicBezTo>
                <a:cubicBezTo>
                  <a:pt x="191" y="126"/>
                  <a:pt x="185" y="122"/>
                  <a:pt x="178" y="119"/>
                </a:cubicBezTo>
                <a:cubicBezTo>
                  <a:pt x="161" y="112"/>
                  <a:pt x="143" y="118"/>
                  <a:pt x="137" y="132"/>
                </a:cubicBezTo>
                <a:cubicBezTo>
                  <a:pt x="131" y="146"/>
                  <a:pt x="140" y="163"/>
                  <a:pt x="157" y="170"/>
                </a:cubicBezTo>
                <a:cubicBezTo>
                  <a:pt x="174" y="177"/>
                  <a:pt x="193" y="171"/>
                  <a:pt x="198" y="157"/>
                </a:cubicBezTo>
                <a:cubicBezTo>
                  <a:pt x="198" y="157"/>
                  <a:pt x="199" y="157"/>
                  <a:pt x="199" y="157"/>
                </a:cubicBezTo>
                <a:cubicBezTo>
                  <a:pt x="199" y="157"/>
                  <a:pt x="200" y="157"/>
                  <a:pt x="200" y="157"/>
                </a:cubicBezTo>
                <a:lnTo>
                  <a:pt x="258" y="18"/>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4" name="Group 13"/>
          <p:cNvGrpSpPr/>
          <p:nvPr/>
        </p:nvGrpSpPr>
        <p:grpSpPr>
          <a:xfrm rot="21545399">
            <a:off x="8397224" y="2660089"/>
            <a:ext cx="126256" cy="104192"/>
            <a:chOff x="3489325" y="3938588"/>
            <a:chExt cx="327025" cy="269875"/>
          </a:xfrm>
          <a:solidFill>
            <a:schemeClr val="tx1">
              <a:lumMod val="20000"/>
              <a:lumOff val="80000"/>
            </a:schemeClr>
          </a:solidFill>
        </p:grpSpPr>
        <p:sp>
          <p:nvSpPr>
            <p:cNvPr id="15" name="Freeform 8"/>
            <p:cNvSpPr>
              <a:spLocks noEditPoints="1"/>
            </p:cNvSpPr>
            <p:nvPr/>
          </p:nvSpPr>
          <p:spPr bwMode="auto">
            <a:xfrm>
              <a:off x="3489325" y="3938588"/>
              <a:ext cx="327025" cy="269875"/>
            </a:xfrm>
            <a:custGeom>
              <a:avLst/>
              <a:gdLst>
                <a:gd name="T0" fmla="*/ 0 w 122"/>
                <a:gd name="T1" fmla="*/ 43 h 101"/>
                <a:gd name="T2" fmla="*/ 0 w 122"/>
                <a:gd name="T3" fmla="*/ 48 h 101"/>
                <a:gd name="T4" fmla="*/ 122 w 122"/>
                <a:gd name="T5" fmla="*/ 58 h 101"/>
                <a:gd name="T6" fmla="*/ 122 w 122"/>
                <a:gd name="T7" fmla="*/ 53 h 101"/>
                <a:gd name="T8" fmla="*/ 0 w 122"/>
                <a:gd name="T9" fmla="*/ 43 h 101"/>
                <a:gd name="T10" fmla="*/ 60 w 122"/>
                <a:gd name="T11" fmla="*/ 78 h 101"/>
                <a:gd name="T12" fmla="*/ 34 w 122"/>
                <a:gd name="T13" fmla="*/ 48 h 101"/>
                <a:gd name="T14" fmla="*/ 64 w 122"/>
                <a:gd name="T15" fmla="*/ 23 h 101"/>
                <a:gd name="T16" fmla="*/ 90 w 122"/>
                <a:gd name="T17" fmla="*/ 53 h 101"/>
                <a:gd name="T18" fmla="*/ 60 w 122"/>
                <a:gd name="T19"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1">
                  <a:moveTo>
                    <a:pt x="0" y="43"/>
                  </a:moveTo>
                  <a:cubicBezTo>
                    <a:pt x="0" y="48"/>
                    <a:pt x="0" y="48"/>
                    <a:pt x="0" y="48"/>
                  </a:cubicBezTo>
                  <a:cubicBezTo>
                    <a:pt x="24" y="96"/>
                    <a:pt x="90" y="101"/>
                    <a:pt x="122" y="58"/>
                  </a:cubicBezTo>
                  <a:cubicBezTo>
                    <a:pt x="122" y="53"/>
                    <a:pt x="122" y="53"/>
                    <a:pt x="122" y="53"/>
                  </a:cubicBezTo>
                  <a:cubicBezTo>
                    <a:pt x="98" y="5"/>
                    <a:pt x="31" y="0"/>
                    <a:pt x="0" y="43"/>
                  </a:cubicBezTo>
                  <a:close/>
                  <a:moveTo>
                    <a:pt x="60" y="78"/>
                  </a:moveTo>
                  <a:cubicBezTo>
                    <a:pt x="45" y="77"/>
                    <a:pt x="33" y="64"/>
                    <a:pt x="34" y="48"/>
                  </a:cubicBezTo>
                  <a:cubicBezTo>
                    <a:pt x="36" y="33"/>
                    <a:pt x="49" y="22"/>
                    <a:pt x="64" y="23"/>
                  </a:cubicBezTo>
                  <a:cubicBezTo>
                    <a:pt x="79" y="24"/>
                    <a:pt x="91" y="38"/>
                    <a:pt x="90" y="53"/>
                  </a:cubicBezTo>
                  <a:cubicBezTo>
                    <a:pt x="88" y="68"/>
                    <a:pt x="75" y="79"/>
                    <a:pt x="60" y="78"/>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 name="Oval 9"/>
            <p:cNvSpPr>
              <a:spLocks noChangeArrowheads="1"/>
            </p:cNvSpPr>
            <p:nvPr/>
          </p:nvSpPr>
          <p:spPr bwMode="auto">
            <a:xfrm>
              <a:off x="3617913" y="4037013"/>
              <a:ext cx="74612" cy="73025"/>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7" name="Group 16"/>
          <p:cNvGrpSpPr/>
          <p:nvPr/>
        </p:nvGrpSpPr>
        <p:grpSpPr>
          <a:xfrm rot="21545399">
            <a:off x="8325359" y="2700103"/>
            <a:ext cx="251286" cy="467639"/>
            <a:chOff x="3294063" y="4041776"/>
            <a:chExt cx="650875" cy="1211262"/>
          </a:xfrm>
          <a:solidFill>
            <a:schemeClr val="tx1">
              <a:lumMod val="20000"/>
              <a:lumOff val="80000"/>
            </a:schemeClr>
          </a:solidFill>
        </p:grpSpPr>
        <p:sp>
          <p:nvSpPr>
            <p:cNvPr id="18" name="Freeform 10"/>
            <p:cNvSpPr>
              <a:spLocks/>
            </p:cNvSpPr>
            <p:nvPr/>
          </p:nvSpPr>
          <p:spPr bwMode="auto">
            <a:xfrm>
              <a:off x="3294063" y="4964113"/>
              <a:ext cx="304800" cy="288925"/>
            </a:xfrm>
            <a:custGeom>
              <a:avLst/>
              <a:gdLst>
                <a:gd name="T0" fmla="*/ 104 w 114"/>
                <a:gd name="T1" fmla="*/ 54 h 108"/>
                <a:gd name="T2" fmla="*/ 81 w 114"/>
                <a:gd name="T3" fmla="*/ 11 h 108"/>
                <a:gd name="T4" fmla="*/ 31 w 114"/>
                <a:gd name="T5" fmla="*/ 21 h 108"/>
                <a:gd name="T6" fmla="*/ 0 w 114"/>
                <a:gd name="T7" fmla="*/ 108 h 108"/>
                <a:gd name="T8" fmla="*/ 104 w 114"/>
                <a:gd name="T9" fmla="*/ 54 h 108"/>
              </a:gdLst>
              <a:ahLst/>
              <a:cxnLst>
                <a:cxn ang="0">
                  <a:pos x="T0" y="T1"/>
                </a:cxn>
                <a:cxn ang="0">
                  <a:pos x="T2" y="T3"/>
                </a:cxn>
                <a:cxn ang="0">
                  <a:pos x="T4" y="T5"/>
                </a:cxn>
                <a:cxn ang="0">
                  <a:pos x="T6" y="T7"/>
                </a:cxn>
                <a:cxn ang="0">
                  <a:pos x="T8" y="T9"/>
                </a:cxn>
              </a:cxnLst>
              <a:rect l="0" t="0" r="r" b="b"/>
              <a:pathLst>
                <a:path w="114" h="108">
                  <a:moveTo>
                    <a:pt x="104" y="54"/>
                  </a:moveTo>
                  <a:cubicBezTo>
                    <a:pt x="114" y="34"/>
                    <a:pt x="101" y="20"/>
                    <a:pt x="81" y="11"/>
                  </a:cubicBezTo>
                  <a:cubicBezTo>
                    <a:pt x="61" y="1"/>
                    <a:pt x="40" y="0"/>
                    <a:pt x="31" y="21"/>
                  </a:cubicBezTo>
                  <a:cubicBezTo>
                    <a:pt x="22" y="41"/>
                    <a:pt x="29" y="67"/>
                    <a:pt x="0" y="108"/>
                  </a:cubicBezTo>
                  <a:cubicBezTo>
                    <a:pt x="43" y="84"/>
                    <a:pt x="95" y="74"/>
                    <a:pt x="104"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 name="Freeform 11"/>
            <p:cNvSpPr>
              <a:spLocks/>
            </p:cNvSpPr>
            <p:nvPr/>
          </p:nvSpPr>
          <p:spPr bwMode="auto">
            <a:xfrm>
              <a:off x="3395663" y="4041776"/>
              <a:ext cx="549275" cy="973138"/>
            </a:xfrm>
            <a:custGeom>
              <a:avLst/>
              <a:gdLst>
                <a:gd name="T0" fmla="*/ 19 w 205"/>
                <a:gd name="T1" fmla="*/ 330 h 363"/>
                <a:gd name="T2" fmla="*/ 46 w 205"/>
                <a:gd name="T3" fmla="*/ 342 h 363"/>
                <a:gd name="T4" fmla="*/ 46 w 205"/>
                <a:gd name="T5" fmla="*/ 342 h 363"/>
                <a:gd name="T6" fmla="*/ 73 w 205"/>
                <a:gd name="T7" fmla="*/ 355 h 363"/>
                <a:gd name="T8" fmla="*/ 203 w 205"/>
                <a:gd name="T9" fmla="*/ 0 h 363"/>
                <a:gd name="T10" fmla="*/ 203 w 205"/>
                <a:gd name="T11" fmla="*/ 0 h 363"/>
                <a:gd name="T12" fmla="*/ 19 w 205"/>
                <a:gd name="T13" fmla="*/ 330 h 363"/>
              </a:gdLst>
              <a:ahLst/>
              <a:cxnLst>
                <a:cxn ang="0">
                  <a:pos x="T0" y="T1"/>
                </a:cxn>
                <a:cxn ang="0">
                  <a:pos x="T2" y="T3"/>
                </a:cxn>
                <a:cxn ang="0">
                  <a:pos x="T4" y="T5"/>
                </a:cxn>
                <a:cxn ang="0">
                  <a:pos x="T6" y="T7"/>
                </a:cxn>
                <a:cxn ang="0">
                  <a:pos x="T8" y="T9"/>
                </a:cxn>
                <a:cxn ang="0">
                  <a:pos x="T10" y="T11"/>
                </a:cxn>
                <a:cxn ang="0">
                  <a:pos x="T12" y="T13"/>
                </a:cxn>
              </a:cxnLst>
              <a:rect l="0" t="0" r="r" b="b"/>
              <a:pathLst>
                <a:path w="205" h="363">
                  <a:moveTo>
                    <a:pt x="19" y="330"/>
                  </a:moveTo>
                  <a:cubicBezTo>
                    <a:pt x="46" y="342"/>
                    <a:pt x="46" y="342"/>
                    <a:pt x="46" y="342"/>
                  </a:cubicBezTo>
                  <a:cubicBezTo>
                    <a:pt x="46" y="342"/>
                    <a:pt x="46" y="342"/>
                    <a:pt x="46" y="342"/>
                  </a:cubicBezTo>
                  <a:cubicBezTo>
                    <a:pt x="73" y="355"/>
                    <a:pt x="73" y="355"/>
                    <a:pt x="73" y="355"/>
                  </a:cubicBezTo>
                  <a:cubicBezTo>
                    <a:pt x="92" y="363"/>
                    <a:pt x="205" y="11"/>
                    <a:pt x="203" y="0"/>
                  </a:cubicBezTo>
                  <a:cubicBezTo>
                    <a:pt x="203" y="0"/>
                    <a:pt x="203" y="0"/>
                    <a:pt x="203" y="0"/>
                  </a:cubicBezTo>
                  <a:cubicBezTo>
                    <a:pt x="194" y="3"/>
                    <a:pt x="0" y="321"/>
                    <a:pt x="19" y="33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 name="Group 19"/>
          <p:cNvGrpSpPr/>
          <p:nvPr/>
        </p:nvGrpSpPr>
        <p:grpSpPr>
          <a:xfrm rot="21545399">
            <a:off x="7678574" y="2968827"/>
            <a:ext cx="123191" cy="227384"/>
            <a:chOff x="1612900" y="4708526"/>
            <a:chExt cx="319087" cy="588962"/>
          </a:xfrm>
          <a:solidFill>
            <a:schemeClr val="tx1">
              <a:lumMod val="20000"/>
              <a:lumOff val="80000"/>
            </a:schemeClr>
          </a:solidFill>
        </p:grpSpPr>
        <p:sp>
          <p:nvSpPr>
            <p:cNvPr id="21" name="Freeform 12"/>
            <p:cNvSpPr>
              <a:spLocks/>
            </p:cNvSpPr>
            <p:nvPr/>
          </p:nvSpPr>
          <p:spPr bwMode="auto">
            <a:xfrm>
              <a:off x="1752600" y="5151438"/>
              <a:ext cx="179387" cy="146050"/>
            </a:xfrm>
            <a:custGeom>
              <a:avLst/>
              <a:gdLst>
                <a:gd name="T0" fmla="*/ 113 w 113"/>
                <a:gd name="T1" fmla="*/ 0 h 92"/>
                <a:gd name="T2" fmla="*/ 96 w 113"/>
                <a:gd name="T3" fmla="*/ 47 h 92"/>
                <a:gd name="T4" fmla="*/ 81 w 113"/>
                <a:gd name="T5" fmla="*/ 92 h 92"/>
                <a:gd name="T6" fmla="*/ 40 w 113"/>
                <a:gd name="T7" fmla="*/ 64 h 92"/>
                <a:gd name="T8" fmla="*/ 0 w 113"/>
                <a:gd name="T9" fmla="*/ 35 h 92"/>
                <a:gd name="T10" fmla="*/ 56 w 113"/>
                <a:gd name="T11" fmla="*/ 18 h 92"/>
                <a:gd name="T12" fmla="*/ 113 w 11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13" h="92">
                  <a:moveTo>
                    <a:pt x="113" y="0"/>
                  </a:moveTo>
                  <a:lnTo>
                    <a:pt x="96" y="47"/>
                  </a:lnTo>
                  <a:lnTo>
                    <a:pt x="81" y="92"/>
                  </a:lnTo>
                  <a:lnTo>
                    <a:pt x="40" y="64"/>
                  </a:lnTo>
                  <a:lnTo>
                    <a:pt x="0" y="35"/>
                  </a:lnTo>
                  <a:lnTo>
                    <a:pt x="56" y="18"/>
                  </a:lnTo>
                  <a:lnTo>
                    <a:pt x="113" y="0"/>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 name="Freeform 13"/>
            <p:cNvSpPr>
              <a:spLocks/>
            </p:cNvSpPr>
            <p:nvPr/>
          </p:nvSpPr>
          <p:spPr bwMode="auto">
            <a:xfrm>
              <a:off x="1647825" y="4821238"/>
              <a:ext cx="276225" cy="355600"/>
            </a:xfrm>
            <a:custGeom>
              <a:avLst/>
              <a:gdLst>
                <a:gd name="T0" fmla="*/ 73 w 174"/>
                <a:gd name="T1" fmla="*/ 199 h 224"/>
                <a:gd name="T2" fmla="*/ 91 w 174"/>
                <a:gd name="T3" fmla="*/ 194 h 224"/>
                <a:gd name="T4" fmla="*/ 39 w 174"/>
                <a:gd name="T5" fmla="*/ 25 h 224"/>
                <a:gd name="T6" fmla="*/ 76 w 174"/>
                <a:gd name="T7" fmla="*/ 14 h 224"/>
                <a:gd name="T8" fmla="*/ 130 w 174"/>
                <a:gd name="T9" fmla="*/ 182 h 224"/>
                <a:gd name="T10" fmla="*/ 149 w 174"/>
                <a:gd name="T11" fmla="*/ 176 h 224"/>
                <a:gd name="T12" fmla="*/ 95 w 174"/>
                <a:gd name="T13" fmla="*/ 7 h 224"/>
                <a:gd name="T14" fmla="*/ 113 w 174"/>
                <a:gd name="T15" fmla="*/ 0 h 224"/>
                <a:gd name="T16" fmla="*/ 174 w 174"/>
                <a:gd name="T17" fmla="*/ 189 h 224"/>
                <a:gd name="T18" fmla="*/ 61 w 174"/>
                <a:gd name="T19" fmla="*/ 224 h 224"/>
                <a:gd name="T20" fmla="*/ 0 w 174"/>
                <a:gd name="T21" fmla="*/ 37 h 224"/>
                <a:gd name="T22" fmla="*/ 20 w 174"/>
                <a:gd name="T23" fmla="*/ 31 h 224"/>
                <a:gd name="T24" fmla="*/ 73 w 174"/>
                <a:gd name="T25" fmla="*/ 19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24">
                  <a:moveTo>
                    <a:pt x="73" y="199"/>
                  </a:moveTo>
                  <a:lnTo>
                    <a:pt x="91" y="194"/>
                  </a:lnTo>
                  <a:lnTo>
                    <a:pt x="39" y="25"/>
                  </a:lnTo>
                  <a:lnTo>
                    <a:pt x="76" y="14"/>
                  </a:lnTo>
                  <a:lnTo>
                    <a:pt x="130" y="182"/>
                  </a:lnTo>
                  <a:lnTo>
                    <a:pt x="149" y="176"/>
                  </a:lnTo>
                  <a:lnTo>
                    <a:pt x="95" y="7"/>
                  </a:lnTo>
                  <a:lnTo>
                    <a:pt x="113" y="0"/>
                  </a:lnTo>
                  <a:lnTo>
                    <a:pt x="174" y="189"/>
                  </a:lnTo>
                  <a:lnTo>
                    <a:pt x="61" y="224"/>
                  </a:lnTo>
                  <a:lnTo>
                    <a:pt x="0" y="37"/>
                  </a:lnTo>
                  <a:lnTo>
                    <a:pt x="20" y="31"/>
                  </a:lnTo>
                  <a:lnTo>
                    <a:pt x="73" y="199"/>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 name="Freeform 14"/>
            <p:cNvSpPr>
              <a:spLocks/>
            </p:cNvSpPr>
            <p:nvPr/>
          </p:nvSpPr>
          <p:spPr bwMode="auto">
            <a:xfrm>
              <a:off x="1612900" y="4708526"/>
              <a:ext cx="203200" cy="142875"/>
            </a:xfrm>
            <a:custGeom>
              <a:avLst/>
              <a:gdLst>
                <a:gd name="T0" fmla="*/ 9 w 76"/>
                <a:gd name="T1" fmla="*/ 16 h 53"/>
                <a:gd name="T2" fmla="*/ 54 w 76"/>
                <a:gd name="T3" fmla="*/ 2 h 53"/>
                <a:gd name="T4" fmla="*/ 69 w 76"/>
                <a:gd name="T5" fmla="*/ 9 h 53"/>
                <a:gd name="T6" fmla="*/ 69 w 76"/>
                <a:gd name="T7" fmla="*/ 10 h 53"/>
                <a:gd name="T8" fmla="*/ 69 w 76"/>
                <a:gd name="T9" fmla="*/ 10 h 53"/>
                <a:gd name="T10" fmla="*/ 76 w 76"/>
                <a:gd name="T11" fmla="*/ 31 h 53"/>
                <a:gd name="T12" fmla="*/ 9 w 76"/>
                <a:gd name="T13" fmla="*/ 53 h 53"/>
                <a:gd name="T14" fmla="*/ 2 w 76"/>
                <a:gd name="T15" fmla="*/ 31 h 53"/>
                <a:gd name="T16" fmla="*/ 2 w 76"/>
                <a:gd name="T17" fmla="*/ 31 h 53"/>
                <a:gd name="T18" fmla="*/ 2 w 76"/>
                <a:gd name="T19" fmla="*/ 30 h 53"/>
                <a:gd name="T20" fmla="*/ 9 w 76"/>
                <a:gd name="T21"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53">
                  <a:moveTo>
                    <a:pt x="9" y="16"/>
                  </a:moveTo>
                  <a:cubicBezTo>
                    <a:pt x="54" y="2"/>
                    <a:pt x="54" y="2"/>
                    <a:pt x="54" y="2"/>
                  </a:cubicBezTo>
                  <a:cubicBezTo>
                    <a:pt x="60" y="0"/>
                    <a:pt x="67" y="3"/>
                    <a:pt x="69" y="9"/>
                  </a:cubicBezTo>
                  <a:cubicBezTo>
                    <a:pt x="69" y="10"/>
                    <a:pt x="69" y="10"/>
                    <a:pt x="69" y="10"/>
                  </a:cubicBezTo>
                  <a:cubicBezTo>
                    <a:pt x="69" y="10"/>
                    <a:pt x="69" y="10"/>
                    <a:pt x="69" y="10"/>
                  </a:cubicBezTo>
                  <a:cubicBezTo>
                    <a:pt x="76" y="31"/>
                    <a:pt x="76" y="31"/>
                    <a:pt x="76" y="31"/>
                  </a:cubicBezTo>
                  <a:cubicBezTo>
                    <a:pt x="9" y="53"/>
                    <a:pt x="9" y="53"/>
                    <a:pt x="9" y="53"/>
                  </a:cubicBezTo>
                  <a:cubicBezTo>
                    <a:pt x="2" y="31"/>
                    <a:pt x="2" y="31"/>
                    <a:pt x="2" y="31"/>
                  </a:cubicBezTo>
                  <a:cubicBezTo>
                    <a:pt x="2" y="31"/>
                    <a:pt x="2" y="31"/>
                    <a:pt x="2" y="31"/>
                  </a:cubicBezTo>
                  <a:cubicBezTo>
                    <a:pt x="2" y="30"/>
                    <a:pt x="2" y="30"/>
                    <a:pt x="2" y="30"/>
                  </a:cubicBezTo>
                  <a:cubicBezTo>
                    <a:pt x="0" y="24"/>
                    <a:pt x="3" y="18"/>
                    <a:pt x="9"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24" name="Freeform 15"/>
          <p:cNvSpPr>
            <a:spLocks noEditPoints="1"/>
          </p:cNvSpPr>
          <p:nvPr/>
        </p:nvSpPr>
        <p:spPr bwMode="auto">
          <a:xfrm rot="21545399">
            <a:off x="8357367" y="2765346"/>
            <a:ext cx="73547" cy="123805"/>
          </a:xfrm>
          <a:custGeom>
            <a:avLst/>
            <a:gdLst>
              <a:gd name="T0" fmla="*/ 65 w 71"/>
              <a:gd name="T1" fmla="*/ 0 h 120"/>
              <a:gd name="T2" fmla="*/ 7 w 71"/>
              <a:gd name="T3" fmla="*/ 0 h 120"/>
              <a:gd name="T4" fmla="*/ 0 w 71"/>
              <a:gd name="T5" fmla="*/ 6 h 120"/>
              <a:gd name="T6" fmla="*/ 0 w 71"/>
              <a:gd name="T7" fmla="*/ 113 h 120"/>
              <a:gd name="T8" fmla="*/ 7 w 71"/>
              <a:gd name="T9" fmla="*/ 120 h 120"/>
              <a:gd name="T10" fmla="*/ 65 w 71"/>
              <a:gd name="T11" fmla="*/ 120 h 120"/>
              <a:gd name="T12" fmla="*/ 71 w 71"/>
              <a:gd name="T13" fmla="*/ 113 h 120"/>
              <a:gd name="T14" fmla="*/ 71 w 71"/>
              <a:gd name="T15" fmla="*/ 6 h 120"/>
              <a:gd name="T16" fmla="*/ 65 w 71"/>
              <a:gd name="T17" fmla="*/ 0 h 120"/>
              <a:gd name="T18" fmla="*/ 30 w 71"/>
              <a:gd name="T19" fmla="*/ 6 h 120"/>
              <a:gd name="T20" fmla="*/ 41 w 71"/>
              <a:gd name="T21" fmla="*/ 6 h 120"/>
              <a:gd name="T22" fmla="*/ 43 w 71"/>
              <a:gd name="T23" fmla="*/ 7 h 120"/>
              <a:gd name="T24" fmla="*/ 41 w 71"/>
              <a:gd name="T25" fmla="*/ 9 h 120"/>
              <a:gd name="T26" fmla="*/ 30 w 71"/>
              <a:gd name="T27" fmla="*/ 9 h 120"/>
              <a:gd name="T28" fmla="*/ 29 w 71"/>
              <a:gd name="T29" fmla="*/ 7 h 120"/>
              <a:gd name="T30" fmla="*/ 30 w 71"/>
              <a:gd name="T31" fmla="*/ 6 h 120"/>
              <a:gd name="T32" fmla="*/ 36 w 71"/>
              <a:gd name="T33" fmla="*/ 115 h 120"/>
              <a:gd name="T34" fmla="*/ 32 w 71"/>
              <a:gd name="T35" fmla="*/ 111 h 120"/>
              <a:gd name="T36" fmla="*/ 36 w 71"/>
              <a:gd name="T37" fmla="*/ 108 h 120"/>
              <a:gd name="T38" fmla="*/ 39 w 71"/>
              <a:gd name="T39" fmla="*/ 111 h 120"/>
              <a:gd name="T40" fmla="*/ 36 w 71"/>
              <a:gd name="T41" fmla="*/ 115 h 120"/>
              <a:gd name="T42" fmla="*/ 64 w 71"/>
              <a:gd name="T43" fmla="*/ 100 h 120"/>
              <a:gd name="T44" fmla="*/ 61 w 71"/>
              <a:gd name="T45" fmla="*/ 104 h 120"/>
              <a:gd name="T46" fmla="*/ 11 w 71"/>
              <a:gd name="T47" fmla="*/ 104 h 120"/>
              <a:gd name="T48" fmla="*/ 8 w 71"/>
              <a:gd name="T49" fmla="*/ 100 h 120"/>
              <a:gd name="T50" fmla="*/ 8 w 71"/>
              <a:gd name="T51" fmla="*/ 16 h 120"/>
              <a:gd name="T52" fmla="*/ 11 w 71"/>
              <a:gd name="T53" fmla="*/ 13 h 120"/>
              <a:gd name="T54" fmla="*/ 61 w 71"/>
              <a:gd name="T55" fmla="*/ 13 h 120"/>
              <a:gd name="T56" fmla="*/ 64 w 71"/>
              <a:gd name="T57" fmla="*/ 16 h 120"/>
              <a:gd name="T58" fmla="*/ 64 w 71"/>
              <a:gd name="T59"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120">
                <a:moveTo>
                  <a:pt x="65" y="0"/>
                </a:moveTo>
                <a:cubicBezTo>
                  <a:pt x="7" y="0"/>
                  <a:pt x="7" y="0"/>
                  <a:pt x="7" y="0"/>
                </a:cubicBezTo>
                <a:cubicBezTo>
                  <a:pt x="3" y="0"/>
                  <a:pt x="0" y="3"/>
                  <a:pt x="0" y="6"/>
                </a:cubicBezTo>
                <a:cubicBezTo>
                  <a:pt x="0" y="113"/>
                  <a:pt x="0" y="113"/>
                  <a:pt x="0" y="113"/>
                </a:cubicBezTo>
                <a:cubicBezTo>
                  <a:pt x="0" y="117"/>
                  <a:pt x="3" y="120"/>
                  <a:pt x="7" y="120"/>
                </a:cubicBezTo>
                <a:cubicBezTo>
                  <a:pt x="65" y="120"/>
                  <a:pt x="65" y="120"/>
                  <a:pt x="65" y="120"/>
                </a:cubicBezTo>
                <a:cubicBezTo>
                  <a:pt x="68" y="120"/>
                  <a:pt x="71" y="117"/>
                  <a:pt x="71" y="113"/>
                </a:cubicBezTo>
                <a:cubicBezTo>
                  <a:pt x="71" y="6"/>
                  <a:pt x="71" y="6"/>
                  <a:pt x="71" y="6"/>
                </a:cubicBezTo>
                <a:cubicBezTo>
                  <a:pt x="71" y="3"/>
                  <a:pt x="68" y="0"/>
                  <a:pt x="65" y="0"/>
                </a:cubicBezTo>
                <a:close/>
                <a:moveTo>
                  <a:pt x="30" y="6"/>
                </a:moveTo>
                <a:cubicBezTo>
                  <a:pt x="41" y="6"/>
                  <a:pt x="41" y="6"/>
                  <a:pt x="41" y="6"/>
                </a:cubicBezTo>
                <a:cubicBezTo>
                  <a:pt x="42" y="6"/>
                  <a:pt x="43" y="7"/>
                  <a:pt x="43" y="7"/>
                </a:cubicBezTo>
                <a:cubicBezTo>
                  <a:pt x="43" y="8"/>
                  <a:pt x="42" y="9"/>
                  <a:pt x="41" y="9"/>
                </a:cubicBezTo>
                <a:cubicBezTo>
                  <a:pt x="30" y="9"/>
                  <a:pt x="30" y="9"/>
                  <a:pt x="30" y="9"/>
                </a:cubicBezTo>
                <a:cubicBezTo>
                  <a:pt x="29" y="9"/>
                  <a:pt x="29" y="8"/>
                  <a:pt x="29" y="7"/>
                </a:cubicBezTo>
                <a:cubicBezTo>
                  <a:pt x="29" y="7"/>
                  <a:pt x="29" y="6"/>
                  <a:pt x="30" y="6"/>
                </a:cubicBezTo>
                <a:close/>
                <a:moveTo>
                  <a:pt x="36" y="115"/>
                </a:moveTo>
                <a:cubicBezTo>
                  <a:pt x="34" y="115"/>
                  <a:pt x="32" y="113"/>
                  <a:pt x="32" y="111"/>
                </a:cubicBezTo>
                <a:cubicBezTo>
                  <a:pt x="32" y="109"/>
                  <a:pt x="34" y="108"/>
                  <a:pt x="36" y="108"/>
                </a:cubicBezTo>
                <a:cubicBezTo>
                  <a:pt x="38" y="108"/>
                  <a:pt x="39" y="109"/>
                  <a:pt x="39" y="111"/>
                </a:cubicBezTo>
                <a:cubicBezTo>
                  <a:pt x="39" y="113"/>
                  <a:pt x="38" y="115"/>
                  <a:pt x="36" y="115"/>
                </a:cubicBezTo>
                <a:close/>
                <a:moveTo>
                  <a:pt x="64" y="100"/>
                </a:moveTo>
                <a:cubicBezTo>
                  <a:pt x="64" y="102"/>
                  <a:pt x="62" y="104"/>
                  <a:pt x="61" y="104"/>
                </a:cubicBezTo>
                <a:cubicBezTo>
                  <a:pt x="11" y="104"/>
                  <a:pt x="11" y="104"/>
                  <a:pt x="11" y="104"/>
                </a:cubicBezTo>
                <a:cubicBezTo>
                  <a:pt x="9" y="104"/>
                  <a:pt x="8" y="102"/>
                  <a:pt x="8" y="100"/>
                </a:cubicBezTo>
                <a:cubicBezTo>
                  <a:pt x="8" y="16"/>
                  <a:pt x="8" y="16"/>
                  <a:pt x="8" y="16"/>
                </a:cubicBezTo>
                <a:cubicBezTo>
                  <a:pt x="8" y="14"/>
                  <a:pt x="9" y="13"/>
                  <a:pt x="11" y="13"/>
                </a:cubicBezTo>
                <a:cubicBezTo>
                  <a:pt x="61" y="13"/>
                  <a:pt x="61" y="13"/>
                  <a:pt x="61" y="13"/>
                </a:cubicBezTo>
                <a:cubicBezTo>
                  <a:pt x="62" y="13"/>
                  <a:pt x="64" y="14"/>
                  <a:pt x="64" y="16"/>
                </a:cubicBezTo>
                <a:lnTo>
                  <a:pt x="64" y="100"/>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25" name="Group 24"/>
          <p:cNvGrpSpPr/>
          <p:nvPr/>
        </p:nvGrpSpPr>
        <p:grpSpPr>
          <a:xfrm rot="21545399">
            <a:off x="7711691" y="2486577"/>
            <a:ext cx="269060" cy="266609"/>
            <a:chOff x="1717675" y="3463926"/>
            <a:chExt cx="696913" cy="690563"/>
          </a:xfrm>
          <a:solidFill>
            <a:schemeClr val="accent3"/>
          </a:solidFill>
        </p:grpSpPr>
        <p:sp>
          <p:nvSpPr>
            <p:cNvPr id="26" name="Freeform 16"/>
            <p:cNvSpPr>
              <a:spLocks/>
            </p:cNvSpPr>
            <p:nvPr/>
          </p:nvSpPr>
          <p:spPr bwMode="auto">
            <a:xfrm>
              <a:off x="1717675" y="3556001"/>
              <a:ext cx="600075" cy="598488"/>
            </a:xfrm>
            <a:custGeom>
              <a:avLst/>
              <a:gdLst>
                <a:gd name="T0" fmla="*/ 214 w 224"/>
                <a:gd name="T1" fmla="*/ 69 h 224"/>
                <a:gd name="T2" fmla="*/ 194 w 224"/>
                <a:gd name="T3" fmla="*/ 60 h 224"/>
                <a:gd name="T4" fmla="*/ 180 w 224"/>
                <a:gd name="T5" fmla="*/ 75 h 224"/>
                <a:gd name="T6" fmla="*/ 189 w 224"/>
                <a:gd name="T7" fmla="*/ 112 h 224"/>
                <a:gd name="T8" fmla="*/ 112 w 224"/>
                <a:gd name="T9" fmla="*/ 189 h 224"/>
                <a:gd name="T10" fmla="*/ 35 w 224"/>
                <a:gd name="T11" fmla="*/ 112 h 224"/>
                <a:gd name="T12" fmla="*/ 112 w 224"/>
                <a:gd name="T13" fmla="*/ 35 h 224"/>
                <a:gd name="T14" fmla="*/ 151 w 224"/>
                <a:gd name="T15" fmla="*/ 45 h 224"/>
                <a:gd name="T16" fmla="*/ 165 w 224"/>
                <a:gd name="T17" fmla="*/ 32 h 224"/>
                <a:gd name="T18" fmla="*/ 156 w 224"/>
                <a:gd name="T19" fmla="*/ 12 h 224"/>
                <a:gd name="T20" fmla="*/ 155 w 224"/>
                <a:gd name="T21" fmla="*/ 8 h 224"/>
                <a:gd name="T22" fmla="*/ 112 w 224"/>
                <a:gd name="T23" fmla="*/ 0 h 224"/>
                <a:gd name="T24" fmla="*/ 0 w 224"/>
                <a:gd name="T25" fmla="*/ 112 h 224"/>
                <a:gd name="T26" fmla="*/ 112 w 224"/>
                <a:gd name="T27" fmla="*/ 224 h 224"/>
                <a:gd name="T28" fmla="*/ 224 w 224"/>
                <a:gd name="T29" fmla="*/ 112 h 224"/>
                <a:gd name="T30" fmla="*/ 216 w 224"/>
                <a:gd name="T31" fmla="*/ 70 h 224"/>
                <a:gd name="T32" fmla="*/ 214 w 224"/>
                <a:gd name="T33" fmla="*/ 6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224">
                  <a:moveTo>
                    <a:pt x="214" y="69"/>
                  </a:moveTo>
                  <a:cubicBezTo>
                    <a:pt x="194" y="60"/>
                    <a:pt x="194" y="60"/>
                    <a:pt x="194" y="60"/>
                  </a:cubicBezTo>
                  <a:cubicBezTo>
                    <a:pt x="180" y="75"/>
                    <a:pt x="180" y="75"/>
                    <a:pt x="180" y="75"/>
                  </a:cubicBezTo>
                  <a:cubicBezTo>
                    <a:pt x="186" y="86"/>
                    <a:pt x="189" y="98"/>
                    <a:pt x="189" y="112"/>
                  </a:cubicBezTo>
                  <a:cubicBezTo>
                    <a:pt x="189" y="155"/>
                    <a:pt x="154" y="189"/>
                    <a:pt x="112" y="189"/>
                  </a:cubicBezTo>
                  <a:cubicBezTo>
                    <a:pt x="69" y="189"/>
                    <a:pt x="35" y="155"/>
                    <a:pt x="35" y="112"/>
                  </a:cubicBezTo>
                  <a:cubicBezTo>
                    <a:pt x="35" y="69"/>
                    <a:pt x="69" y="35"/>
                    <a:pt x="112" y="35"/>
                  </a:cubicBezTo>
                  <a:cubicBezTo>
                    <a:pt x="126" y="35"/>
                    <a:pt x="140" y="39"/>
                    <a:pt x="151" y="45"/>
                  </a:cubicBezTo>
                  <a:cubicBezTo>
                    <a:pt x="165" y="32"/>
                    <a:pt x="165" y="32"/>
                    <a:pt x="165" y="32"/>
                  </a:cubicBezTo>
                  <a:cubicBezTo>
                    <a:pt x="156" y="12"/>
                    <a:pt x="156" y="12"/>
                    <a:pt x="156" y="12"/>
                  </a:cubicBezTo>
                  <a:cubicBezTo>
                    <a:pt x="155" y="8"/>
                    <a:pt x="155" y="8"/>
                    <a:pt x="155" y="8"/>
                  </a:cubicBezTo>
                  <a:cubicBezTo>
                    <a:pt x="142" y="3"/>
                    <a:pt x="127" y="0"/>
                    <a:pt x="112" y="0"/>
                  </a:cubicBezTo>
                  <a:cubicBezTo>
                    <a:pt x="50" y="0"/>
                    <a:pt x="0" y="50"/>
                    <a:pt x="0" y="112"/>
                  </a:cubicBezTo>
                  <a:cubicBezTo>
                    <a:pt x="0" y="174"/>
                    <a:pt x="50" y="224"/>
                    <a:pt x="112" y="224"/>
                  </a:cubicBezTo>
                  <a:cubicBezTo>
                    <a:pt x="174" y="224"/>
                    <a:pt x="224" y="174"/>
                    <a:pt x="224" y="112"/>
                  </a:cubicBezTo>
                  <a:cubicBezTo>
                    <a:pt x="224" y="97"/>
                    <a:pt x="221" y="83"/>
                    <a:pt x="216" y="70"/>
                  </a:cubicBezTo>
                  <a:lnTo>
                    <a:pt x="214" y="69"/>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7" name="Freeform 17"/>
            <p:cNvSpPr>
              <a:spLocks/>
            </p:cNvSpPr>
            <p:nvPr/>
          </p:nvSpPr>
          <p:spPr bwMode="auto">
            <a:xfrm>
              <a:off x="2001838" y="3463926"/>
              <a:ext cx="412750" cy="409575"/>
            </a:xfrm>
            <a:custGeom>
              <a:avLst/>
              <a:gdLst>
                <a:gd name="T0" fmla="*/ 132 w 154"/>
                <a:gd name="T1" fmla="*/ 21 h 153"/>
                <a:gd name="T2" fmla="*/ 120 w 154"/>
                <a:gd name="T3" fmla="*/ 21 h 153"/>
                <a:gd name="T4" fmla="*/ 114 w 154"/>
                <a:gd name="T5" fmla="*/ 27 h 153"/>
                <a:gd name="T6" fmla="*/ 103 w 154"/>
                <a:gd name="T7" fmla="*/ 0 h 153"/>
                <a:gd name="T8" fmla="*/ 61 w 154"/>
                <a:gd name="T9" fmla="*/ 41 h 153"/>
                <a:gd name="T10" fmla="*/ 73 w 154"/>
                <a:gd name="T11" fmla="*/ 68 h 153"/>
                <a:gd name="T12" fmla="*/ 4 w 154"/>
                <a:gd name="T13" fmla="*/ 137 h 153"/>
                <a:gd name="T14" fmla="*/ 4 w 154"/>
                <a:gd name="T15" fmla="*/ 150 h 153"/>
                <a:gd name="T16" fmla="*/ 16 w 154"/>
                <a:gd name="T17" fmla="*/ 150 h 153"/>
                <a:gd name="T18" fmla="*/ 85 w 154"/>
                <a:gd name="T19" fmla="*/ 80 h 153"/>
                <a:gd name="T20" fmla="*/ 112 w 154"/>
                <a:gd name="T21" fmla="*/ 92 h 153"/>
                <a:gd name="T22" fmla="*/ 154 w 154"/>
                <a:gd name="T23" fmla="*/ 51 h 153"/>
                <a:gd name="T24" fmla="*/ 127 w 154"/>
                <a:gd name="T25" fmla="*/ 39 h 153"/>
                <a:gd name="T26" fmla="*/ 132 w 154"/>
                <a:gd name="T27" fmla="*/ 34 h 153"/>
                <a:gd name="T28" fmla="*/ 132 w 154"/>
                <a:gd name="T29" fmla="*/ 2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53">
                  <a:moveTo>
                    <a:pt x="132" y="21"/>
                  </a:moveTo>
                  <a:cubicBezTo>
                    <a:pt x="129" y="18"/>
                    <a:pt x="123" y="18"/>
                    <a:pt x="120" y="21"/>
                  </a:cubicBezTo>
                  <a:cubicBezTo>
                    <a:pt x="114" y="27"/>
                    <a:pt x="114" y="27"/>
                    <a:pt x="114" y="27"/>
                  </a:cubicBezTo>
                  <a:cubicBezTo>
                    <a:pt x="103" y="0"/>
                    <a:pt x="103" y="0"/>
                    <a:pt x="103" y="0"/>
                  </a:cubicBezTo>
                  <a:cubicBezTo>
                    <a:pt x="61" y="41"/>
                    <a:pt x="61" y="41"/>
                    <a:pt x="61" y="41"/>
                  </a:cubicBezTo>
                  <a:cubicBezTo>
                    <a:pt x="73" y="68"/>
                    <a:pt x="73" y="68"/>
                    <a:pt x="73" y="68"/>
                  </a:cubicBezTo>
                  <a:cubicBezTo>
                    <a:pt x="4" y="137"/>
                    <a:pt x="4" y="137"/>
                    <a:pt x="4" y="137"/>
                  </a:cubicBezTo>
                  <a:cubicBezTo>
                    <a:pt x="0" y="141"/>
                    <a:pt x="0" y="146"/>
                    <a:pt x="4" y="150"/>
                  </a:cubicBezTo>
                  <a:cubicBezTo>
                    <a:pt x="7" y="153"/>
                    <a:pt x="13" y="153"/>
                    <a:pt x="16" y="150"/>
                  </a:cubicBezTo>
                  <a:cubicBezTo>
                    <a:pt x="85" y="80"/>
                    <a:pt x="85" y="80"/>
                    <a:pt x="85" y="80"/>
                  </a:cubicBezTo>
                  <a:cubicBezTo>
                    <a:pt x="112" y="92"/>
                    <a:pt x="112" y="92"/>
                    <a:pt x="112" y="92"/>
                  </a:cubicBezTo>
                  <a:cubicBezTo>
                    <a:pt x="154" y="51"/>
                    <a:pt x="154" y="51"/>
                    <a:pt x="154" y="51"/>
                  </a:cubicBezTo>
                  <a:cubicBezTo>
                    <a:pt x="127" y="39"/>
                    <a:pt x="127" y="39"/>
                    <a:pt x="127" y="39"/>
                  </a:cubicBezTo>
                  <a:cubicBezTo>
                    <a:pt x="132" y="34"/>
                    <a:pt x="132" y="34"/>
                    <a:pt x="132" y="34"/>
                  </a:cubicBezTo>
                  <a:cubicBezTo>
                    <a:pt x="136" y="30"/>
                    <a:pt x="136" y="25"/>
                    <a:pt x="132"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8" name="Freeform 18"/>
            <p:cNvSpPr>
              <a:spLocks/>
            </p:cNvSpPr>
            <p:nvPr/>
          </p:nvSpPr>
          <p:spPr bwMode="auto">
            <a:xfrm>
              <a:off x="1868488" y="3708401"/>
              <a:ext cx="296862" cy="293688"/>
            </a:xfrm>
            <a:custGeom>
              <a:avLst/>
              <a:gdLst>
                <a:gd name="T0" fmla="*/ 74 w 111"/>
                <a:gd name="T1" fmla="*/ 67 h 110"/>
                <a:gd name="T2" fmla="*/ 46 w 111"/>
                <a:gd name="T3" fmla="*/ 67 h 110"/>
                <a:gd name="T4" fmla="*/ 46 w 111"/>
                <a:gd name="T5" fmla="*/ 38 h 110"/>
                <a:gd name="T6" fmla="*/ 79 w 111"/>
                <a:gd name="T7" fmla="*/ 5 h 110"/>
                <a:gd name="T8" fmla="*/ 56 w 111"/>
                <a:gd name="T9" fmla="*/ 0 h 110"/>
                <a:gd name="T10" fmla="*/ 0 w 111"/>
                <a:gd name="T11" fmla="*/ 55 h 110"/>
                <a:gd name="T12" fmla="*/ 56 w 111"/>
                <a:gd name="T13" fmla="*/ 110 h 110"/>
                <a:gd name="T14" fmla="*/ 111 w 111"/>
                <a:gd name="T15" fmla="*/ 55 h 110"/>
                <a:gd name="T16" fmla="*/ 107 w 111"/>
                <a:gd name="T17" fmla="*/ 34 h 110"/>
                <a:gd name="T18" fmla="*/ 74 w 111"/>
                <a:gd name="T19"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4" y="67"/>
                  </a:moveTo>
                  <a:cubicBezTo>
                    <a:pt x="66" y="75"/>
                    <a:pt x="53" y="75"/>
                    <a:pt x="46" y="67"/>
                  </a:cubicBezTo>
                  <a:cubicBezTo>
                    <a:pt x="38" y="59"/>
                    <a:pt x="38" y="46"/>
                    <a:pt x="46" y="38"/>
                  </a:cubicBezTo>
                  <a:cubicBezTo>
                    <a:pt x="79" y="5"/>
                    <a:pt x="79" y="5"/>
                    <a:pt x="79" y="5"/>
                  </a:cubicBezTo>
                  <a:cubicBezTo>
                    <a:pt x="72" y="1"/>
                    <a:pt x="64" y="0"/>
                    <a:pt x="56" y="0"/>
                  </a:cubicBezTo>
                  <a:cubicBezTo>
                    <a:pt x="25" y="0"/>
                    <a:pt x="0" y="24"/>
                    <a:pt x="0" y="55"/>
                  </a:cubicBezTo>
                  <a:cubicBezTo>
                    <a:pt x="0" y="86"/>
                    <a:pt x="25" y="110"/>
                    <a:pt x="56" y="110"/>
                  </a:cubicBezTo>
                  <a:cubicBezTo>
                    <a:pt x="86" y="110"/>
                    <a:pt x="111" y="86"/>
                    <a:pt x="111" y="55"/>
                  </a:cubicBezTo>
                  <a:cubicBezTo>
                    <a:pt x="111" y="48"/>
                    <a:pt x="110" y="41"/>
                    <a:pt x="107" y="34"/>
                  </a:cubicBezTo>
                  <a:lnTo>
                    <a:pt x="74" y="67"/>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29" name="Freeform 19"/>
          <p:cNvSpPr>
            <a:spLocks/>
          </p:cNvSpPr>
          <p:nvPr/>
        </p:nvSpPr>
        <p:spPr bwMode="auto">
          <a:xfrm rot="21545399">
            <a:off x="7620809" y="2729207"/>
            <a:ext cx="232286" cy="224320"/>
          </a:xfrm>
          <a:custGeom>
            <a:avLst/>
            <a:gdLst>
              <a:gd name="T0" fmla="*/ 118 w 224"/>
              <a:gd name="T1" fmla="*/ 199 h 217"/>
              <a:gd name="T2" fmla="*/ 116 w 224"/>
              <a:gd name="T3" fmla="*/ 185 h 217"/>
              <a:gd name="T4" fmla="*/ 93 w 224"/>
              <a:gd name="T5" fmla="*/ 164 h 217"/>
              <a:gd name="T6" fmla="*/ 112 w 224"/>
              <a:gd name="T7" fmla="*/ 126 h 217"/>
              <a:gd name="T8" fmla="*/ 151 w 224"/>
              <a:gd name="T9" fmla="*/ 145 h 217"/>
              <a:gd name="T10" fmla="*/ 144 w 224"/>
              <a:gd name="T11" fmla="*/ 176 h 217"/>
              <a:gd name="T12" fmla="*/ 149 w 224"/>
              <a:gd name="T13" fmla="*/ 185 h 217"/>
              <a:gd name="T14" fmla="*/ 175 w 224"/>
              <a:gd name="T15" fmla="*/ 173 h 217"/>
              <a:gd name="T16" fmla="*/ 180 w 224"/>
              <a:gd name="T17" fmla="*/ 162 h 217"/>
              <a:gd name="T18" fmla="*/ 163 w 224"/>
              <a:gd name="T19" fmla="*/ 121 h 217"/>
              <a:gd name="T20" fmla="*/ 169 w 224"/>
              <a:gd name="T21" fmla="*/ 117 h 217"/>
              <a:gd name="T22" fmla="*/ 200 w 224"/>
              <a:gd name="T23" fmla="*/ 124 h 217"/>
              <a:gd name="T24" fmla="*/ 219 w 224"/>
              <a:gd name="T25" fmla="*/ 86 h 217"/>
              <a:gd name="T26" fmla="*/ 181 w 224"/>
              <a:gd name="T27" fmla="*/ 66 h 217"/>
              <a:gd name="T28" fmla="*/ 160 w 224"/>
              <a:gd name="T29" fmla="*/ 90 h 217"/>
              <a:gd name="T30" fmla="*/ 152 w 224"/>
              <a:gd name="T31" fmla="*/ 91 h 217"/>
              <a:gd name="T32" fmla="*/ 142 w 224"/>
              <a:gd name="T33" fmla="*/ 46 h 217"/>
              <a:gd name="T34" fmla="*/ 131 w 224"/>
              <a:gd name="T35" fmla="*/ 40 h 217"/>
              <a:gd name="T36" fmla="*/ 84 w 224"/>
              <a:gd name="T37" fmla="*/ 60 h 217"/>
              <a:gd name="T38" fmla="*/ 81 w 224"/>
              <a:gd name="T39" fmla="*/ 55 h 217"/>
              <a:gd name="T40" fmla="*/ 89 w 224"/>
              <a:gd name="T41" fmla="*/ 24 h 217"/>
              <a:gd name="T42" fmla="*/ 50 w 224"/>
              <a:gd name="T43" fmla="*/ 5 h 217"/>
              <a:gd name="T44" fmla="*/ 31 w 224"/>
              <a:gd name="T45" fmla="*/ 43 h 217"/>
              <a:gd name="T46" fmla="*/ 54 w 224"/>
              <a:gd name="T47" fmla="*/ 64 h 217"/>
              <a:gd name="T48" fmla="*/ 55 w 224"/>
              <a:gd name="T49" fmla="*/ 71 h 217"/>
              <a:gd name="T50" fmla="*/ 6 w 224"/>
              <a:gd name="T51" fmla="*/ 81 h 217"/>
              <a:gd name="T52" fmla="*/ 1 w 224"/>
              <a:gd name="T53" fmla="*/ 92 h 217"/>
              <a:gd name="T54" fmla="*/ 11 w 224"/>
              <a:gd name="T55" fmla="*/ 140 h 217"/>
              <a:gd name="T56" fmla="*/ 22 w 224"/>
              <a:gd name="T57" fmla="*/ 139 h 217"/>
              <a:gd name="T58" fmla="*/ 42 w 224"/>
              <a:gd name="T59" fmla="*/ 115 h 217"/>
              <a:gd name="T60" fmla="*/ 81 w 224"/>
              <a:gd name="T61" fmla="*/ 135 h 217"/>
              <a:gd name="T62" fmla="*/ 61 w 224"/>
              <a:gd name="T63" fmla="*/ 173 h 217"/>
              <a:gd name="T64" fmla="*/ 30 w 224"/>
              <a:gd name="T65" fmla="*/ 166 h 217"/>
              <a:gd name="T66" fmla="*/ 23 w 224"/>
              <a:gd name="T67" fmla="*/ 171 h 217"/>
              <a:gd name="T68" fmla="*/ 39 w 224"/>
              <a:gd name="T69" fmla="*/ 208 h 217"/>
              <a:gd name="T70" fmla="*/ 50 w 224"/>
              <a:gd name="T71" fmla="*/ 214 h 217"/>
              <a:gd name="T72" fmla="*/ 118 w 224"/>
              <a:gd name="T73" fmla="*/ 19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17">
                <a:moveTo>
                  <a:pt x="118" y="199"/>
                </a:moveTo>
                <a:cubicBezTo>
                  <a:pt x="116" y="185"/>
                  <a:pt x="116" y="185"/>
                  <a:pt x="116" y="185"/>
                </a:cubicBezTo>
                <a:cubicBezTo>
                  <a:pt x="106" y="183"/>
                  <a:pt x="97" y="175"/>
                  <a:pt x="93" y="164"/>
                </a:cubicBezTo>
                <a:cubicBezTo>
                  <a:pt x="88" y="148"/>
                  <a:pt x="96" y="131"/>
                  <a:pt x="112" y="126"/>
                </a:cubicBezTo>
                <a:cubicBezTo>
                  <a:pt x="129" y="121"/>
                  <a:pt x="146" y="129"/>
                  <a:pt x="151" y="145"/>
                </a:cubicBezTo>
                <a:cubicBezTo>
                  <a:pt x="155" y="157"/>
                  <a:pt x="151" y="169"/>
                  <a:pt x="144" y="176"/>
                </a:cubicBezTo>
                <a:cubicBezTo>
                  <a:pt x="149" y="185"/>
                  <a:pt x="149" y="185"/>
                  <a:pt x="149" y="185"/>
                </a:cubicBezTo>
                <a:cubicBezTo>
                  <a:pt x="164" y="178"/>
                  <a:pt x="175" y="173"/>
                  <a:pt x="175" y="173"/>
                </a:cubicBezTo>
                <a:cubicBezTo>
                  <a:pt x="179" y="171"/>
                  <a:pt x="182" y="166"/>
                  <a:pt x="180" y="162"/>
                </a:cubicBezTo>
                <a:cubicBezTo>
                  <a:pt x="180" y="162"/>
                  <a:pt x="172" y="143"/>
                  <a:pt x="163" y="121"/>
                </a:cubicBezTo>
                <a:cubicBezTo>
                  <a:pt x="169" y="117"/>
                  <a:pt x="169" y="117"/>
                  <a:pt x="169" y="117"/>
                </a:cubicBezTo>
                <a:cubicBezTo>
                  <a:pt x="176" y="125"/>
                  <a:pt x="188" y="128"/>
                  <a:pt x="200" y="124"/>
                </a:cubicBezTo>
                <a:cubicBezTo>
                  <a:pt x="216" y="119"/>
                  <a:pt x="224" y="102"/>
                  <a:pt x="219" y="86"/>
                </a:cubicBezTo>
                <a:cubicBezTo>
                  <a:pt x="214" y="70"/>
                  <a:pt x="197" y="61"/>
                  <a:pt x="181" y="66"/>
                </a:cubicBezTo>
                <a:cubicBezTo>
                  <a:pt x="170" y="70"/>
                  <a:pt x="162" y="79"/>
                  <a:pt x="160" y="90"/>
                </a:cubicBezTo>
                <a:cubicBezTo>
                  <a:pt x="152" y="91"/>
                  <a:pt x="152" y="91"/>
                  <a:pt x="152" y="91"/>
                </a:cubicBezTo>
                <a:cubicBezTo>
                  <a:pt x="147" y="74"/>
                  <a:pt x="143" y="57"/>
                  <a:pt x="142" y="46"/>
                </a:cubicBezTo>
                <a:cubicBezTo>
                  <a:pt x="139" y="42"/>
                  <a:pt x="136" y="38"/>
                  <a:pt x="131" y="40"/>
                </a:cubicBezTo>
                <a:cubicBezTo>
                  <a:pt x="131" y="40"/>
                  <a:pt x="110" y="50"/>
                  <a:pt x="84" y="60"/>
                </a:cubicBezTo>
                <a:cubicBezTo>
                  <a:pt x="81" y="55"/>
                  <a:pt x="81" y="55"/>
                  <a:pt x="81" y="55"/>
                </a:cubicBezTo>
                <a:cubicBezTo>
                  <a:pt x="89" y="48"/>
                  <a:pt x="92" y="36"/>
                  <a:pt x="89" y="24"/>
                </a:cubicBezTo>
                <a:cubicBezTo>
                  <a:pt x="83" y="8"/>
                  <a:pt x="66" y="0"/>
                  <a:pt x="50" y="5"/>
                </a:cubicBezTo>
                <a:cubicBezTo>
                  <a:pt x="34" y="10"/>
                  <a:pt x="25" y="27"/>
                  <a:pt x="31" y="43"/>
                </a:cubicBezTo>
                <a:cubicBezTo>
                  <a:pt x="34" y="54"/>
                  <a:pt x="44" y="62"/>
                  <a:pt x="54" y="64"/>
                </a:cubicBezTo>
                <a:cubicBezTo>
                  <a:pt x="55" y="71"/>
                  <a:pt x="55" y="71"/>
                  <a:pt x="55" y="71"/>
                </a:cubicBezTo>
                <a:cubicBezTo>
                  <a:pt x="35" y="78"/>
                  <a:pt x="16" y="83"/>
                  <a:pt x="6" y="81"/>
                </a:cubicBezTo>
                <a:cubicBezTo>
                  <a:pt x="2" y="84"/>
                  <a:pt x="0" y="88"/>
                  <a:pt x="1" y="92"/>
                </a:cubicBezTo>
                <a:cubicBezTo>
                  <a:pt x="0" y="103"/>
                  <a:pt x="5" y="121"/>
                  <a:pt x="11" y="140"/>
                </a:cubicBezTo>
                <a:cubicBezTo>
                  <a:pt x="22" y="139"/>
                  <a:pt x="22" y="139"/>
                  <a:pt x="22" y="139"/>
                </a:cubicBezTo>
                <a:cubicBezTo>
                  <a:pt x="24" y="128"/>
                  <a:pt x="31" y="119"/>
                  <a:pt x="42" y="115"/>
                </a:cubicBezTo>
                <a:cubicBezTo>
                  <a:pt x="58" y="110"/>
                  <a:pt x="75" y="119"/>
                  <a:pt x="81" y="135"/>
                </a:cubicBezTo>
                <a:cubicBezTo>
                  <a:pt x="86" y="151"/>
                  <a:pt x="77" y="168"/>
                  <a:pt x="61" y="173"/>
                </a:cubicBezTo>
                <a:cubicBezTo>
                  <a:pt x="50" y="177"/>
                  <a:pt x="38" y="174"/>
                  <a:pt x="30" y="166"/>
                </a:cubicBezTo>
                <a:cubicBezTo>
                  <a:pt x="23" y="171"/>
                  <a:pt x="23" y="171"/>
                  <a:pt x="23" y="171"/>
                </a:cubicBezTo>
                <a:cubicBezTo>
                  <a:pt x="31" y="192"/>
                  <a:pt x="39" y="208"/>
                  <a:pt x="39" y="208"/>
                </a:cubicBezTo>
                <a:cubicBezTo>
                  <a:pt x="40" y="213"/>
                  <a:pt x="40" y="212"/>
                  <a:pt x="50" y="214"/>
                </a:cubicBezTo>
                <a:cubicBezTo>
                  <a:pt x="65" y="217"/>
                  <a:pt x="93" y="209"/>
                  <a:pt x="118" y="199"/>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30" name="Group 29"/>
          <p:cNvGrpSpPr/>
          <p:nvPr/>
        </p:nvGrpSpPr>
        <p:grpSpPr>
          <a:xfrm rot="21545399">
            <a:off x="8080544" y="2888496"/>
            <a:ext cx="250061" cy="292351"/>
            <a:chOff x="2655888" y="4519613"/>
            <a:chExt cx="647699" cy="757238"/>
          </a:xfrm>
          <a:solidFill>
            <a:schemeClr val="accent2"/>
          </a:solidFill>
        </p:grpSpPr>
        <p:sp>
          <p:nvSpPr>
            <p:cNvPr id="31" name="Freeform 20"/>
            <p:cNvSpPr>
              <a:spLocks/>
            </p:cNvSpPr>
            <p:nvPr/>
          </p:nvSpPr>
          <p:spPr bwMode="auto">
            <a:xfrm>
              <a:off x="2682875" y="4519613"/>
              <a:ext cx="620712" cy="596900"/>
            </a:xfrm>
            <a:custGeom>
              <a:avLst/>
              <a:gdLst>
                <a:gd name="T0" fmla="*/ 214 w 232"/>
                <a:gd name="T1" fmla="*/ 36 h 223"/>
                <a:gd name="T2" fmla="*/ 232 w 232"/>
                <a:gd name="T3" fmla="*/ 18 h 223"/>
                <a:gd name="T4" fmla="*/ 214 w 232"/>
                <a:gd name="T5" fmla="*/ 0 h 223"/>
                <a:gd name="T6" fmla="*/ 196 w 232"/>
                <a:gd name="T7" fmla="*/ 18 h 223"/>
                <a:gd name="T8" fmla="*/ 199 w 232"/>
                <a:gd name="T9" fmla="*/ 28 h 223"/>
                <a:gd name="T10" fmla="*/ 111 w 232"/>
                <a:gd name="T11" fmla="*/ 87 h 223"/>
                <a:gd name="T12" fmla="*/ 31 w 232"/>
                <a:gd name="T13" fmla="*/ 7 h 223"/>
                <a:gd name="T14" fmla="*/ 11 w 232"/>
                <a:gd name="T15" fmla="*/ 3 h 223"/>
                <a:gd name="T16" fmla="*/ 0 w 232"/>
                <a:gd name="T17" fmla="*/ 20 h 223"/>
                <a:gd name="T18" fmla="*/ 59 w 232"/>
                <a:gd name="T19" fmla="*/ 164 h 223"/>
                <a:gd name="T20" fmla="*/ 203 w 232"/>
                <a:gd name="T21" fmla="*/ 223 h 223"/>
                <a:gd name="T22" fmla="*/ 220 w 232"/>
                <a:gd name="T23" fmla="*/ 212 h 223"/>
                <a:gd name="T24" fmla="*/ 216 w 232"/>
                <a:gd name="T25" fmla="*/ 192 h 223"/>
                <a:gd name="T26" fmla="*/ 145 w 232"/>
                <a:gd name="T27" fmla="*/ 121 h 223"/>
                <a:gd name="T28" fmla="*/ 204 w 232"/>
                <a:gd name="T29" fmla="*/ 32 h 223"/>
                <a:gd name="T30" fmla="*/ 214 w 232"/>
                <a:gd name="T3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23">
                  <a:moveTo>
                    <a:pt x="214" y="36"/>
                  </a:moveTo>
                  <a:cubicBezTo>
                    <a:pt x="224" y="36"/>
                    <a:pt x="232" y="28"/>
                    <a:pt x="232" y="18"/>
                  </a:cubicBezTo>
                  <a:cubicBezTo>
                    <a:pt x="232" y="8"/>
                    <a:pt x="224" y="0"/>
                    <a:pt x="214" y="0"/>
                  </a:cubicBezTo>
                  <a:cubicBezTo>
                    <a:pt x="204" y="0"/>
                    <a:pt x="196" y="8"/>
                    <a:pt x="196" y="18"/>
                  </a:cubicBezTo>
                  <a:cubicBezTo>
                    <a:pt x="196" y="22"/>
                    <a:pt x="198" y="25"/>
                    <a:pt x="199" y="28"/>
                  </a:cubicBezTo>
                  <a:cubicBezTo>
                    <a:pt x="111" y="87"/>
                    <a:pt x="111" y="87"/>
                    <a:pt x="111" y="87"/>
                  </a:cubicBezTo>
                  <a:cubicBezTo>
                    <a:pt x="31" y="7"/>
                    <a:pt x="31" y="7"/>
                    <a:pt x="31" y="7"/>
                  </a:cubicBezTo>
                  <a:cubicBezTo>
                    <a:pt x="26" y="2"/>
                    <a:pt x="18" y="0"/>
                    <a:pt x="11" y="3"/>
                  </a:cubicBezTo>
                  <a:cubicBezTo>
                    <a:pt x="4" y="6"/>
                    <a:pt x="0" y="13"/>
                    <a:pt x="0" y="20"/>
                  </a:cubicBezTo>
                  <a:cubicBezTo>
                    <a:pt x="0" y="73"/>
                    <a:pt x="19" y="125"/>
                    <a:pt x="59" y="164"/>
                  </a:cubicBezTo>
                  <a:cubicBezTo>
                    <a:pt x="98" y="204"/>
                    <a:pt x="150" y="223"/>
                    <a:pt x="203" y="223"/>
                  </a:cubicBezTo>
                  <a:cubicBezTo>
                    <a:pt x="210" y="223"/>
                    <a:pt x="217" y="219"/>
                    <a:pt x="220" y="212"/>
                  </a:cubicBezTo>
                  <a:cubicBezTo>
                    <a:pt x="223" y="205"/>
                    <a:pt x="221" y="197"/>
                    <a:pt x="216" y="192"/>
                  </a:cubicBezTo>
                  <a:cubicBezTo>
                    <a:pt x="145" y="121"/>
                    <a:pt x="145" y="121"/>
                    <a:pt x="145" y="121"/>
                  </a:cubicBezTo>
                  <a:cubicBezTo>
                    <a:pt x="204" y="32"/>
                    <a:pt x="204" y="32"/>
                    <a:pt x="204" y="32"/>
                  </a:cubicBezTo>
                  <a:cubicBezTo>
                    <a:pt x="207" y="34"/>
                    <a:pt x="210" y="36"/>
                    <a:pt x="214"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2" name="Freeform 21"/>
            <p:cNvSpPr>
              <a:spLocks/>
            </p:cNvSpPr>
            <p:nvPr/>
          </p:nvSpPr>
          <p:spPr bwMode="auto">
            <a:xfrm>
              <a:off x="2655888" y="5006976"/>
              <a:ext cx="307975" cy="269875"/>
            </a:xfrm>
            <a:custGeom>
              <a:avLst/>
              <a:gdLst>
                <a:gd name="T0" fmla="*/ 100 w 115"/>
                <a:gd name="T1" fmla="*/ 39 h 101"/>
                <a:gd name="T2" fmla="*/ 96 w 115"/>
                <a:gd name="T3" fmla="*/ 33 h 101"/>
                <a:gd name="T4" fmla="*/ 51 w 115"/>
                <a:gd name="T5" fmla="*/ 0 h 101"/>
                <a:gd name="T6" fmla="*/ 51 w 115"/>
                <a:gd name="T7" fmla="*/ 0 h 101"/>
                <a:gd name="T8" fmla="*/ 50 w 115"/>
                <a:gd name="T9" fmla="*/ 0 h 101"/>
                <a:gd name="T10" fmla="*/ 1 w 115"/>
                <a:gd name="T11" fmla="*/ 88 h 101"/>
                <a:gd name="T12" fmla="*/ 1 w 115"/>
                <a:gd name="T13" fmla="*/ 97 h 101"/>
                <a:gd name="T14" fmla="*/ 9 w 115"/>
                <a:gd name="T15" fmla="*/ 101 h 101"/>
                <a:gd name="T16" fmla="*/ 106 w 115"/>
                <a:gd name="T17" fmla="*/ 101 h 101"/>
                <a:gd name="T18" fmla="*/ 113 w 115"/>
                <a:gd name="T19" fmla="*/ 98 h 101"/>
                <a:gd name="T20" fmla="*/ 114 w 115"/>
                <a:gd name="T21" fmla="*/ 90 h 101"/>
                <a:gd name="T22" fmla="*/ 100 w 115"/>
                <a:gd name="T23"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01">
                  <a:moveTo>
                    <a:pt x="100" y="39"/>
                  </a:moveTo>
                  <a:cubicBezTo>
                    <a:pt x="99" y="36"/>
                    <a:pt x="98" y="35"/>
                    <a:pt x="96" y="33"/>
                  </a:cubicBezTo>
                  <a:cubicBezTo>
                    <a:pt x="80" y="25"/>
                    <a:pt x="65" y="13"/>
                    <a:pt x="51" y="0"/>
                  </a:cubicBezTo>
                  <a:cubicBezTo>
                    <a:pt x="51" y="0"/>
                    <a:pt x="51" y="0"/>
                    <a:pt x="51" y="0"/>
                  </a:cubicBezTo>
                  <a:cubicBezTo>
                    <a:pt x="50" y="0"/>
                    <a:pt x="50" y="0"/>
                    <a:pt x="50" y="0"/>
                  </a:cubicBezTo>
                  <a:cubicBezTo>
                    <a:pt x="1" y="88"/>
                    <a:pt x="1" y="88"/>
                    <a:pt x="1" y="88"/>
                  </a:cubicBezTo>
                  <a:cubicBezTo>
                    <a:pt x="0" y="91"/>
                    <a:pt x="0" y="94"/>
                    <a:pt x="1" y="97"/>
                  </a:cubicBezTo>
                  <a:cubicBezTo>
                    <a:pt x="3" y="100"/>
                    <a:pt x="6" y="101"/>
                    <a:pt x="9" y="101"/>
                  </a:cubicBezTo>
                  <a:cubicBezTo>
                    <a:pt x="106" y="101"/>
                    <a:pt x="106" y="101"/>
                    <a:pt x="106" y="101"/>
                  </a:cubicBezTo>
                  <a:cubicBezTo>
                    <a:pt x="109" y="101"/>
                    <a:pt x="111" y="100"/>
                    <a:pt x="113" y="98"/>
                  </a:cubicBezTo>
                  <a:cubicBezTo>
                    <a:pt x="115" y="96"/>
                    <a:pt x="115" y="93"/>
                    <a:pt x="114" y="90"/>
                  </a:cubicBezTo>
                  <a:lnTo>
                    <a:pt x="100" y="39"/>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33" name="Freeform 22"/>
          <p:cNvSpPr>
            <a:spLocks noEditPoints="1"/>
          </p:cNvSpPr>
          <p:nvPr/>
        </p:nvSpPr>
        <p:spPr bwMode="auto">
          <a:xfrm rot="21545399">
            <a:off x="7810569" y="2925794"/>
            <a:ext cx="261093" cy="261093"/>
          </a:xfrm>
          <a:custGeom>
            <a:avLst/>
            <a:gdLst>
              <a:gd name="T0" fmla="*/ 243 w 252"/>
              <a:gd name="T1" fmla="*/ 174 h 253"/>
              <a:gd name="T2" fmla="*/ 252 w 252"/>
              <a:gd name="T3" fmla="*/ 126 h 253"/>
              <a:gd name="T4" fmla="*/ 126 w 252"/>
              <a:gd name="T5" fmla="*/ 0 h 253"/>
              <a:gd name="T6" fmla="*/ 0 w 252"/>
              <a:gd name="T7" fmla="*/ 126 h 253"/>
              <a:gd name="T8" fmla="*/ 126 w 252"/>
              <a:gd name="T9" fmla="*/ 253 h 253"/>
              <a:gd name="T10" fmla="*/ 242 w 252"/>
              <a:gd name="T11" fmla="*/ 177 h 253"/>
              <a:gd name="T12" fmla="*/ 243 w 252"/>
              <a:gd name="T13" fmla="*/ 177 h 253"/>
              <a:gd name="T14" fmla="*/ 243 w 252"/>
              <a:gd name="T15" fmla="*/ 174 h 253"/>
              <a:gd name="T16" fmla="*/ 126 w 252"/>
              <a:gd name="T17" fmla="*/ 234 h 253"/>
              <a:gd name="T18" fmla="*/ 82 w 252"/>
              <a:gd name="T19" fmla="*/ 177 h 253"/>
              <a:gd name="T20" fmla="*/ 170 w 252"/>
              <a:gd name="T21" fmla="*/ 177 h 253"/>
              <a:gd name="T22" fmla="*/ 126 w 252"/>
              <a:gd name="T23" fmla="*/ 234 h 253"/>
              <a:gd name="T24" fmla="*/ 78 w 252"/>
              <a:gd name="T25" fmla="*/ 158 h 253"/>
              <a:gd name="T26" fmla="*/ 75 w 252"/>
              <a:gd name="T27" fmla="*/ 126 h 253"/>
              <a:gd name="T28" fmla="*/ 77 w 252"/>
              <a:gd name="T29" fmla="*/ 98 h 253"/>
              <a:gd name="T30" fmla="*/ 175 w 252"/>
              <a:gd name="T31" fmla="*/ 98 h 253"/>
              <a:gd name="T32" fmla="*/ 177 w 252"/>
              <a:gd name="T33" fmla="*/ 126 h 253"/>
              <a:gd name="T34" fmla="*/ 174 w 252"/>
              <a:gd name="T35" fmla="*/ 158 h 253"/>
              <a:gd name="T36" fmla="*/ 78 w 252"/>
              <a:gd name="T37" fmla="*/ 158 h 253"/>
              <a:gd name="T38" fmla="*/ 126 w 252"/>
              <a:gd name="T39" fmla="*/ 18 h 253"/>
              <a:gd name="T40" fmla="*/ 171 w 252"/>
              <a:gd name="T41" fmla="*/ 79 h 253"/>
              <a:gd name="T42" fmla="*/ 81 w 252"/>
              <a:gd name="T43" fmla="*/ 79 h 253"/>
              <a:gd name="T44" fmla="*/ 126 w 252"/>
              <a:gd name="T45" fmla="*/ 18 h 253"/>
              <a:gd name="T46" fmla="*/ 194 w 252"/>
              <a:gd name="T47" fmla="*/ 98 h 253"/>
              <a:gd name="T48" fmla="*/ 230 w 252"/>
              <a:gd name="T49" fmla="*/ 98 h 253"/>
              <a:gd name="T50" fmla="*/ 234 w 252"/>
              <a:gd name="T51" fmla="*/ 126 h 253"/>
              <a:gd name="T52" fmla="*/ 229 w 252"/>
              <a:gd name="T53" fmla="*/ 158 h 253"/>
              <a:gd name="T54" fmla="*/ 194 w 252"/>
              <a:gd name="T55" fmla="*/ 158 h 253"/>
              <a:gd name="T56" fmla="*/ 196 w 252"/>
              <a:gd name="T57" fmla="*/ 126 h 253"/>
              <a:gd name="T58" fmla="*/ 194 w 252"/>
              <a:gd name="T59" fmla="*/ 98 h 253"/>
              <a:gd name="T60" fmla="*/ 223 w 252"/>
              <a:gd name="T61" fmla="*/ 79 h 253"/>
              <a:gd name="T62" fmla="*/ 191 w 252"/>
              <a:gd name="T63" fmla="*/ 79 h 253"/>
              <a:gd name="T64" fmla="*/ 170 w 252"/>
              <a:gd name="T65" fmla="*/ 28 h 253"/>
              <a:gd name="T66" fmla="*/ 223 w 252"/>
              <a:gd name="T67" fmla="*/ 79 h 253"/>
              <a:gd name="T68" fmla="*/ 82 w 252"/>
              <a:gd name="T69" fmla="*/ 28 h 253"/>
              <a:gd name="T70" fmla="*/ 61 w 252"/>
              <a:gd name="T71" fmla="*/ 79 h 253"/>
              <a:gd name="T72" fmla="*/ 29 w 252"/>
              <a:gd name="T73" fmla="*/ 79 h 253"/>
              <a:gd name="T74" fmla="*/ 82 w 252"/>
              <a:gd name="T75" fmla="*/ 28 h 253"/>
              <a:gd name="T76" fmla="*/ 22 w 252"/>
              <a:gd name="T77" fmla="*/ 98 h 253"/>
              <a:gd name="T78" fmla="*/ 58 w 252"/>
              <a:gd name="T79" fmla="*/ 98 h 253"/>
              <a:gd name="T80" fmla="*/ 56 w 252"/>
              <a:gd name="T81" fmla="*/ 126 h 253"/>
              <a:gd name="T82" fmla="*/ 58 w 252"/>
              <a:gd name="T83" fmla="*/ 158 h 253"/>
              <a:gd name="T84" fmla="*/ 23 w 252"/>
              <a:gd name="T85" fmla="*/ 158 h 253"/>
              <a:gd name="T86" fmla="*/ 18 w 252"/>
              <a:gd name="T87" fmla="*/ 126 h 253"/>
              <a:gd name="T88" fmla="*/ 22 w 252"/>
              <a:gd name="T89" fmla="*/ 98 h 253"/>
              <a:gd name="T90" fmla="*/ 31 w 252"/>
              <a:gd name="T91" fmla="*/ 177 h 253"/>
              <a:gd name="T92" fmla="*/ 62 w 252"/>
              <a:gd name="T93" fmla="*/ 177 h 253"/>
              <a:gd name="T94" fmla="*/ 82 w 252"/>
              <a:gd name="T95" fmla="*/ 224 h 253"/>
              <a:gd name="T96" fmla="*/ 31 w 252"/>
              <a:gd name="T97" fmla="*/ 177 h 253"/>
              <a:gd name="T98" fmla="*/ 170 w 252"/>
              <a:gd name="T99" fmla="*/ 224 h 253"/>
              <a:gd name="T100" fmla="*/ 190 w 252"/>
              <a:gd name="T101" fmla="*/ 177 h 253"/>
              <a:gd name="T102" fmla="*/ 221 w 252"/>
              <a:gd name="T103" fmla="*/ 177 h 253"/>
              <a:gd name="T104" fmla="*/ 170 w 252"/>
              <a:gd name="T105" fmla="*/ 22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53">
                <a:moveTo>
                  <a:pt x="243" y="174"/>
                </a:moveTo>
                <a:cubicBezTo>
                  <a:pt x="249" y="159"/>
                  <a:pt x="252" y="143"/>
                  <a:pt x="252" y="126"/>
                </a:cubicBezTo>
                <a:cubicBezTo>
                  <a:pt x="252" y="56"/>
                  <a:pt x="196" y="0"/>
                  <a:pt x="126" y="0"/>
                </a:cubicBezTo>
                <a:cubicBezTo>
                  <a:pt x="56" y="0"/>
                  <a:pt x="0" y="56"/>
                  <a:pt x="0" y="126"/>
                </a:cubicBezTo>
                <a:cubicBezTo>
                  <a:pt x="0" y="196"/>
                  <a:pt x="56" y="253"/>
                  <a:pt x="126" y="253"/>
                </a:cubicBezTo>
                <a:cubicBezTo>
                  <a:pt x="178" y="253"/>
                  <a:pt x="222" y="222"/>
                  <a:pt x="242" y="177"/>
                </a:cubicBezTo>
                <a:cubicBezTo>
                  <a:pt x="243" y="177"/>
                  <a:pt x="243" y="177"/>
                  <a:pt x="243" y="177"/>
                </a:cubicBezTo>
                <a:lnTo>
                  <a:pt x="243" y="174"/>
                </a:lnTo>
                <a:close/>
                <a:moveTo>
                  <a:pt x="126" y="234"/>
                </a:moveTo>
                <a:cubicBezTo>
                  <a:pt x="109" y="234"/>
                  <a:pt x="91" y="211"/>
                  <a:pt x="82" y="177"/>
                </a:cubicBezTo>
                <a:cubicBezTo>
                  <a:pt x="170" y="177"/>
                  <a:pt x="170" y="177"/>
                  <a:pt x="170" y="177"/>
                </a:cubicBezTo>
                <a:cubicBezTo>
                  <a:pt x="161" y="211"/>
                  <a:pt x="143" y="234"/>
                  <a:pt x="126" y="234"/>
                </a:cubicBezTo>
                <a:close/>
                <a:moveTo>
                  <a:pt x="78" y="158"/>
                </a:moveTo>
                <a:cubicBezTo>
                  <a:pt x="76" y="148"/>
                  <a:pt x="75" y="137"/>
                  <a:pt x="75" y="126"/>
                </a:cubicBezTo>
                <a:cubicBezTo>
                  <a:pt x="75" y="116"/>
                  <a:pt x="76" y="107"/>
                  <a:pt x="77" y="98"/>
                </a:cubicBezTo>
                <a:cubicBezTo>
                  <a:pt x="175" y="98"/>
                  <a:pt x="175" y="98"/>
                  <a:pt x="175" y="98"/>
                </a:cubicBezTo>
                <a:cubicBezTo>
                  <a:pt x="176" y="107"/>
                  <a:pt x="177" y="116"/>
                  <a:pt x="177" y="126"/>
                </a:cubicBezTo>
                <a:cubicBezTo>
                  <a:pt x="177" y="137"/>
                  <a:pt x="176" y="148"/>
                  <a:pt x="174" y="158"/>
                </a:cubicBezTo>
                <a:lnTo>
                  <a:pt x="78" y="158"/>
                </a:lnTo>
                <a:close/>
                <a:moveTo>
                  <a:pt x="126" y="18"/>
                </a:moveTo>
                <a:cubicBezTo>
                  <a:pt x="143" y="18"/>
                  <a:pt x="162" y="42"/>
                  <a:pt x="171" y="79"/>
                </a:cubicBezTo>
                <a:cubicBezTo>
                  <a:pt x="81" y="79"/>
                  <a:pt x="81" y="79"/>
                  <a:pt x="81" y="79"/>
                </a:cubicBezTo>
                <a:cubicBezTo>
                  <a:pt x="90" y="42"/>
                  <a:pt x="109" y="18"/>
                  <a:pt x="126" y="18"/>
                </a:cubicBezTo>
                <a:close/>
                <a:moveTo>
                  <a:pt x="194" y="98"/>
                </a:moveTo>
                <a:cubicBezTo>
                  <a:pt x="230" y="98"/>
                  <a:pt x="230" y="98"/>
                  <a:pt x="230" y="98"/>
                </a:cubicBezTo>
                <a:cubicBezTo>
                  <a:pt x="232" y="107"/>
                  <a:pt x="234" y="116"/>
                  <a:pt x="234" y="126"/>
                </a:cubicBezTo>
                <a:cubicBezTo>
                  <a:pt x="234" y="137"/>
                  <a:pt x="232" y="148"/>
                  <a:pt x="229" y="158"/>
                </a:cubicBezTo>
                <a:cubicBezTo>
                  <a:pt x="194" y="158"/>
                  <a:pt x="194" y="158"/>
                  <a:pt x="194" y="158"/>
                </a:cubicBezTo>
                <a:cubicBezTo>
                  <a:pt x="195" y="148"/>
                  <a:pt x="196" y="137"/>
                  <a:pt x="196" y="126"/>
                </a:cubicBezTo>
                <a:cubicBezTo>
                  <a:pt x="196" y="116"/>
                  <a:pt x="195" y="107"/>
                  <a:pt x="194" y="98"/>
                </a:cubicBezTo>
                <a:close/>
                <a:moveTo>
                  <a:pt x="223" y="79"/>
                </a:moveTo>
                <a:cubicBezTo>
                  <a:pt x="191" y="79"/>
                  <a:pt x="191" y="79"/>
                  <a:pt x="191" y="79"/>
                </a:cubicBezTo>
                <a:cubicBezTo>
                  <a:pt x="186" y="59"/>
                  <a:pt x="179" y="41"/>
                  <a:pt x="170" y="28"/>
                </a:cubicBezTo>
                <a:cubicBezTo>
                  <a:pt x="193" y="38"/>
                  <a:pt x="212" y="56"/>
                  <a:pt x="223" y="79"/>
                </a:cubicBezTo>
                <a:close/>
                <a:moveTo>
                  <a:pt x="82" y="28"/>
                </a:moveTo>
                <a:cubicBezTo>
                  <a:pt x="73" y="41"/>
                  <a:pt x="66" y="59"/>
                  <a:pt x="61" y="79"/>
                </a:cubicBezTo>
                <a:cubicBezTo>
                  <a:pt x="29" y="79"/>
                  <a:pt x="29" y="79"/>
                  <a:pt x="29" y="79"/>
                </a:cubicBezTo>
                <a:cubicBezTo>
                  <a:pt x="40" y="56"/>
                  <a:pt x="59" y="38"/>
                  <a:pt x="82" y="28"/>
                </a:cubicBezTo>
                <a:close/>
                <a:moveTo>
                  <a:pt x="22" y="98"/>
                </a:moveTo>
                <a:cubicBezTo>
                  <a:pt x="58" y="98"/>
                  <a:pt x="58" y="98"/>
                  <a:pt x="58" y="98"/>
                </a:cubicBezTo>
                <a:cubicBezTo>
                  <a:pt x="57" y="107"/>
                  <a:pt x="56" y="116"/>
                  <a:pt x="56" y="126"/>
                </a:cubicBezTo>
                <a:cubicBezTo>
                  <a:pt x="56" y="137"/>
                  <a:pt x="57" y="148"/>
                  <a:pt x="58" y="158"/>
                </a:cubicBezTo>
                <a:cubicBezTo>
                  <a:pt x="23" y="158"/>
                  <a:pt x="23" y="158"/>
                  <a:pt x="23" y="158"/>
                </a:cubicBezTo>
                <a:cubicBezTo>
                  <a:pt x="20" y="148"/>
                  <a:pt x="18" y="137"/>
                  <a:pt x="18" y="126"/>
                </a:cubicBezTo>
                <a:cubicBezTo>
                  <a:pt x="18" y="116"/>
                  <a:pt x="20" y="107"/>
                  <a:pt x="22" y="98"/>
                </a:cubicBezTo>
                <a:close/>
                <a:moveTo>
                  <a:pt x="31" y="177"/>
                </a:moveTo>
                <a:cubicBezTo>
                  <a:pt x="62" y="177"/>
                  <a:pt x="62" y="177"/>
                  <a:pt x="62" y="177"/>
                </a:cubicBezTo>
                <a:cubicBezTo>
                  <a:pt x="67" y="196"/>
                  <a:pt x="73" y="212"/>
                  <a:pt x="82" y="224"/>
                </a:cubicBezTo>
                <a:cubicBezTo>
                  <a:pt x="60" y="214"/>
                  <a:pt x="42" y="198"/>
                  <a:pt x="31" y="177"/>
                </a:cubicBezTo>
                <a:close/>
                <a:moveTo>
                  <a:pt x="170" y="224"/>
                </a:moveTo>
                <a:cubicBezTo>
                  <a:pt x="179" y="212"/>
                  <a:pt x="185" y="196"/>
                  <a:pt x="190" y="177"/>
                </a:cubicBezTo>
                <a:cubicBezTo>
                  <a:pt x="221" y="177"/>
                  <a:pt x="221" y="177"/>
                  <a:pt x="221" y="177"/>
                </a:cubicBezTo>
                <a:cubicBezTo>
                  <a:pt x="210" y="198"/>
                  <a:pt x="192" y="214"/>
                  <a:pt x="170" y="224"/>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34" name="Group 33"/>
          <p:cNvGrpSpPr/>
          <p:nvPr/>
        </p:nvGrpSpPr>
        <p:grpSpPr>
          <a:xfrm rot="21545399">
            <a:off x="7872591" y="2765949"/>
            <a:ext cx="195513" cy="132385"/>
            <a:chOff x="2125663" y="4192588"/>
            <a:chExt cx="506412" cy="342900"/>
          </a:xfrm>
          <a:solidFill>
            <a:schemeClr val="tx1">
              <a:lumMod val="20000"/>
              <a:lumOff val="80000"/>
            </a:schemeClr>
          </a:solidFill>
        </p:grpSpPr>
        <p:sp>
          <p:nvSpPr>
            <p:cNvPr id="35" name="Freeform 23"/>
            <p:cNvSpPr>
              <a:spLocks/>
            </p:cNvSpPr>
            <p:nvPr/>
          </p:nvSpPr>
          <p:spPr bwMode="auto">
            <a:xfrm>
              <a:off x="2184400" y="4297363"/>
              <a:ext cx="388937" cy="179388"/>
            </a:xfrm>
            <a:custGeom>
              <a:avLst/>
              <a:gdLst>
                <a:gd name="T0" fmla="*/ 145 w 145"/>
                <a:gd name="T1" fmla="*/ 54 h 67"/>
                <a:gd name="T2" fmla="*/ 107 w 145"/>
                <a:gd name="T3" fmla="*/ 44 h 67"/>
                <a:gd name="T4" fmla="*/ 43 w 145"/>
                <a:gd name="T5" fmla="*/ 8 h 67"/>
                <a:gd name="T6" fmla="*/ 0 w 145"/>
                <a:gd name="T7" fmla="*/ 25 h 67"/>
                <a:gd name="T8" fmla="*/ 0 w 145"/>
                <a:gd name="T9" fmla="*/ 67 h 67"/>
                <a:gd name="T10" fmla="*/ 145 w 145"/>
                <a:gd name="T11" fmla="*/ 67 h 67"/>
                <a:gd name="T12" fmla="*/ 145 w 145"/>
                <a:gd name="T13" fmla="*/ 54 h 67"/>
              </a:gdLst>
              <a:ahLst/>
              <a:cxnLst>
                <a:cxn ang="0">
                  <a:pos x="T0" y="T1"/>
                </a:cxn>
                <a:cxn ang="0">
                  <a:pos x="T2" y="T3"/>
                </a:cxn>
                <a:cxn ang="0">
                  <a:pos x="T4" y="T5"/>
                </a:cxn>
                <a:cxn ang="0">
                  <a:pos x="T6" y="T7"/>
                </a:cxn>
                <a:cxn ang="0">
                  <a:pos x="T8" y="T9"/>
                </a:cxn>
                <a:cxn ang="0">
                  <a:pos x="T10" y="T11"/>
                </a:cxn>
                <a:cxn ang="0">
                  <a:pos x="T12" y="T13"/>
                </a:cxn>
              </a:cxnLst>
              <a:rect l="0" t="0" r="r" b="b"/>
              <a:pathLst>
                <a:path w="145" h="67">
                  <a:moveTo>
                    <a:pt x="145" y="54"/>
                  </a:moveTo>
                  <a:cubicBezTo>
                    <a:pt x="140" y="45"/>
                    <a:pt x="127" y="30"/>
                    <a:pt x="107" y="44"/>
                  </a:cubicBezTo>
                  <a:cubicBezTo>
                    <a:pt x="82" y="61"/>
                    <a:pt x="61" y="24"/>
                    <a:pt x="43" y="8"/>
                  </a:cubicBezTo>
                  <a:cubicBezTo>
                    <a:pt x="33" y="0"/>
                    <a:pt x="14" y="12"/>
                    <a:pt x="0" y="25"/>
                  </a:cubicBezTo>
                  <a:cubicBezTo>
                    <a:pt x="0" y="67"/>
                    <a:pt x="0" y="67"/>
                    <a:pt x="0" y="67"/>
                  </a:cubicBezTo>
                  <a:cubicBezTo>
                    <a:pt x="145" y="67"/>
                    <a:pt x="145" y="67"/>
                    <a:pt x="145" y="67"/>
                  </a:cubicBezTo>
                  <a:lnTo>
                    <a:pt x="145" y="54"/>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6" name="Freeform 24"/>
            <p:cNvSpPr>
              <a:spLocks noEditPoints="1"/>
            </p:cNvSpPr>
            <p:nvPr/>
          </p:nvSpPr>
          <p:spPr bwMode="auto">
            <a:xfrm>
              <a:off x="2125663" y="4192588"/>
              <a:ext cx="506412" cy="342900"/>
            </a:xfrm>
            <a:custGeom>
              <a:avLst/>
              <a:gdLst>
                <a:gd name="T0" fmla="*/ 0 w 319"/>
                <a:gd name="T1" fmla="*/ 0 h 216"/>
                <a:gd name="T2" fmla="*/ 0 w 319"/>
                <a:gd name="T3" fmla="*/ 216 h 216"/>
                <a:gd name="T4" fmla="*/ 317 w 319"/>
                <a:gd name="T5" fmla="*/ 216 h 216"/>
                <a:gd name="T6" fmla="*/ 319 w 319"/>
                <a:gd name="T7" fmla="*/ 216 h 216"/>
                <a:gd name="T8" fmla="*/ 319 w 319"/>
                <a:gd name="T9" fmla="*/ 0 h 216"/>
                <a:gd name="T10" fmla="*/ 0 w 319"/>
                <a:gd name="T11" fmla="*/ 0 h 216"/>
                <a:gd name="T12" fmla="*/ 292 w 319"/>
                <a:gd name="T13" fmla="*/ 165 h 216"/>
                <a:gd name="T14" fmla="*/ 292 w 319"/>
                <a:gd name="T15" fmla="*/ 189 h 216"/>
                <a:gd name="T16" fmla="*/ 28 w 319"/>
                <a:gd name="T17" fmla="*/ 189 h 216"/>
                <a:gd name="T18" fmla="*/ 28 w 319"/>
                <a:gd name="T19" fmla="*/ 116 h 216"/>
                <a:gd name="T20" fmla="*/ 28 w 319"/>
                <a:gd name="T21" fmla="*/ 27 h 216"/>
                <a:gd name="T22" fmla="*/ 292 w 319"/>
                <a:gd name="T23" fmla="*/ 27 h 216"/>
                <a:gd name="T24" fmla="*/ 292 w 319"/>
                <a:gd name="T25" fmla="*/ 16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9" h="216">
                  <a:moveTo>
                    <a:pt x="0" y="0"/>
                  </a:moveTo>
                  <a:lnTo>
                    <a:pt x="0" y="216"/>
                  </a:lnTo>
                  <a:lnTo>
                    <a:pt x="317" y="216"/>
                  </a:lnTo>
                  <a:lnTo>
                    <a:pt x="319" y="216"/>
                  </a:lnTo>
                  <a:lnTo>
                    <a:pt x="319" y="0"/>
                  </a:lnTo>
                  <a:lnTo>
                    <a:pt x="0" y="0"/>
                  </a:lnTo>
                  <a:close/>
                  <a:moveTo>
                    <a:pt x="292" y="165"/>
                  </a:moveTo>
                  <a:lnTo>
                    <a:pt x="292" y="189"/>
                  </a:lnTo>
                  <a:lnTo>
                    <a:pt x="28" y="189"/>
                  </a:lnTo>
                  <a:lnTo>
                    <a:pt x="28" y="116"/>
                  </a:lnTo>
                  <a:lnTo>
                    <a:pt x="28" y="27"/>
                  </a:lnTo>
                  <a:lnTo>
                    <a:pt x="292" y="27"/>
                  </a:lnTo>
                  <a:lnTo>
                    <a:pt x="292" y="165"/>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7" name="Oval 25"/>
            <p:cNvSpPr>
              <a:spLocks noChangeArrowheads="1"/>
            </p:cNvSpPr>
            <p:nvPr/>
          </p:nvSpPr>
          <p:spPr bwMode="auto">
            <a:xfrm>
              <a:off x="2487613" y="4256088"/>
              <a:ext cx="74612" cy="76200"/>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38" name="Freeform 26"/>
          <p:cNvSpPr>
            <a:spLocks/>
          </p:cNvSpPr>
          <p:nvPr/>
        </p:nvSpPr>
        <p:spPr bwMode="auto">
          <a:xfrm rot="21545399">
            <a:off x="7521689" y="2604842"/>
            <a:ext cx="189998" cy="187545"/>
          </a:xfrm>
          <a:custGeom>
            <a:avLst/>
            <a:gdLst>
              <a:gd name="T0" fmla="*/ 144 w 184"/>
              <a:gd name="T1" fmla="*/ 20 h 181"/>
              <a:gd name="T2" fmla="*/ 80 w 184"/>
              <a:gd name="T3" fmla="*/ 17 h 181"/>
              <a:gd name="T4" fmla="*/ 14 w 184"/>
              <a:gd name="T5" fmla="*/ 19 h 181"/>
              <a:gd name="T6" fmla="*/ 6 w 184"/>
              <a:gd name="T7" fmla="*/ 18 h 181"/>
              <a:gd name="T8" fmla="*/ 2 w 184"/>
              <a:gd name="T9" fmla="*/ 29 h 181"/>
              <a:gd name="T10" fmla="*/ 69 w 184"/>
              <a:gd name="T11" fmla="*/ 176 h 181"/>
              <a:gd name="T12" fmla="*/ 75 w 184"/>
              <a:gd name="T13" fmla="*/ 181 h 181"/>
              <a:gd name="T14" fmla="*/ 80 w 184"/>
              <a:gd name="T15" fmla="*/ 180 h 181"/>
              <a:gd name="T16" fmla="*/ 84 w 184"/>
              <a:gd name="T17" fmla="*/ 169 h 181"/>
              <a:gd name="T18" fmla="*/ 54 w 184"/>
              <a:gd name="T19" fmla="*/ 104 h 181"/>
              <a:gd name="T20" fmla="*/ 120 w 184"/>
              <a:gd name="T21" fmla="*/ 101 h 181"/>
              <a:gd name="T22" fmla="*/ 184 w 184"/>
              <a:gd name="T23" fmla="*/ 105 h 181"/>
              <a:gd name="T24" fmla="*/ 144 w 184"/>
              <a:gd name="T25"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181">
                <a:moveTo>
                  <a:pt x="144" y="20"/>
                </a:moveTo>
                <a:cubicBezTo>
                  <a:pt x="144" y="20"/>
                  <a:pt x="111" y="32"/>
                  <a:pt x="80" y="17"/>
                </a:cubicBezTo>
                <a:cubicBezTo>
                  <a:pt x="47" y="0"/>
                  <a:pt x="31" y="3"/>
                  <a:pt x="14" y="19"/>
                </a:cubicBezTo>
                <a:cubicBezTo>
                  <a:pt x="12" y="18"/>
                  <a:pt x="9" y="17"/>
                  <a:pt x="6" y="18"/>
                </a:cubicBezTo>
                <a:cubicBezTo>
                  <a:pt x="2" y="20"/>
                  <a:pt x="0" y="25"/>
                  <a:pt x="2" y="29"/>
                </a:cubicBezTo>
                <a:cubicBezTo>
                  <a:pt x="69" y="176"/>
                  <a:pt x="69" y="176"/>
                  <a:pt x="69" y="176"/>
                </a:cubicBezTo>
                <a:cubicBezTo>
                  <a:pt x="70" y="179"/>
                  <a:pt x="73" y="180"/>
                  <a:pt x="75" y="181"/>
                </a:cubicBezTo>
                <a:cubicBezTo>
                  <a:pt x="77" y="181"/>
                  <a:pt x="78" y="181"/>
                  <a:pt x="80" y="180"/>
                </a:cubicBezTo>
                <a:cubicBezTo>
                  <a:pt x="84" y="178"/>
                  <a:pt x="86" y="173"/>
                  <a:pt x="84" y="169"/>
                </a:cubicBezTo>
                <a:cubicBezTo>
                  <a:pt x="54" y="104"/>
                  <a:pt x="54" y="104"/>
                  <a:pt x="54" y="104"/>
                </a:cubicBezTo>
                <a:cubicBezTo>
                  <a:pt x="71" y="88"/>
                  <a:pt x="87" y="85"/>
                  <a:pt x="120" y="101"/>
                </a:cubicBezTo>
                <a:cubicBezTo>
                  <a:pt x="150" y="116"/>
                  <a:pt x="184" y="105"/>
                  <a:pt x="184" y="105"/>
                </a:cubicBezTo>
                <a:lnTo>
                  <a:pt x="144" y="20"/>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39" name="Group 38"/>
          <p:cNvGrpSpPr/>
          <p:nvPr/>
        </p:nvGrpSpPr>
        <p:grpSpPr>
          <a:xfrm rot="21545399">
            <a:off x="8197300" y="2528023"/>
            <a:ext cx="175901" cy="201642"/>
            <a:chOff x="2974975" y="3589338"/>
            <a:chExt cx="455612" cy="522288"/>
          </a:xfrm>
          <a:solidFill>
            <a:schemeClr val="tx1">
              <a:lumMod val="20000"/>
              <a:lumOff val="80000"/>
            </a:schemeClr>
          </a:solidFill>
        </p:grpSpPr>
        <p:sp>
          <p:nvSpPr>
            <p:cNvPr id="40" name="Freeform 27"/>
            <p:cNvSpPr>
              <a:spLocks noEditPoints="1"/>
            </p:cNvSpPr>
            <p:nvPr/>
          </p:nvSpPr>
          <p:spPr bwMode="auto">
            <a:xfrm>
              <a:off x="2974975" y="3589338"/>
              <a:ext cx="455612" cy="263525"/>
            </a:xfrm>
            <a:custGeom>
              <a:avLst/>
              <a:gdLst>
                <a:gd name="T0" fmla="*/ 12 w 170"/>
                <a:gd name="T1" fmla="*/ 98 h 98"/>
                <a:gd name="T2" fmla="*/ 158 w 170"/>
                <a:gd name="T3" fmla="*/ 98 h 98"/>
                <a:gd name="T4" fmla="*/ 170 w 170"/>
                <a:gd name="T5" fmla="*/ 86 h 98"/>
                <a:gd name="T6" fmla="*/ 158 w 170"/>
                <a:gd name="T7" fmla="*/ 73 h 98"/>
                <a:gd name="T8" fmla="*/ 122 w 170"/>
                <a:gd name="T9" fmla="*/ 73 h 98"/>
                <a:gd name="T10" fmla="*/ 109 w 170"/>
                <a:gd name="T11" fmla="*/ 61 h 98"/>
                <a:gd name="T12" fmla="*/ 109 w 170"/>
                <a:gd name="T13" fmla="*/ 12 h 98"/>
                <a:gd name="T14" fmla="*/ 97 w 170"/>
                <a:gd name="T15" fmla="*/ 0 h 98"/>
                <a:gd name="T16" fmla="*/ 73 w 170"/>
                <a:gd name="T17" fmla="*/ 0 h 98"/>
                <a:gd name="T18" fmla="*/ 61 w 170"/>
                <a:gd name="T19" fmla="*/ 12 h 98"/>
                <a:gd name="T20" fmla="*/ 61 w 170"/>
                <a:gd name="T21" fmla="*/ 61 h 98"/>
                <a:gd name="T22" fmla="*/ 49 w 170"/>
                <a:gd name="T23" fmla="*/ 73 h 98"/>
                <a:gd name="T24" fmla="*/ 12 w 170"/>
                <a:gd name="T25" fmla="*/ 73 h 98"/>
                <a:gd name="T26" fmla="*/ 0 w 170"/>
                <a:gd name="T27" fmla="*/ 86 h 98"/>
                <a:gd name="T28" fmla="*/ 12 w 170"/>
                <a:gd name="T29" fmla="*/ 98 h 98"/>
                <a:gd name="T30" fmla="*/ 79 w 170"/>
                <a:gd name="T31" fmla="*/ 12 h 98"/>
                <a:gd name="T32" fmla="*/ 91 w 170"/>
                <a:gd name="T33" fmla="*/ 12 h 98"/>
                <a:gd name="T34" fmla="*/ 97 w 170"/>
                <a:gd name="T35" fmla="*/ 19 h 98"/>
                <a:gd name="T36" fmla="*/ 91 w 170"/>
                <a:gd name="T37" fmla="*/ 25 h 98"/>
                <a:gd name="T38" fmla="*/ 79 w 170"/>
                <a:gd name="T39" fmla="*/ 25 h 98"/>
                <a:gd name="T40" fmla="*/ 73 w 170"/>
                <a:gd name="T41" fmla="*/ 19 h 98"/>
                <a:gd name="T42" fmla="*/ 79 w 170"/>
                <a:gd name="T43"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98">
                  <a:moveTo>
                    <a:pt x="12" y="98"/>
                  </a:moveTo>
                  <a:cubicBezTo>
                    <a:pt x="158" y="98"/>
                    <a:pt x="158" y="98"/>
                    <a:pt x="158" y="98"/>
                  </a:cubicBezTo>
                  <a:cubicBezTo>
                    <a:pt x="165" y="98"/>
                    <a:pt x="170" y="92"/>
                    <a:pt x="170" y="86"/>
                  </a:cubicBezTo>
                  <a:cubicBezTo>
                    <a:pt x="170" y="79"/>
                    <a:pt x="165" y="73"/>
                    <a:pt x="158" y="73"/>
                  </a:cubicBezTo>
                  <a:cubicBezTo>
                    <a:pt x="122" y="73"/>
                    <a:pt x="122" y="73"/>
                    <a:pt x="122" y="73"/>
                  </a:cubicBezTo>
                  <a:cubicBezTo>
                    <a:pt x="115" y="73"/>
                    <a:pt x="109" y="68"/>
                    <a:pt x="109" y="61"/>
                  </a:cubicBezTo>
                  <a:cubicBezTo>
                    <a:pt x="109" y="12"/>
                    <a:pt x="109" y="12"/>
                    <a:pt x="109" y="12"/>
                  </a:cubicBezTo>
                  <a:cubicBezTo>
                    <a:pt x="109" y="6"/>
                    <a:pt x="104" y="0"/>
                    <a:pt x="97" y="0"/>
                  </a:cubicBezTo>
                  <a:cubicBezTo>
                    <a:pt x="73" y="0"/>
                    <a:pt x="73" y="0"/>
                    <a:pt x="73" y="0"/>
                  </a:cubicBezTo>
                  <a:cubicBezTo>
                    <a:pt x="66" y="0"/>
                    <a:pt x="61" y="6"/>
                    <a:pt x="61" y="12"/>
                  </a:cubicBezTo>
                  <a:cubicBezTo>
                    <a:pt x="61" y="61"/>
                    <a:pt x="61" y="61"/>
                    <a:pt x="61" y="61"/>
                  </a:cubicBezTo>
                  <a:cubicBezTo>
                    <a:pt x="61" y="68"/>
                    <a:pt x="55" y="73"/>
                    <a:pt x="49" y="73"/>
                  </a:cubicBezTo>
                  <a:cubicBezTo>
                    <a:pt x="12" y="73"/>
                    <a:pt x="12" y="73"/>
                    <a:pt x="12" y="73"/>
                  </a:cubicBezTo>
                  <a:cubicBezTo>
                    <a:pt x="5" y="73"/>
                    <a:pt x="0" y="79"/>
                    <a:pt x="0" y="86"/>
                  </a:cubicBezTo>
                  <a:cubicBezTo>
                    <a:pt x="0" y="92"/>
                    <a:pt x="5" y="98"/>
                    <a:pt x="12" y="98"/>
                  </a:cubicBezTo>
                  <a:close/>
                  <a:moveTo>
                    <a:pt x="79" y="12"/>
                  </a:moveTo>
                  <a:cubicBezTo>
                    <a:pt x="91" y="12"/>
                    <a:pt x="91" y="12"/>
                    <a:pt x="91" y="12"/>
                  </a:cubicBezTo>
                  <a:cubicBezTo>
                    <a:pt x="95" y="12"/>
                    <a:pt x="97" y="15"/>
                    <a:pt x="97" y="19"/>
                  </a:cubicBezTo>
                  <a:cubicBezTo>
                    <a:pt x="97" y="22"/>
                    <a:pt x="95" y="25"/>
                    <a:pt x="91" y="25"/>
                  </a:cubicBezTo>
                  <a:cubicBezTo>
                    <a:pt x="79" y="25"/>
                    <a:pt x="79" y="25"/>
                    <a:pt x="79" y="25"/>
                  </a:cubicBezTo>
                  <a:cubicBezTo>
                    <a:pt x="76" y="25"/>
                    <a:pt x="73" y="22"/>
                    <a:pt x="73" y="19"/>
                  </a:cubicBezTo>
                  <a:cubicBezTo>
                    <a:pt x="73" y="15"/>
                    <a:pt x="76" y="12"/>
                    <a:pt x="79"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1" name="Freeform 28"/>
            <p:cNvSpPr>
              <a:spLocks/>
            </p:cNvSpPr>
            <p:nvPr/>
          </p:nvSpPr>
          <p:spPr bwMode="auto">
            <a:xfrm>
              <a:off x="2974975" y="3884613"/>
              <a:ext cx="455612" cy="227013"/>
            </a:xfrm>
            <a:custGeom>
              <a:avLst/>
              <a:gdLst>
                <a:gd name="T0" fmla="*/ 153 w 170"/>
                <a:gd name="T1" fmla="*/ 0 h 85"/>
                <a:gd name="T2" fmla="*/ 17 w 170"/>
                <a:gd name="T3" fmla="*/ 0 h 85"/>
                <a:gd name="T4" fmla="*/ 11 w 170"/>
                <a:gd name="T5" fmla="*/ 5 h 85"/>
                <a:gd name="T6" fmla="*/ 0 w 170"/>
                <a:gd name="T7" fmla="*/ 85 h 85"/>
                <a:gd name="T8" fmla="*/ 36 w 170"/>
                <a:gd name="T9" fmla="*/ 85 h 85"/>
                <a:gd name="T10" fmla="*/ 49 w 170"/>
                <a:gd name="T11" fmla="*/ 49 h 85"/>
                <a:gd name="T12" fmla="*/ 49 w 170"/>
                <a:gd name="T13" fmla="*/ 85 h 85"/>
                <a:gd name="T14" fmla="*/ 122 w 170"/>
                <a:gd name="T15" fmla="*/ 85 h 85"/>
                <a:gd name="T16" fmla="*/ 122 w 170"/>
                <a:gd name="T17" fmla="*/ 49 h 85"/>
                <a:gd name="T18" fmla="*/ 134 w 170"/>
                <a:gd name="T19" fmla="*/ 85 h 85"/>
                <a:gd name="T20" fmla="*/ 170 w 170"/>
                <a:gd name="T21" fmla="*/ 85 h 85"/>
                <a:gd name="T22" fmla="*/ 159 w 170"/>
                <a:gd name="T23" fmla="*/ 5 h 85"/>
                <a:gd name="T24" fmla="*/ 153 w 170"/>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85">
                  <a:moveTo>
                    <a:pt x="153" y="0"/>
                  </a:moveTo>
                  <a:cubicBezTo>
                    <a:pt x="17" y="0"/>
                    <a:pt x="17" y="0"/>
                    <a:pt x="17" y="0"/>
                  </a:cubicBezTo>
                  <a:cubicBezTo>
                    <a:pt x="14" y="0"/>
                    <a:pt x="12" y="2"/>
                    <a:pt x="11" y="5"/>
                  </a:cubicBezTo>
                  <a:cubicBezTo>
                    <a:pt x="0" y="85"/>
                    <a:pt x="0" y="85"/>
                    <a:pt x="0" y="85"/>
                  </a:cubicBezTo>
                  <a:cubicBezTo>
                    <a:pt x="36" y="85"/>
                    <a:pt x="36" y="85"/>
                    <a:pt x="36" y="85"/>
                  </a:cubicBezTo>
                  <a:cubicBezTo>
                    <a:pt x="49" y="49"/>
                    <a:pt x="49" y="49"/>
                    <a:pt x="49" y="49"/>
                  </a:cubicBezTo>
                  <a:cubicBezTo>
                    <a:pt x="49" y="85"/>
                    <a:pt x="49" y="85"/>
                    <a:pt x="49" y="85"/>
                  </a:cubicBezTo>
                  <a:cubicBezTo>
                    <a:pt x="122" y="85"/>
                    <a:pt x="122" y="85"/>
                    <a:pt x="122" y="85"/>
                  </a:cubicBezTo>
                  <a:cubicBezTo>
                    <a:pt x="122" y="49"/>
                    <a:pt x="122" y="49"/>
                    <a:pt x="122" y="49"/>
                  </a:cubicBezTo>
                  <a:cubicBezTo>
                    <a:pt x="134" y="85"/>
                    <a:pt x="134" y="85"/>
                    <a:pt x="134" y="85"/>
                  </a:cubicBezTo>
                  <a:cubicBezTo>
                    <a:pt x="170" y="85"/>
                    <a:pt x="170" y="85"/>
                    <a:pt x="170" y="85"/>
                  </a:cubicBezTo>
                  <a:cubicBezTo>
                    <a:pt x="159" y="5"/>
                    <a:pt x="159" y="5"/>
                    <a:pt x="159" y="5"/>
                  </a:cubicBezTo>
                  <a:cubicBezTo>
                    <a:pt x="159" y="2"/>
                    <a:pt x="156" y="0"/>
                    <a:pt x="15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42" name="Freeform 29"/>
          <p:cNvSpPr>
            <a:spLocks noEditPoints="1"/>
          </p:cNvSpPr>
          <p:nvPr/>
        </p:nvSpPr>
        <p:spPr bwMode="auto">
          <a:xfrm rot="21545399">
            <a:off x="7404355" y="2171806"/>
            <a:ext cx="205319" cy="234125"/>
          </a:xfrm>
          <a:custGeom>
            <a:avLst/>
            <a:gdLst>
              <a:gd name="T0" fmla="*/ 0 w 198"/>
              <a:gd name="T1" fmla="*/ 227 h 227"/>
              <a:gd name="T2" fmla="*/ 184 w 198"/>
              <a:gd name="T3" fmla="*/ 227 h 227"/>
              <a:gd name="T4" fmla="*/ 156 w 198"/>
              <a:gd name="T5" fmla="*/ 213 h 227"/>
              <a:gd name="T6" fmla="*/ 156 w 198"/>
              <a:gd name="T7" fmla="*/ 184 h 227"/>
              <a:gd name="T8" fmla="*/ 156 w 198"/>
              <a:gd name="T9" fmla="*/ 177 h 227"/>
              <a:gd name="T10" fmla="*/ 163 w 198"/>
              <a:gd name="T11" fmla="*/ 170 h 227"/>
              <a:gd name="T12" fmla="*/ 165 w 198"/>
              <a:gd name="T13" fmla="*/ 170 h 227"/>
              <a:gd name="T14" fmla="*/ 198 w 198"/>
              <a:gd name="T15" fmla="*/ 170 h 227"/>
              <a:gd name="T16" fmla="*/ 198 w 198"/>
              <a:gd name="T17" fmla="*/ 156 h 227"/>
              <a:gd name="T18" fmla="*/ 169 w 198"/>
              <a:gd name="T19" fmla="*/ 156 h 227"/>
              <a:gd name="T20" fmla="*/ 139 w 198"/>
              <a:gd name="T21" fmla="*/ 156 h 227"/>
              <a:gd name="T22" fmla="*/ 85 w 198"/>
              <a:gd name="T23" fmla="*/ 156 h 227"/>
              <a:gd name="T24" fmla="*/ 85 w 198"/>
              <a:gd name="T25" fmla="*/ 170 h 227"/>
              <a:gd name="T26" fmla="*/ 120 w 198"/>
              <a:gd name="T27" fmla="*/ 170 h 227"/>
              <a:gd name="T28" fmla="*/ 127 w 198"/>
              <a:gd name="T29" fmla="*/ 177 h 227"/>
              <a:gd name="T30" fmla="*/ 127 w 198"/>
              <a:gd name="T31" fmla="*/ 184 h 227"/>
              <a:gd name="T32" fmla="*/ 85 w 198"/>
              <a:gd name="T33" fmla="*/ 199 h 227"/>
              <a:gd name="T34" fmla="*/ 28 w 198"/>
              <a:gd name="T35" fmla="*/ 142 h 227"/>
              <a:gd name="T36" fmla="*/ 78 w 198"/>
              <a:gd name="T37" fmla="*/ 86 h 227"/>
              <a:gd name="T38" fmla="*/ 93 w 198"/>
              <a:gd name="T39" fmla="*/ 115 h 227"/>
              <a:gd name="T40" fmla="*/ 113 w 198"/>
              <a:gd name="T41" fmla="*/ 122 h 227"/>
              <a:gd name="T42" fmla="*/ 113 w 198"/>
              <a:gd name="T43" fmla="*/ 122 h 227"/>
              <a:gd name="T44" fmla="*/ 119 w 198"/>
              <a:gd name="T45" fmla="*/ 135 h 227"/>
              <a:gd name="T46" fmla="*/ 144 w 198"/>
              <a:gd name="T47" fmla="*/ 123 h 227"/>
              <a:gd name="T48" fmla="*/ 138 w 198"/>
              <a:gd name="T49" fmla="*/ 110 h 227"/>
              <a:gd name="T50" fmla="*/ 144 w 198"/>
              <a:gd name="T51" fmla="*/ 90 h 227"/>
              <a:gd name="T52" fmla="*/ 99 w 198"/>
              <a:gd name="T53" fmla="*/ 5 h 227"/>
              <a:gd name="T54" fmla="*/ 95 w 198"/>
              <a:gd name="T55" fmla="*/ 1 h 227"/>
              <a:gd name="T56" fmla="*/ 89 w 198"/>
              <a:gd name="T57" fmla="*/ 1 h 227"/>
              <a:gd name="T58" fmla="*/ 51 w 198"/>
              <a:gd name="T59" fmla="*/ 19 h 227"/>
              <a:gd name="T60" fmla="*/ 48 w 198"/>
              <a:gd name="T61" fmla="*/ 29 h 227"/>
              <a:gd name="T62" fmla="*/ 64 w 198"/>
              <a:gd name="T63" fmla="*/ 60 h 227"/>
              <a:gd name="T64" fmla="*/ 0 w 198"/>
              <a:gd name="T65" fmla="*/ 142 h 227"/>
              <a:gd name="T66" fmla="*/ 38 w 198"/>
              <a:gd name="T67" fmla="*/ 213 h 227"/>
              <a:gd name="T68" fmla="*/ 28 w 198"/>
              <a:gd name="T69" fmla="*/ 213 h 227"/>
              <a:gd name="T70" fmla="*/ 0 w 198"/>
              <a:gd name="T71" fmla="*/ 227 h 227"/>
              <a:gd name="T72" fmla="*/ 78 w 198"/>
              <a:gd name="T73" fmla="*/ 19 h 227"/>
              <a:gd name="T74" fmla="*/ 86 w 198"/>
              <a:gd name="T75" fmla="*/ 15 h 227"/>
              <a:gd name="T76" fmla="*/ 91 w 198"/>
              <a:gd name="T77" fmla="*/ 15 h 227"/>
              <a:gd name="T78" fmla="*/ 95 w 198"/>
              <a:gd name="T79" fmla="*/ 19 h 227"/>
              <a:gd name="T80" fmla="*/ 127 w 198"/>
              <a:gd name="T81" fmla="*/ 76 h 227"/>
              <a:gd name="T82" fmla="*/ 127 w 198"/>
              <a:gd name="T83" fmla="*/ 79 h 227"/>
              <a:gd name="T84" fmla="*/ 115 w 198"/>
              <a:gd name="T85" fmla="*/ 85 h 227"/>
              <a:gd name="T86" fmla="*/ 82 w 198"/>
              <a:gd name="T87" fmla="*/ 24 h 227"/>
              <a:gd name="T88" fmla="*/ 78 w 198"/>
              <a:gd name="T89" fmla="*/ 19 h 227"/>
              <a:gd name="T90" fmla="*/ 78 w 198"/>
              <a:gd name="T91" fmla="*/ 1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227">
                <a:moveTo>
                  <a:pt x="0" y="227"/>
                </a:moveTo>
                <a:cubicBezTo>
                  <a:pt x="184" y="227"/>
                  <a:pt x="184" y="227"/>
                  <a:pt x="184" y="227"/>
                </a:cubicBezTo>
                <a:cubicBezTo>
                  <a:pt x="184" y="211"/>
                  <a:pt x="171" y="213"/>
                  <a:pt x="156" y="213"/>
                </a:cubicBezTo>
                <a:cubicBezTo>
                  <a:pt x="156" y="184"/>
                  <a:pt x="156" y="184"/>
                  <a:pt x="156" y="184"/>
                </a:cubicBezTo>
                <a:cubicBezTo>
                  <a:pt x="156" y="177"/>
                  <a:pt x="156" y="177"/>
                  <a:pt x="156" y="177"/>
                </a:cubicBezTo>
                <a:cubicBezTo>
                  <a:pt x="156" y="173"/>
                  <a:pt x="159" y="170"/>
                  <a:pt x="163" y="170"/>
                </a:cubicBezTo>
                <a:cubicBezTo>
                  <a:pt x="165" y="170"/>
                  <a:pt x="165" y="170"/>
                  <a:pt x="165" y="170"/>
                </a:cubicBezTo>
                <a:cubicBezTo>
                  <a:pt x="198" y="170"/>
                  <a:pt x="198" y="170"/>
                  <a:pt x="198" y="170"/>
                </a:cubicBezTo>
                <a:cubicBezTo>
                  <a:pt x="198" y="156"/>
                  <a:pt x="198" y="156"/>
                  <a:pt x="198" y="156"/>
                </a:cubicBezTo>
                <a:cubicBezTo>
                  <a:pt x="169" y="156"/>
                  <a:pt x="169" y="156"/>
                  <a:pt x="169" y="156"/>
                </a:cubicBezTo>
                <a:cubicBezTo>
                  <a:pt x="139" y="156"/>
                  <a:pt x="139" y="156"/>
                  <a:pt x="139" y="156"/>
                </a:cubicBezTo>
                <a:cubicBezTo>
                  <a:pt x="85" y="156"/>
                  <a:pt x="85" y="156"/>
                  <a:pt x="85" y="156"/>
                </a:cubicBezTo>
                <a:cubicBezTo>
                  <a:pt x="85" y="170"/>
                  <a:pt x="85" y="170"/>
                  <a:pt x="85" y="170"/>
                </a:cubicBezTo>
                <a:cubicBezTo>
                  <a:pt x="120" y="170"/>
                  <a:pt x="120" y="170"/>
                  <a:pt x="120" y="170"/>
                </a:cubicBezTo>
                <a:cubicBezTo>
                  <a:pt x="124" y="170"/>
                  <a:pt x="127" y="173"/>
                  <a:pt x="127" y="177"/>
                </a:cubicBezTo>
                <a:cubicBezTo>
                  <a:pt x="127" y="184"/>
                  <a:pt x="127" y="184"/>
                  <a:pt x="127" y="184"/>
                </a:cubicBezTo>
                <a:cubicBezTo>
                  <a:pt x="117" y="193"/>
                  <a:pt x="99" y="199"/>
                  <a:pt x="85" y="199"/>
                </a:cubicBezTo>
                <a:cubicBezTo>
                  <a:pt x="54" y="199"/>
                  <a:pt x="28" y="173"/>
                  <a:pt x="28" y="142"/>
                </a:cubicBezTo>
                <a:cubicBezTo>
                  <a:pt x="28" y="113"/>
                  <a:pt x="50" y="89"/>
                  <a:pt x="78" y="86"/>
                </a:cubicBezTo>
                <a:cubicBezTo>
                  <a:pt x="93" y="115"/>
                  <a:pt x="93" y="115"/>
                  <a:pt x="93" y="115"/>
                </a:cubicBezTo>
                <a:cubicBezTo>
                  <a:pt x="97" y="123"/>
                  <a:pt x="106" y="126"/>
                  <a:pt x="113" y="122"/>
                </a:cubicBezTo>
                <a:cubicBezTo>
                  <a:pt x="113" y="122"/>
                  <a:pt x="113" y="122"/>
                  <a:pt x="113" y="122"/>
                </a:cubicBezTo>
                <a:cubicBezTo>
                  <a:pt x="119" y="135"/>
                  <a:pt x="119" y="135"/>
                  <a:pt x="119" y="135"/>
                </a:cubicBezTo>
                <a:cubicBezTo>
                  <a:pt x="144" y="123"/>
                  <a:pt x="144" y="123"/>
                  <a:pt x="144" y="123"/>
                </a:cubicBezTo>
                <a:cubicBezTo>
                  <a:pt x="138" y="110"/>
                  <a:pt x="138" y="110"/>
                  <a:pt x="138" y="110"/>
                </a:cubicBezTo>
                <a:cubicBezTo>
                  <a:pt x="145" y="107"/>
                  <a:pt x="148" y="98"/>
                  <a:pt x="144" y="90"/>
                </a:cubicBezTo>
                <a:cubicBezTo>
                  <a:pt x="99" y="5"/>
                  <a:pt x="99" y="5"/>
                  <a:pt x="99" y="5"/>
                </a:cubicBezTo>
                <a:cubicBezTo>
                  <a:pt x="98" y="3"/>
                  <a:pt x="97" y="1"/>
                  <a:pt x="95" y="1"/>
                </a:cubicBezTo>
                <a:cubicBezTo>
                  <a:pt x="93" y="0"/>
                  <a:pt x="91" y="0"/>
                  <a:pt x="89" y="1"/>
                </a:cubicBezTo>
                <a:cubicBezTo>
                  <a:pt x="51" y="19"/>
                  <a:pt x="51" y="19"/>
                  <a:pt x="51" y="19"/>
                </a:cubicBezTo>
                <a:cubicBezTo>
                  <a:pt x="48" y="21"/>
                  <a:pt x="46" y="26"/>
                  <a:pt x="48" y="29"/>
                </a:cubicBezTo>
                <a:cubicBezTo>
                  <a:pt x="64" y="60"/>
                  <a:pt x="64" y="60"/>
                  <a:pt x="64" y="60"/>
                </a:cubicBezTo>
                <a:cubicBezTo>
                  <a:pt x="27" y="69"/>
                  <a:pt x="0" y="102"/>
                  <a:pt x="0" y="142"/>
                </a:cubicBezTo>
                <a:cubicBezTo>
                  <a:pt x="0" y="171"/>
                  <a:pt x="15" y="198"/>
                  <a:pt x="38" y="213"/>
                </a:cubicBezTo>
                <a:cubicBezTo>
                  <a:pt x="28" y="213"/>
                  <a:pt x="28" y="213"/>
                  <a:pt x="28" y="213"/>
                </a:cubicBezTo>
                <a:cubicBezTo>
                  <a:pt x="13" y="213"/>
                  <a:pt x="0" y="211"/>
                  <a:pt x="0" y="227"/>
                </a:cubicBezTo>
                <a:close/>
                <a:moveTo>
                  <a:pt x="78" y="19"/>
                </a:moveTo>
                <a:cubicBezTo>
                  <a:pt x="86" y="15"/>
                  <a:pt x="86" y="15"/>
                  <a:pt x="86" y="15"/>
                </a:cubicBezTo>
                <a:cubicBezTo>
                  <a:pt x="88" y="14"/>
                  <a:pt x="89" y="14"/>
                  <a:pt x="91" y="15"/>
                </a:cubicBezTo>
                <a:cubicBezTo>
                  <a:pt x="93" y="16"/>
                  <a:pt x="95" y="17"/>
                  <a:pt x="95" y="19"/>
                </a:cubicBezTo>
                <a:cubicBezTo>
                  <a:pt x="127" y="76"/>
                  <a:pt x="127" y="76"/>
                  <a:pt x="127" y="76"/>
                </a:cubicBezTo>
                <a:cubicBezTo>
                  <a:pt x="127" y="77"/>
                  <a:pt x="127" y="78"/>
                  <a:pt x="127" y="79"/>
                </a:cubicBezTo>
                <a:cubicBezTo>
                  <a:pt x="115" y="85"/>
                  <a:pt x="115" y="85"/>
                  <a:pt x="115" y="85"/>
                </a:cubicBezTo>
                <a:cubicBezTo>
                  <a:pt x="82" y="24"/>
                  <a:pt x="82" y="24"/>
                  <a:pt x="82" y="24"/>
                </a:cubicBezTo>
                <a:cubicBezTo>
                  <a:pt x="81" y="22"/>
                  <a:pt x="80" y="20"/>
                  <a:pt x="78" y="19"/>
                </a:cubicBezTo>
                <a:cubicBezTo>
                  <a:pt x="78" y="19"/>
                  <a:pt x="78" y="19"/>
                  <a:pt x="78" y="19"/>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3" name="Freeform 30"/>
          <p:cNvSpPr>
            <a:spLocks/>
          </p:cNvSpPr>
          <p:nvPr/>
        </p:nvSpPr>
        <p:spPr bwMode="auto">
          <a:xfrm rot="21545399">
            <a:off x="8118623" y="2759116"/>
            <a:ext cx="178352" cy="175288"/>
          </a:xfrm>
          <a:custGeom>
            <a:avLst/>
            <a:gdLst>
              <a:gd name="T0" fmla="*/ 172 w 172"/>
              <a:gd name="T1" fmla="*/ 46 h 170"/>
              <a:gd name="T2" fmla="*/ 125 w 172"/>
              <a:gd name="T3" fmla="*/ 0 h 170"/>
              <a:gd name="T4" fmla="*/ 86 w 172"/>
              <a:gd name="T5" fmla="*/ 21 h 170"/>
              <a:gd name="T6" fmla="*/ 47 w 172"/>
              <a:gd name="T7" fmla="*/ 0 h 170"/>
              <a:gd name="T8" fmla="*/ 0 w 172"/>
              <a:gd name="T9" fmla="*/ 46 h 170"/>
              <a:gd name="T10" fmla="*/ 86 w 172"/>
              <a:gd name="T11" fmla="*/ 170 h 170"/>
              <a:gd name="T12" fmla="*/ 172 w 172"/>
              <a:gd name="T13" fmla="*/ 46 h 170"/>
            </a:gdLst>
            <a:ahLst/>
            <a:cxnLst>
              <a:cxn ang="0">
                <a:pos x="T0" y="T1"/>
              </a:cxn>
              <a:cxn ang="0">
                <a:pos x="T2" y="T3"/>
              </a:cxn>
              <a:cxn ang="0">
                <a:pos x="T4" y="T5"/>
              </a:cxn>
              <a:cxn ang="0">
                <a:pos x="T6" y="T7"/>
              </a:cxn>
              <a:cxn ang="0">
                <a:pos x="T8" y="T9"/>
              </a:cxn>
              <a:cxn ang="0">
                <a:pos x="T10" y="T11"/>
              </a:cxn>
              <a:cxn ang="0">
                <a:pos x="T12" y="T13"/>
              </a:cxn>
            </a:cxnLst>
            <a:rect l="0" t="0" r="r" b="b"/>
            <a:pathLst>
              <a:path w="172" h="170">
                <a:moveTo>
                  <a:pt x="172" y="46"/>
                </a:moveTo>
                <a:cubicBezTo>
                  <a:pt x="172" y="20"/>
                  <a:pt x="151" y="0"/>
                  <a:pt x="125" y="0"/>
                </a:cubicBezTo>
                <a:cubicBezTo>
                  <a:pt x="109" y="0"/>
                  <a:pt x="94" y="8"/>
                  <a:pt x="86" y="21"/>
                </a:cubicBezTo>
                <a:cubicBezTo>
                  <a:pt x="78" y="8"/>
                  <a:pt x="63" y="0"/>
                  <a:pt x="47" y="0"/>
                </a:cubicBezTo>
                <a:cubicBezTo>
                  <a:pt x="21" y="0"/>
                  <a:pt x="0" y="20"/>
                  <a:pt x="0" y="46"/>
                </a:cubicBezTo>
                <a:cubicBezTo>
                  <a:pt x="0" y="94"/>
                  <a:pt x="86" y="170"/>
                  <a:pt x="86" y="170"/>
                </a:cubicBezTo>
                <a:cubicBezTo>
                  <a:pt x="86" y="170"/>
                  <a:pt x="172" y="91"/>
                  <a:pt x="172" y="4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4" name="Freeform 37"/>
          <p:cNvSpPr>
            <a:spLocks noEditPoints="1"/>
          </p:cNvSpPr>
          <p:nvPr/>
        </p:nvSpPr>
        <p:spPr bwMode="auto">
          <a:xfrm rot="21545399">
            <a:off x="7590609" y="2359691"/>
            <a:ext cx="125030" cy="248835"/>
          </a:xfrm>
          <a:custGeom>
            <a:avLst/>
            <a:gdLst>
              <a:gd name="T0" fmla="*/ 91 w 121"/>
              <a:gd name="T1" fmla="*/ 129 h 241"/>
              <a:gd name="T2" fmla="*/ 91 w 121"/>
              <a:gd name="T3" fmla="*/ 105 h 241"/>
              <a:gd name="T4" fmla="*/ 91 w 121"/>
              <a:gd name="T5" fmla="*/ 30 h 241"/>
              <a:gd name="T6" fmla="*/ 61 w 121"/>
              <a:gd name="T7" fmla="*/ 0 h 241"/>
              <a:gd name="T8" fmla="*/ 31 w 121"/>
              <a:gd name="T9" fmla="*/ 30 h 241"/>
              <a:gd name="T10" fmla="*/ 31 w 121"/>
              <a:gd name="T11" fmla="*/ 105 h 241"/>
              <a:gd name="T12" fmla="*/ 31 w 121"/>
              <a:gd name="T13" fmla="*/ 129 h 241"/>
              <a:gd name="T14" fmla="*/ 0 w 121"/>
              <a:gd name="T15" fmla="*/ 180 h 241"/>
              <a:gd name="T16" fmla="*/ 61 w 121"/>
              <a:gd name="T17" fmla="*/ 241 h 241"/>
              <a:gd name="T18" fmla="*/ 121 w 121"/>
              <a:gd name="T19" fmla="*/ 180 h 241"/>
              <a:gd name="T20" fmla="*/ 91 w 121"/>
              <a:gd name="T21" fmla="*/ 129 h 241"/>
              <a:gd name="T22" fmla="*/ 46 w 121"/>
              <a:gd name="T23" fmla="*/ 90 h 241"/>
              <a:gd name="T24" fmla="*/ 61 w 121"/>
              <a:gd name="T25" fmla="*/ 90 h 241"/>
              <a:gd name="T26" fmla="*/ 61 w 121"/>
              <a:gd name="T27" fmla="*/ 75 h 241"/>
              <a:gd name="T28" fmla="*/ 46 w 121"/>
              <a:gd name="T29" fmla="*/ 75 h 241"/>
              <a:gd name="T30" fmla="*/ 46 w 121"/>
              <a:gd name="T31" fmla="*/ 60 h 241"/>
              <a:gd name="T32" fmla="*/ 61 w 121"/>
              <a:gd name="T33" fmla="*/ 60 h 241"/>
              <a:gd name="T34" fmla="*/ 61 w 121"/>
              <a:gd name="T35" fmla="*/ 45 h 241"/>
              <a:gd name="T36" fmla="*/ 46 w 121"/>
              <a:gd name="T37" fmla="*/ 45 h 241"/>
              <a:gd name="T38" fmla="*/ 46 w 121"/>
              <a:gd name="T39" fmla="*/ 30 h 241"/>
              <a:gd name="T40" fmla="*/ 61 w 121"/>
              <a:gd name="T41" fmla="*/ 15 h 241"/>
              <a:gd name="T42" fmla="*/ 76 w 121"/>
              <a:gd name="T43" fmla="*/ 30 h 241"/>
              <a:gd name="T44" fmla="*/ 76 w 121"/>
              <a:gd name="T45" fmla="*/ 105 h 241"/>
              <a:gd name="T46" fmla="*/ 46 w 121"/>
              <a:gd name="T47" fmla="*/ 105 h 241"/>
              <a:gd name="T48" fmla="*/ 46 w 121"/>
              <a:gd name="T49" fmla="*/ 90 h 241"/>
              <a:gd name="T50" fmla="*/ 61 w 121"/>
              <a:gd name="T51" fmla="*/ 226 h 241"/>
              <a:gd name="T52" fmla="*/ 16 w 121"/>
              <a:gd name="T53" fmla="*/ 180 h 241"/>
              <a:gd name="T54" fmla="*/ 16 w 121"/>
              <a:gd name="T55" fmla="*/ 173 h 241"/>
              <a:gd name="T56" fmla="*/ 61 w 121"/>
              <a:gd name="T57" fmla="*/ 211 h 241"/>
              <a:gd name="T58" fmla="*/ 105 w 121"/>
              <a:gd name="T59" fmla="*/ 173 h 241"/>
              <a:gd name="T60" fmla="*/ 106 w 121"/>
              <a:gd name="T61" fmla="*/ 180 h 241"/>
              <a:gd name="T62" fmla="*/ 61 w 121"/>
              <a:gd name="T63" fmla="*/ 22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241">
                <a:moveTo>
                  <a:pt x="91" y="129"/>
                </a:moveTo>
                <a:cubicBezTo>
                  <a:pt x="91" y="105"/>
                  <a:pt x="91" y="105"/>
                  <a:pt x="91" y="105"/>
                </a:cubicBezTo>
                <a:cubicBezTo>
                  <a:pt x="91" y="30"/>
                  <a:pt x="91" y="30"/>
                  <a:pt x="91" y="30"/>
                </a:cubicBezTo>
                <a:cubicBezTo>
                  <a:pt x="91" y="14"/>
                  <a:pt x="77" y="0"/>
                  <a:pt x="61" y="0"/>
                </a:cubicBezTo>
                <a:cubicBezTo>
                  <a:pt x="44" y="0"/>
                  <a:pt x="31" y="14"/>
                  <a:pt x="31" y="30"/>
                </a:cubicBezTo>
                <a:cubicBezTo>
                  <a:pt x="31" y="105"/>
                  <a:pt x="31" y="105"/>
                  <a:pt x="31" y="105"/>
                </a:cubicBezTo>
                <a:cubicBezTo>
                  <a:pt x="31" y="129"/>
                  <a:pt x="31" y="129"/>
                  <a:pt x="31" y="129"/>
                </a:cubicBezTo>
                <a:cubicBezTo>
                  <a:pt x="13" y="139"/>
                  <a:pt x="0" y="158"/>
                  <a:pt x="0" y="180"/>
                </a:cubicBezTo>
                <a:cubicBezTo>
                  <a:pt x="0" y="214"/>
                  <a:pt x="27" y="241"/>
                  <a:pt x="61" y="241"/>
                </a:cubicBezTo>
                <a:cubicBezTo>
                  <a:pt x="94" y="241"/>
                  <a:pt x="121" y="214"/>
                  <a:pt x="121" y="180"/>
                </a:cubicBezTo>
                <a:cubicBezTo>
                  <a:pt x="121" y="158"/>
                  <a:pt x="109" y="139"/>
                  <a:pt x="91" y="129"/>
                </a:cubicBezTo>
                <a:close/>
                <a:moveTo>
                  <a:pt x="46" y="90"/>
                </a:moveTo>
                <a:cubicBezTo>
                  <a:pt x="61" y="90"/>
                  <a:pt x="61" y="90"/>
                  <a:pt x="61" y="90"/>
                </a:cubicBezTo>
                <a:cubicBezTo>
                  <a:pt x="61" y="75"/>
                  <a:pt x="61" y="75"/>
                  <a:pt x="61" y="75"/>
                </a:cubicBezTo>
                <a:cubicBezTo>
                  <a:pt x="46" y="75"/>
                  <a:pt x="46" y="75"/>
                  <a:pt x="46" y="75"/>
                </a:cubicBezTo>
                <a:cubicBezTo>
                  <a:pt x="46" y="60"/>
                  <a:pt x="46" y="60"/>
                  <a:pt x="46" y="60"/>
                </a:cubicBezTo>
                <a:cubicBezTo>
                  <a:pt x="61" y="60"/>
                  <a:pt x="61" y="60"/>
                  <a:pt x="61" y="60"/>
                </a:cubicBezTo>
                <a:cubicBezTo>
                  <a:pt x="61" y="45"/>
                  <a:pt x="61" y="45"/>
                  <a:pt x="61" y="45"/>
                </a:cubicBezTo>
                <a:cubicBezTo>
                  <a:pt x="46" y="45"/>
                  <a:pt x="46" y="45"/>
                  <a:pt x="46" y="45"/>
                </a:cubicBezTo>
                <a:cubicBezTo>
                  <a:pt x="46" y="30"/>
                  <a:pt x="46" y="30"/>
                  <a:pt x="46" y="30"/>
                </a:cubicBezTo>
                <a:cubicBezTo>
                  <a:pt x="46" y="22"/>
                  <a:pt x="52" y="15"/>
                  <a:pt x="61" y="15"/>
                </a:cubicBezTo>
                <a:cubicBezTo>
                  <a:pt x="69" y="15"/>
                  <a:pt x="76" y="22"/>
                  <a:pt x="76" y="30"/>
                </a:cubicBezTo>
                <a:cubicBezTo>
                  <a:pt x="76" y="105"/>
                  <a:pt x="76" y="105"/>
                  <a:pt x="76" y="105"/>
                </a:cubicBezTo>
                <a:cubicBezTo>
                  <a:pt x="46" y="105"/>
                  <a:pt x="46" y="105"/>
                  <a:pt x="46" y="105"/>
                </a:cubicBezTo>
                <a:lnTo>
                  <a:pt x="46" y="90"/>
                </a:lnTo>
                <a:close/>
                <a:moveTo>
                  <a:pt x="61" y="226"/>
                </a:moveTo>
                <a:cubicBezTo>
                  <a:pt x="36" y="226"/>
                  <a:pt x="16" y="205"/>
                  <a:pt x="16" y="180"/>
                </a:cubicBezTo>
                <a:cubicBezTo>
                  <a:pt x="16" y="178"/>
                  <a:pt x="16" y="175"/>
                  <a:pt x="16" y="173"/>
                </a:cubicBezTo>
                <a:cubicBezTo>
                  <a:pt x="20" y="194"/>
                  <a:pt x="38" y="211"/>
                  <a:pt x="61" y="211"/>
                </a:cubicBezTo>
                <a:cubicBezTo>
                  <a:pt x="83" y="211"/>
                  <a:pt x="101" y="194"/>
                  <a:pt x="105" y="173"/>
                </a:cubicBezTo>
                <a:cubicBezTo>
                  <a:pt x="105" y="175"/>
                  <a:pt x="106" y="178"/>
                  <a:pt x="106" y="180"/>
                </a:cubicBezTo>
                <a:cubicBezTo>
                  <a:pt x="106" y="205"/>
                  <a:pt x="86" y="226"/>
                  <a:pt x="61" y="22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5" name="Freeform 39"/>
          <p:cNvSpPr>
            <a:spLocks/>
          </p:cNvSpPr>
          <p:nvPr/>
        </p:nvSpPr>
        <p:spPr bwMode="auto">
          <a:xfrm rot="21545399">
            <a:off x="8313266" y="2927405"/>
            <a:ext cx="55161" cy="112772"/>
          </a:xfrm>
          <a:custGeom>
            <a:avLst/>
            <a:gdLst>
              <a:gd name="T0" fmla="*/ 68 w 90"/>
              <a:gd name="T1" fmla="*/ 0 h 184"/>
              <a:gd name="T2" fmla="*/ 48 w 90"/>
              <a:gd name="T3" fmla="*/ 81 h 184"/>
              <a:gd name="T4" fmla="*/ 90 w 90"/>
              <a:gd name="T5" fmla="*/ 81 h 184"/>
              <a:gd name="T6" fmla="*/ 27 w 90"/>
              <a:gd name="T7" fmla="*/ 184 h 184"/>
              <a:gd name="T8" fmla="*/ 48 w 90"/>
              <a:gd name="T9" fmla="*/ 108 h 184"/>
              <a:gd name="T10" fmla="*/ 0 w 90"/>
              <a:gd name="T11" fmla="*/ 108 h 184"/>
              <a:gd name="T12" fmla="*/ 68 w 90"/>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90" h="184">
                <a:moveTo>
                  <a:pt x="68" y="0"/>
                </a:moveTo>
                <a:lnTo>
                  <a:pt x="48" y="81"/>
                </a:lnTo>
                <a:lnTo>
                  <a:pt x="90" y="81"/>
                </a:lnTo>
                <a:lnTo>
                  <a:pt x="27" y="184"/>
                </a:lnTo>
                <a:lnTo>
                  <a:pt x="48" y="108"/>
                </a:lnTo>
                <a:lnTo>
                  <a:pt x="0" y="108"/>
                </a:lnTo>
                <a:lnTo>
                  <a:pt x="68" y="0"/>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6" name="Freeform 40"/>
          <p:cNvSpPr>
            <a:spLocks/>
          </p:cNvSpPr>
          <p:nvPr/>
        </p:nvSpPr>
        <p:spPr bwMode="auto">
          <a:xfrm rot="21545399">
            <a:off x="7452481" y="2455603"/>
            <a:ext cx="132385" cy="107870"/>
          </a:xfrm>
          <a:custGeom>
            <a:avLst/>
            <a:gdLst>
              <a:gd name="T0" fmla="*/ 128 w 128"/>
              <a:gd name="T1" fmla="*/ 12 h 104"/>
              <a:gd name="T2" fmla="*/ 113 w 128"/>
              <a:gd name="T3" fmla="*/ 16 h 104"/>
              <a:gd name="T4" fmla="*/ 125 w 128"/>
              <a:gd name="T5" fmla="*/ 2 h 104"/>
              <a:gd name="T6" fmla="*/ 108 w 128"/>
              <a:gd name="T7" fmla="*/ 8 h 104"/>
              <a:gd name="T8" fmla="*/ 89 w 128"/>
              <a:gd name="T9" fmla="*/ 0 h 104"/>
              <a:gd name="T10" fmla="*/ 62 w 128"/>
              <a:gd name="T11" fmla="*/ 26 h 104"/>
              <a:gd name="T12" fmla="*/ 63 w 128"/>
              <a:gd name="T13" fmla="*/ 32 h 104"/>
              <a:gd name="T14" fmla="*/ 9 w 128"/>
              <a:gd name="T15" fmla="*/ 5 h 104"/>
              <a:gd name="T16" fmla="*/ 5 w 128"/>
              <a:gd name="T17" fmla="*/ 18 h 104"/>
              <a:gd name="T18" fmla="*/ 17 w 128"/>
              <a:gd name="T19" fmla="*/ 40 h 104"/>
              <a:gd name="T20" fmla="*/ 5 w 128"/>
              <a:gd name="T21" fmla="*/ 37 h 104"/>
              <a:gd name="T22" fmla="*/ 5 w 128"/>
              <a:gd name="T23" fmla="*/ 37 h 104"/>
              <a:gd name="T24" fmla="*/ 26 w 128"/>
              <a:gd name="T25" fmla="*/ 63 h 104"/>
              <a:gd name="T26" fmla="*/ 19 w 128"/>
              <a:gd name="T27" fmla="*/ 64 h 104"/>
              <a:gd name="T28" fmla="*/ 14 w 128"/>
              <a:gd name="T29" fmla="*/ 63 h 104"/>
              <a:gd name="T30" fmla="*/ 39 w 128"/>
              <a:gd name="T31" fmla="*/ 82 h 104"/>
              <a:gd name="T32" fmla="*/ 6 w 128"/>
              <a:gd name="T33" fmla="*/ 93 h 104"/>
              <a:gd name="T34" fmla="*/ 0 w 128"/>
              <a:gd name="T35" fmla="*/ 93 h 104"/>
              <a:gd name="T36" fmla="*/ 40 w 128"/>
              <a:gd name="T37" fmla="*/ 104 h 104"/>
              <a:gd name="T38" fmla="*/ 115 w 128"/>
              <a:gd name="T39" fmla="*/ 29 h 104"/>
              <a:gd name="T40" fmla="*/ 115 w 128"/>
              <a:gd name="T41" fmla="*/ 26 h 104"/>
              <a:gd name="T42" fmla="*/ 128 w 128"/>
              <a:gd name="T43"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04">
                <a:moveTo>
                  <a:pt x="128" y="12"/>
                </a:moveTo>
                <a:cubicBezTo>
                  <a:pt x="124" y="14"/>
                  <a:pt x="118" y="16"/>
                  <a:pt x="113" y="16"/>
                </a:cubicBezTo>
                <a:cubicBezTo>
                  <a:pt x="119" y="13"/>
                  <a:pt x="123" y="8"/>
                  <a:pt x="125" y="2"/>
                </a:cubicBezTo>
                <a:cubicBezTo>
                  <a:pt x="120" y="5"/>
                  <a:pt x="114" y="7"/>
                  <a:pt x="108" y="8"/>
                </a:cubicBezTo>
                <a:cubicBezTo>
                  <a:pt x="103" y="3"/>
                  <a:pt x="96" y="0"/>
                  <a:pt x="89" y="0"/>
                </a:cubicBezTo>
                <a:cubicBezTo>
                  <a:pt x="74" y="0"/>
                  <a:pt x="62" y="12"/>
                  <a:pt x="62" y="26"/>
                </a:cubicBezTo>
                <a:cubicBezTo>
                  <a:pt x="62" y="28"/>
                  <a:pt x="63" y="30"/>
                  <a:pt x="63" y="32"/>
                </a:cubicBezTo>
                <a:cubicBezTo>
                  <a:pt x="41" y="31"/>
                  <a:pt x="22" y="21"/>
                  <a:pt x="9" y="5"/>
                </a:cubicBezTo>
                <a:cubicBezTo>
                  <a:pt x="6" y="9"/>
                  <a:pt x="5" y="13"/>
                  <a:pt x="5" y="18"/>
                </a:cubicBezTo>
                <a:cubicBezTo>
                  <a:pt x="5" y="27"/>
                  <a:pt x="10" y="35"/>
                  <a:pt x="17" y="40"/>
                </a:cubicBezTo>
                <a:cubicBezTo>
                  <a:pt x="12" y="40"/>
                  <a:pt x="8" y="39"/>
                  <a:pt x="5" y="37"/>
                </a:cubicBezTo>
                <a:cubicBezTo>
                  <a:pt x="5" y="37"/>
                  <a:pt x="5" y="37"/>
                  <a:pt x="5" y="37"/>
                </a:cubicBezTo>
                <a:cubicBezTo>
                  <a:pt x="5" y="50"/>
                  <a:pt x="14" y="61"/>
                  <a:pt x="26" y="63"/>
                </a:cubicBezTo>
                <a:cubicBezTo>
                  <a:pt x="24" y="64"/>
                  <a:pt x="21" y="64"/>
                  <a:pt x="19" y="64"/>
                </a:cubicBezTo>
                <a:cubicBezTo>
                  <a:pt x="17" y="64"/>
                  <a:pt x="16" y="64"/>
                  <a:pt x="14" y="63"/>
                </a:cubicBezTo>
                <a:cubicBezTo>
                  <a:pt x="17" y="74"/>
                  <a:pt x="27" y="81"/>
                  <a:pt x="39" y="82"/>
                </a:cubicBezTo>
                <a:cubicBezTo>
                  <a:pt x="30" y="89"/>
                  <a:pt x="18" y="93"/>
                  <a:pt x="6" y="93"/>
                </a:cubicBezTo>
                <a:cubicBezTo>
                  <a:pt x="4" y="93"/>
                  <a:pt x="2" y="93"/>
                  <a:pt x="0" y="93"/>
                </a:cubicBezTo>
                <a:cubicBezTo>
                  <a:pt x="11" y="100"/>
                  <a:pt x="25" y="104"/>
                  <a:pt x="40" y="104"/>
                </a:cubicBezTo>
                <a:cubicBezTo>
                  <a:pt x="89" y="104"/>
                  <a:pt x="115" y="64"/>
                  <a:pt x="115" y="29"/>
                </a:cubicBezTo>
                <a:cubicBezTo>
                  <a:pt x="115" y="28"/>
                  <a:pt x="115" y="27"/>
                  <a:pt x="115" y="26"/>
                </a:cubicBezTo>
                <a:cubicBezTo>
                  <a:pt x="120" y="22"/>
                  <a:pt x="125" y="18"/>
                  <a:pt x="128" y="12"/>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47" name="Group 46"/>
          <p:cNvGrpSpPr/>
          <p:nvPr/>
        </p:nvGrpSpPr>
        <p:grpSpPr>
          <a:xfrm rot="21545399">
            <a:off x="7700230" y="2360488"/>
            <a:ext cx="190610" cy="156902"/>
            <a:chOff x="1695450" y="3135313"/>
            <a:chExt cx="493712" cy="406401"/>
          </a:xfrm>
          <a:solidFill>
            <a:schemeClr val="tx1">
              <a:lumMod val="20000"/>
              <a:lumOff val="80000"/>
            </a:schemeClr>
          </a:solidFill>
        </p:grpSpPr>
        <p:sp>
          <p:nvSpPr>
            <p:cNvPr id="48" name="Freeform 51"/>
            <p:cNvSpPr>
              <a:spLocks noEditPoints="1"/>
            </p:cNvSpPr>
            <p:nvPr/>
          </p:nvSpPr>
          <p:spPr bwMode="auto">
            <a:xfrm>
              <a:off x="1695450" y="3162301"/>
              <a:ext cx="384175" cy="379413"/>
            </a:xfrm>
            <a:custGeom>
              <a:avLst/>
              <a:gdLst>
                <a:gd name="T0" fmla="*/ 74 w 143"/>
                <a:gd name="T1" fmla="*/ 12 h 142"/>
                <a:gd name="T2" fmla="*/ 130 w 143"/>
                <a:gd name="T3" fmla="*/ 116 h 142"/>
                <a:gd name="T4" fmla="*/ 75 w 143"/>
                <a:gd name="T5" fmla="*/ 114 h 142"/>
                <a:gd name="T6" fmla="*/ 45 w 143"/>
                <a:gd name="T7" fmla="*/ 126 h 142"/>
                <a:gd name="T8" fmla="*/ 35 w 143"/>
                <a:gd name="T9" fmla="*/ 123 h 142"/>
                <a:gd name="T10" fmla="*/ 16 w 143"/>
                <a:gd name="T11" fmla="*/ 87 h 142"/>
                <a:gd name="T12" fmla="*/ 19 w 143"/>
                <a:gd name="T13" fmla="*/ 78 h 142"/>
                <a:gd name="T14" fmla="*/ 45 w 143"/>
                <a:gd name="T15" fmla="*/ 59 h 142"/>
                <a:gd name="T16" fmla="*/ 74 w 143"/>
                <a:gd name="T17" fmla="*/ 12 h 142"/>
                <a:gd name="T18" fmla="*/ 68 w 143"/>
                <a:gd name="T19" fmla="*/ 1 h 142"/>
                <a:gd name="T20" fmla="*/ 64 w 143"/>
                <a:gd name="T21" fmla="*/ 6 h 142"/>
                <a:gd name="T22" fmla="*/ 36 w 143"/>
                <a:gd name="T23" fmla="*/ 50 h 142"/>
                <a:gd name="T24" fmla="*/ 12 w 143"/>
                <a:gd name="T25" fmla="*/ 67 h 142"/>
                <a:gd name="T26" fmla="*/ 5 w 143"/>
                <a:gd name="T27" fmla="*/ 93 h 142"/>
                <a:gd name="T28" fmla="*/ 24 w 143"/>
                <a:gd name="T29" fmla="*/ 129 h 142"/>
                <a:gd name="T30" fmla="*/ 50 w 143"/>
                <a:gd name="T31" fmla="*/ 138 h 142"/>
                <a:gd name="T32" fmla="*/ 77 w 143"/>
                <a:gd name="T33" fmla="*/ 127 h 142"/>
                <a:gd name="T34" fmla="*/ 129 w 143"/>
                <a:gd name="T35" fmla="*/ 129 h 142"/>
                <a:gd name="T36" fmla="*/ 136 w 143"/>
                <a:gd name="T37" fmla="*/ 127 h 142"/>
                <a:gd name="T38" fmla="*/ 141 w 143"/>
                <a:gd name="T39" fmla="*/ 123 h 142"/>
                <a:gd name="T40" fmla="*/ 141 w 143"/>
                <a:gd name="T41" fmla="*/ 110 h 142"/>
                <a:gd name="T42" fmla="*/ 86 w 143"/>
                <a:gd name="T43" fmla="*/ 6 h 142"/>
                <a:gd name="T44" fmla="*/ 75 w 143"/>
                <a:gd name="T45" fmla="*/ 0 h 142"/>
                <a:gd name="T46" fmla="*/ 68 w 143"/>
                <a:gd name="T47"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42">
                  <a:moveTo>
                    <a:pt x="74" y="12"/>
                  </a:moveTo>
                  <a:cubicBezTo>
                    <a:pt x="130" y="116"/>
                    <a:pt x="130" y="116"/>
                    <a:pt x="130" y="116"/>
                  </a:cubicBezTo>
                  <a:cubicBezTo>
                    <a:pt x="75" y="114"/>
                    <a:pt x="75" y="114"/>
                    <a:pt x="75" y="114"/>
                  </a:cubicBezTo>
                  <a:cubicBezTo>
                    <a:pt x="45" y="126"/>
                    <a:pt x="45" y="126"/>
                    <a:pt x="45" y="126"/>
                  </a:cubicBezTo>
                  <a:cubicBezTo>
                    <a:pt x="41" y="128"/>
                    <a:pt x="37" y="126"/>
                    <a:pt x="35" y="123"/>
                  </a:cubicBezTo>
                  <a:cubicBezTo>
                    <a:pt x="16" y="87"/>
                    <a:pt x="16" y="87"/>
                    <a:pt x="16" y="87"/>
                  </a:cubicBezTo>
                  <a:cubicBezTo>
                    <a:pt x="14" y="84"/>
                    <a:pt x="16" y="79"/>
                    <a:pt x="19" y="78"/>
                  </a:cubicBezTo>
                  <a:cubicBezTo>
                    <a:pt x="45" y="59"/>
                    <a:pt x="45" y="59"/>
                    <a:pt x="45" y="59"/>
                  </a:cubicBezTo>
                  <a:cubicBezTo>
                    <a:pt x="74" y="12"/>
                    <a:pt x="74" y="12"/>
                    <a:pt x="74" y="12"/>
                  </a:cubicBezTo>
                  <a:moveTo>
                    <a:pt x="68" y="1"/>
                  </a:moveTo>
                  <a:cubicBezTo>
                    <a:pt x="66" y="2"/>
                    <a:pt x="65" y="4"/>
                    <a:pt x="64" y="6"/>
                  </a:cubicBezTo>
                  <a:cubicBezTo>
                    <a:pt x="36" y="50"/>
                    <a:pt x="36" y="50"/>
                    <a:pt x="36" y="50"/>
                  </a:cubicBezTo>
                  <a:cubicBezTo>
                    <a:pt x="12" y="67"/>
                    <a:pt x="12" y="67"/>
                    <a:pt x="12" y="67"/>
                  </a:cubicBezTo>
                  <a:cubicBezTo>
                    <a:pt x="3" y="72"/>
                    <a:pt x="0" y="84"/>
                    <a:pt x="5" y="93"/>
                  </a:cubicBezTo>
                  <a:cubicBezTo>
                    <a:pt x="24" y="129"/>
                    <a:pt x="24" y="129"/>
                    <a:pt x="24" y="129"/>
                  </a:cubicBezTo>
                  <a:cubicBezTo>
                    <a:pt x="29" y="138"/>
                    <a:pt x="40" y="142"/>
                    <a:pt x="50" y="138"/>
                  </a:cubicBezTo>
                  <a:cubicBezTo>
                    <a:pt x="77" y="127"/>
                    <a:pt x="77" y="127"/>
                    <a:pt x="77" y="127"/>
                  </a:cubicBezTo>
                  <a:cubicBezTo>
                    <a:pt x="129" y="129"/>
                    <a:pt x="129" y="129"/>
                    <a:pt x="129" y="129"/>
                  </a:cubicBezTo>
                  <a:cubicBezTo>
                    <a:pt x="132" y="129"/>
                    <a:pt x="134" y="128"/>
                    <a:pt x="136" y="127"/>
                  </a:cubicBezTo>
                  <a:cubicBezTo>
                    <a:pt x="138" y="126"/>
                    <a:pt x="139" y="125"/>
                    <a:pt x="141" y="123"/>
                  </a:cubicBezTo>
                  <a:cubicBezTo>
                    <a:pt x="143" y="119"/>
                    <a:pt x="143" y="114"/>
                    <a:pt x="141" y="110"/>
                  </a:cubicBezTo>
                  <a:cubicBezTo>
                    <a:pt x="86" y="6"/>
                    <a:pt x="86" y="6"/>
                    <a:pt x="86" y="6"/>
                  </a:cubicBezTo>
                  <a:cubicBezTo>
                    <a:pt x="83" y="2"/>
                    <a:pt x="79" y="0"/>
                    <a:pt x="75" y="0"/>
                  </a:cubicBezTo>
                  <a:cubicBezTo>
                    <a:pt x="72" y="0"/>
                    <a:pt x="70" y="0"/>
                    <a:pt x="6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9" name="Freeform 52"/>
            <p:cNvSpPr>
              <a:spLocks/>
            </p:cNvSpPr>
            <p:nvPr/>
          </p:nvSpPr>
          <p:spPr bwMode="auto">
            <a:xfrm>
              <a:off x="1974850" y="3135313"/>
              <a:ext cx="214312" cy="296863"/>
            </a:xfrm>
            <a:custGeom>
              <a:avLst/>
              <a:gdLst>
                <a:gd name="T0" fmla="*/ 61 w 80"/>
                <a:gd name="T1" fmla="*/ 110 h 111"/>
                <a:gd name="T2" fmla="*/ 54 w 80"/>
                <a:gd name="T3" fmla="*/ 109 h 111"/>
                <a:gd name="T4" fmla="*/ 53 w 80"/>
                <a:gd name="T5" fmla="*/ 101 h 111"/>
                <a:gd name="T6" fmla="*/ 57 w 80"/>
                <a:gd name="T7" fmla="*/ 43 h 111"/>
                <a:gd name="T8" fmla="*/ 7 w 80"/>
                <a:gd name="T9" fmla="*/ 14 h 111"/>
                <a:gd name="T10" fmla="*/ 0 w 80"/>
                <a:gd name="T11" fmla="*/ 8 h 111"/>
                <a:gd name="T12" fmla="*/ 6 w 80"/>
                <a:gd name="T13" fmla="*/ 1 h 111"/>
                <a:gd name="T14" fmla="*/ 68 w 80"/>
                <a:gd name="T15" fmla="*/ 37 h 111"/>
                <a:gd name="T16" fmla="*/ 63 w 80"/>
                <a:gd name="T17" fmla="*/ 108 h 111"/>
                <a:gd name="T18" fmla="*/ 61 w 80"/>
                <a:gd name="T19"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111">
                  <a:moveTo>
                    <a:pt x="61" y="110"/>
                  </a:moveTo>
                  <a:cubicBezTo>
                    <a:pt x="59" y="111"/>
                    <a:pt x="57" y="111"/>
                    <a:pt x="54" y="109"/>
                  </a:cubicBezTo>
                  <a:cubicBezTo>
                    <a:pt x="52" y="107"/>
                    <a:pt x="51" y="103"/>
                    <a:pt x="53" y="101"/>
                  </a:cubicBezTo>
                  <a:cubicBezTo>
                    <a:pt x="65" y="84"/>
                    <a:pt x="67" y="62"/>
                    <a:pt x="57" y="43"/>
                  </a:cubicBezTo>
                  <a:cubicBezTo>
                    <a:pt x="47" y="24"/>
                    <a:pt x="28" y="13"/>
                    <a:pt x="7" y="14"/>
                  </a:cubicBezTo>
                  <a:cubicBezTo>
                    <a:pt x="3" y="14"/>
                    <a:pt x="0" y="11"/>
                    <a:pt x="0" y="8"/>
                  </a:cubicBezTo>
                  <a:cubicBezTo>
                    <a:pt x="0" y="4"/>
                    <a:pt x="3" y="1"/>
                    <a:pt x="6" y="1"/>
                  </a:cubicBezTo>
                  <a:cubicBezTo>
                    <a:pt x="32" y="0"/>
                    <a:pt x="56" y="14"/>
                    <a:pt x="68" y="37"/>
                  </a:cubicBezTo>
                  <a:cubicBezTo>
                    <a:pt x="80" y="60"/>
                    <a:pt x="78" y="87"/>
                    <a:pt x="63" y="108"/>
                  </a:cubicBezTo>
                  <a:cubicBezTo>
                    <a:pt x="63" y="109"/>
                    <a:pt x="62" y="109"/>
                    <a:pt x="61" y="11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0" name="Freeform 53"/>
            <p:cNvSpPr>
              <a:spLocks/>
            </p:cNvSpPr>
            <p:nvPr/>
          </p:nvSpPr>
          <p:spPr bwMode="auto">
            <a:xfrm>
              <a:off x="1993900" y="3213101"/>
              <a:ext cx="123825" cy="160338"/>
            </a:xfrm>
            <a:custGeom>
              <a:avLst/>
              <a:gdLst>
                <a:gd name="T0" fmla="*/ 35 w 46"/>
                <a:gd name="T1" fmla="*/ 59 h 60"/>
                <a:gd name="T2" fmla="*/ 28 w 46"/>
                <a:gd name="T3" fmla="*/ 59 h 60"/>
                <a:gd name="T4" fmla="*/ 27 w 46"/>
                <a:gd name="T5" fmla="*/ 50 h 60"/>
                <a:gd name="T6" fmla="*/ 29 w 46"/>
                <a:gd name="T7" fmla="*/ 25 h 60"/>
                <a:gd name="T8" fmla="*/ 7 w 46"/>
                <a:gd name="T9" fmla="*/ 13 h 60"/>
                <a:gd name="T10" fmla="*/ 0 w 46"/>
                <a:gd name="T11" fmla="*/ 7 h 60"/>
                <a:gd name="T12" fmla="*/ 7 w 46"/>
                <a:gd name="T13" fmla="*/ 0 h 60"/>
                <a:gd name="T14" fmla="*/ 40 w 46"/>
                <a:gd name="T15" fmla="*/ 19 h 60"/>
                <a:gd name="T16" fmla="*/ 37 w 46"/>
                <a:gd name="T17" fmla="*/ 57 h 60"/>
                <a:gd name="T18" fmla="*/ 35 w 46"/>
                <a:gd name="T19"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60">
                  <a:moveTo>
                    <a:pt x="35" y="59"/>
                  </a:moveTo>
                  <a:cubicBezTo>
                    <a:pt x="33" y="60"/>
                    <a:pt x="30" y="60"/>
                    <a:pt x="28" y="59"/>
                  </a:cubicBezTo>
                  <a:cubicBezTo>
                    <a:pt x="25" y="57"/>
                    <a:pt x="25" y="53"/>
                    <a:pt x="27" y="50"/>
                  </a:cubicBezTo>
                  <a:cubicBezTo>
                    <a:pt x="32" y="43"/>
                    <a:pt x="33" y="33"/>
                    <a:pt x="29" y="25"/>
                  </a:cubicBezTo>
                  <a:cubicBezTo>
                    <a:pt x="24" y="17"/>
                    <a:pt x="16" y="13"/>
                    <a:pt x="7" y="13"/>
                  </a:cubicBezTo>
                  <a:cubicBezTo>
                    <a:pt x="4" y="13"/>
                    <a:pt x="1" y="10"/>
                    <a:pt x="0" y="7"/>
                  </a:cubicBezTo>
                  <a:cubicBezTo>
                    <a:pt x="0" y="3"/>
                    <a:pt x="3" y="0"/>
                    <a:pt x="7" y="0"/>
                  </a:cubicBezTo>
                  <a:cubicBezTo>
                    <a:pt x="20" y="0"/>
                    <a:pt x="33" y="7"/>
                    <a:pt x="40" y="19"/>
                  </a:cubicBezTo>
                  <a:cubicBezTo>
                    <a:pt x="46" y="31"/>
                    <a:pt x="45" y="46"/>
                    <a:pt x="37" y="57"/>
                  </a:cubicBezTo>
                  <a:cubicBezTo>
                    <a:pt x="36" y="58"/>
                    <a:pt x="36" y="59"/>
                    <a:pt x="35" y="5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51" name="Group 50"/>
          <p:cNvGrpSpPr/>
          <p:nvPr/>
        </p:nvGrpSpPr>
        <p:grpSpPr>
          <a:xfrm rot="21545399">
            <a:off x="7774238" y="1134927"/>
            <a:ext cx="293342" cy="199143"/>
            <a:chOff x="3221038" y="1938338"/>
            <a:chExt cx="563562" cy="382588"/>
          </a:xfrm>
          <a:solidFill>
            <a:schemeClr val="tx1">
              <a:lumMod val="20000"/>
              <a:lumOff val="80000"/>
            </a:schemeClr>
          </a:solidFill>
        </p:grpSpPr>
        <p:sp>
          <p:nvSpPr>
            <p:cNvPr id="52" name="Freeform 5"/>
            <p:cNvSpPr>
              <a:spLocks/>
            </p:cNvSpPr>
            <p:nvPr/>
          </p:nvSpPr>
          <p:spPr bwMode="auto">
            <a:xfrm>
              <a:off x="3221038" y="2011363"/>
              <a:ext cx="306387" cy="263525"/>
            </a:xfrm>
            <a:custGeom>
              <a:avLst/>
              <a:gdLst>
                <a:gd name="T0" fmla="*/ 0 w 114"/>
                <a:gd name="T1" fmla="*/ 43 h 99"/>
                <a:gd name="T2" fmla="*/ 57 w 114"/>
                <a:gd name="T3" fmla="*/ 0 h 99"/>
                <a:gd name="T4" fmla="*/ 114 w 114"/>
                <a:gd name="T5" fmla="*/ 43 h 99"/>
                <a:gd name="T6" fmla="*/ 57 w 114"/>
                <a:gd name="T7" fmla="*/ 86 h 99"/>
                <a:gd name="T8" fmla="*/ 33 w 114"/>
                <a:gd name="T9" fmla="*/ 82 h 99"/>
                <a:gd name="T10" fmla="*/ 7 w 114"/>
                <a:gd name="T11" fmla="*/ 99 h 99"/>
                <a:gd name="T12" fmla="*/ 5 w 114"/>
                <a:gd name="T13" fmla="*/ 98 h 99"/>
                <a:gd name="T14" fmla="*/ 18 w 114"/>
                <a:gd name="T15" fmla="*/ 74 h 99"/>
                <a:gd name="T16" fmla="*/ 0 w 114"/>
                <a:gd name="T17"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9">
                  <a:moveTo>
                    <a:pt x="0" y="43"/>
                  </a:moveTo>
                  <a:cubicBezTo>
                    <a:pt x="0" y="19"/>
                    <a:pt x="25" y="0"/>
                    <a:pt x="57" y="0"/>
                  </a:cubicBezTo>
                  <a:cubicBezTo>
                    <a:pt x="88" y="0"/>
                    <a:pt x="114" y="19"/>
                    <a:pt x="114" y="43"/>
                  </a:cubicBezTo>
                  <a:cubicBezTo>
                    <a:pt x="114" y="66"/>
                    <a:pt x="88" y="86"/>
                    <a:pt x="57" y="86"/>
                  </a:cubicBezTo>
                  <a:cubicBezTo>
                    <a:pt x="49" y="86"/>
                    <a:pt x="41" y="84"/>
                    <a:pt x="33" y="82"/>
                  </a:cubicBezTo>
                  <a:cubicBezTo>
                    <a:pt x="7" y="99"/>
                    <a:pt x="7" y="99"/>
                    <a:pt x="7" y="99"/>
                  </a:cubicBezTo>
                  <a:cubicBezTo>
                    <a:pt x="5" y="98"/>
                    <a:pt x="5" y="98"/>
                    <a:pt x="5" y="98"/>
                  </a:cubicBezTo>
                  <a:cubicBezTo>
                    <a:pt x="18" y="74"/>
                    <a:pt x="18" y="74"/>
                    <a:pt x="18" y="74"/>
                  </a:cubicBezTo>
                  <a:cubicBezTo>
                    <a:pt x="6" y="66"/>
                    <a:pt x="0" y="55"/>
                    <a:pt x="0"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3" name="Freeform 6"/>
            <p:cNvSpPr>
              <a:spLocks/>
            </p:cNvSpPr>
            <p:nvPr/>
          </p:nvSpPr>
          <p:spPr bwMode="auto">
            <a:xfrm>
              <a:off x="3398838" y="1938338"/>
              <a:ext cx="385762" cy="382588"/>
            </a:xfrm>
            <a:custGeom>
              <a:avLst/>
              <a:gdLst>
                <a:gd name="T0" fmla="*/ 63 w 144"/>
                <a:gd name="T1" fmla="*/ 113 h 143"/>
                <a:gd name="T2" fmla="*/ 93 w 144"/>
                <a:gd name="T3" fmla="*/ 108 h 143"/>
                <a:gd name="T4" fmla="*/ 96 w 144"/>
                <a:gd name="T5" fmla="*/ 107 h 143"/>
                <a:gd name="T6" fmla="*/ 114 w 144"/>
                <a:gd name="T7" fmla="*/ 119 h 143"/>
                <a:gd name="T8" fmla="*/ 105 w 144"/>
                <a:gd name="T9" fmla="*/ 102 h 143"/>
                <a:gd name="T10" fmla="*/ 110 w 144"/>
                <a:gd name="T11" fmla="*/ 99 h 143"/>
                <a:gd name="T12" fmla="*/ 132 w 144"/>
                <a:gd name="T13" fmla="*/ 62 h 143"/>
                <a:gd name="T14" fmla="*/ 63 w 144"/>
                <a:gd name="T15" fmla="*/ 12 h 143"/>
                <a:gd name="T16" fmla="*/ 16 w 144"/>
                <a:gd name="T17" fmla="*/ 26 h 143"/>
                <a:gd name="T18" fmla="*/ 0 w 144"/>
                <a:gd name="T19" fmla="*/ 22 h 143"/>
                <a:gd name="T20" fmla="*/ 63 w 144"/>
                <a:gd name="T21" fmla="*/ 0 h 143"/>
                <a:gd name="T22" fmla="*/ 144 w 144"/>
                <a:gd name="T23" fmla="*/ 62 h 143"/>
                <a:gd name="T24" fmla="*/ 121 w 144"/>
                <a:gd name="T25" fmla="*/ 106 h 143"/>
                <a:gd name="T26" fmla="*/ 137 w 144"/>
                <a:gd name="T27" fmla="*/ 143 h 143"/>
                <a:gd name="T28" fmla="*/ 94 w 144"/>
                <a:gd name="T29" fmla="*/ 120 h 143"/>
                <a:gd name="T30" fmla="*/ 63 w 144"/>
                <a:gd name="T31" fmla="*/ 125 h 143"/>
                <a:gd name="T32" fmla="*/ 16 w 144"/>
                <a:gd name="T33" fmla="*/ 114 h 143"/>
                <a:gd name="T34" fmla="*/ 30 w 144"/>
                <a:gd name="T35" fmla="*/ 107 h 143"/>
                <a:gd name="T36" fmla="*/ 63 w 144"/>
                <a:gd name="T37" fmla="*/ 11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43">
                  <a:moveTo>
                    <a:pt x="63" y="113"/>
                  </a:moveTo>
                  <a:cubicBezTo>
                    <a:pt x="74" y="113"/>
                    <a:pt x="84" y="111"/>
                    <a:pt x="93" y="108"/>
                  </a:cubicBezTo>
                  <a:cubicBezTo>
                    <a:pt x="96" y="107"/>
                    <a:pt x="96" y="107"/>
                    <a:pt x="96" y="107"/>
                  </a:cubicBezTo>
                  <a:cubicBezTo>
                    <a:pt x="114" y="119"/>
                    <a:pt x="114" y="119"/>
                    <a:pt x="114" y="119"/>
                  </a:cubicBezTo>
                  <a:cubicBezTo>
                    <a:pt x="105" y="102"/>
                    <a:pt x="105" y="102"/>
                    <a:pt x="105" y="102"/>
                  </a:cubicBezTo>
                  <a:cubicBezTo>
                    <a:pt x="110" y="99"/>
                    <a:pt x="110" y="99"/>
                    <a:pt x="110" y="99"/>
                  </a:cubicBezTo>
                  <a:cubicBezTo>
                    <a:pt x="124" y="90"/>
                    <a:pt x="132" y="76"/>
                    <a:pt x="132" y="62"/>
                  </a:cubicBezTo>
                  <a:cubicBezTo>
                    <a:pt x="132" y="35"/>
                    <a:pt x="101" y="12"/>
                    <a:pt x="63" y="12"/>
                  </a:cubicBezTo>
                  <a:cubicBezTo>
                    <a:pt x="45" y="12"/>
                    <a:pt x="28" y="17"/>
                    <a:pt x="16" y="26"/>
                  </a:cubicBezTo>
                  <a:cubicBezTo>
                    <a:pt x="11" y="24"/>
                    <a:pt x="6" y="23"/>
                    <a:pt x="0" y="22"/>
                  </a:cubicBezTo>
                  <a:cubicBezTo>
                    <a:pt x="15" y="9"/>
                    <a:pt x="38" y="0"/>
                    <a:pt x="63" y="0"/>
                  </a:cubicBezTo>
                  <a:cubicBezTo>
                    <a:pt x="108" y="0"/>
                    <a:pt x="144" y="28"/>
                    <a:pt x="144" y="62"/>
                  </a:cubicBezTo>
                  <a:cubicBezTo>
                    <a:pt x="144" y="79"/>
                    <a:pt x="136" y="95"/>
                    <a:pt x="121" y="106"/>
                  </a:cubicBezTo>
                  <a:cubicBezTo>
                    <a:pt x="137" y="143"/>
                    <a:pt x="137" y="143"/>
                    <a:pt x="137" y="143"/>
                  </a:cubicBezTo>
                  <a:cubicBezTo>
                    <a:pt x="94" y="120"/>
                    <a:pt x="94" y="120"/>
                    <a:pt x="94" y="120"/>
                  </a:cubicBezTo>
                  <a:cubicBezTo>
                    <a:pt x="84" y="123"/>
                    <a:pt x="74" y="125"/>
                    <a:pt x="63" y="125"/>
                  </a:cubicBezTo>
                  <a:cubicBezTo>
                    <a:pt x="45" y="125"/>
                    <a:pt x="29" y="121"/>
                    <a:pt x="16" y="114"/>
                  </a:cubicBezTo>
                  <a:cubicBezTo>
                    <a:pt x="21" y="112"/>
                    <a:pt x="26" y="109"/>
                    <a:pt x="30" y="107"/>
                  </a:cubicBezTo>
                  <a:cubicBezTo>
                    <a:pt x="40" y="111"/>
                    <a:pt x="51" y="113"/>
                    <a:pt x="63"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54" name="Freeform 33"/>
          <p:cNvSpPr>
            <a:spLocks noEditPoints="1"/>
          </p:cNvSpPr>
          <p:nvPr/>
        </p:nvSpPr>
        <p:spPr bwMode="auto">
          <a:xfrm rot="21545399">
            <a:off x="7758694" y="2021230"/>
            <a:ext cx="393326" cy="367712"/>
          </a:xfrm>
          <a:custGeom>
            <a:avLst/>
            <a:gdLst>
              <a:gd name="T0" fmla="*/ 159 w 282"/>
              <a:gd name="T1" fmla="*/ 0 h 264"/>
              <a:gd name="T2" fmla="*/ 0 w 282"/>
              <a:gd name="T3" fmla="*/ 176 h 264"/>
              <a:gd name="T4" fmla="*/ 53 w 282"/>
              <a:gd name="T5" fmla="*/ 176 h 264"/>
              <a:gd name="T6" fmla="*/ 106 w 282"/>
              <a:gd name="T7" fmla="*/ 194 h 264"/>
              <a:gd name="T8" fmla="*/ 159 w 282"/>
              <a:gd name="T9" fmla="*/ 264 h 264"/>
              <a:gd name="T10" fmla="*/ 282 w 282"/>
              <a:gd name="T11" fmla="*/ 124 h 264"/>
              <a:gd name="T12" fmla="*/ 159 w 282"/>
              <a:gd name="T13" fmla="*/ 0 h 264"/>
              <a:gd name="T14" fmla="*/ 71 w 282"/>
              <a:gd name="T15" fmla="*/ 128 h 264"/>
              <a:gd name="T16" fmla="*/ 49 w 282"/>
              <a:gd name="T17" fmla="*/ 106 h 264"/>
              <a:gd name="T18" fmla="*/ 71 w 282"/>
              <a:gd name="T19" fmla="*/ 84 h 264"/>
              <a:gd name="T20" fmla="*/ 93 w 282"/>
              <a:gd name="T21" fmla="*/ 106 h 264"/>
              <a:gd name="T22" fmla="*/ 71 w 282"/>
              <a:gd name="T23" fmla="*/ 128 h 264"/>
              <a:gd name="T24" fmla="*/ 110 w 282"/>
              <a:gd name="T25" fmla="*/ 62 h 264"/>
              <a:gd name="T26" fmla="*/ 132 w 282"/>
              <a:gd name="T27" fmla="*/ 40 h 264"/>
              <a:gd name="T28" fmla="*/ 154 w 282"/>
              <a:gd name="T29" fmla="*/ 62 h 264"/>
              <a:gd name="T30" fmla="*/ 132 w 282"/>
              <a:gd name="T31" fmla="*/ 84 h 264"/>
              <a:gd name="T32" fmla="*/ 110 w 282"/>
              <a:gd name="T33" fmla="*/ 62 h 264"/>
              <a:gd name="T34" fmla="*/ 167 w 282"/>
              <a:gd name="T35" fmla="*/ 216 h 264"/>
              <a:gd name="T36" fmla="*/ 137 w 282"/>
              <a:gd name="T37" fmla="*/ 185 h 264"/>
              <a:gd name="T38" fmla="*/ 167 w 282"/>
              <a:gd name="T39" fmla="*/ 154 h 264"/>
              <a:gd name="T40" fmla="*/ 198 w 282"/>
              <a:gd name="T41" fmla="*/ 185 h 264"/>
              <a:gd name="T42" fmla="*/ 167 w 282"/>
              <a:gd name="T43" fmla="*/ 216 h 264"/>
              <a:gd name="T44" fmla="*/ 220 w 282"/>
              <a:gd name="T45" fmla="*/ 163 h 264"/>
              <a:gd name="T46" fmla="*/ 207 w 282"/>
              <a:gd name="T47" fmla="*/ 150 h 264"/>
              <a:gd name="T48" fmla="*/ 220 w 282"/>
              <a:gd name="T49" fmla="*/ 137 h 264"/>
              <a:gd name="T50" fmla="*/ 233 w 282"/>
              <a:gd name="T51" fmla="*/ 150 h 264"/>
              <a:gd name="T52" fmla="*/ 220 w 282"/>
              <a:gd name="T53" fmla="*/ 163 h 264"/>
              <a:gd name="T54" fmla="*/ 203 w 282"/>
              <a:gd name="T55" fmla="*/ 110 h 264"/>
              <a:gd name="T56" fmla="*/ 172 w 282"/>
              <a:gd name="T57" fmla="*/ 80 h 264"/>
              <a:gd name="T58" fmla="*/ 203 w 282"/>
              <a:gd name="T59" fmla="*/ 49 h 264"/>
              <a:gd name="T60" fmla="*/ 233 w 282"/>
              <a:gd name="T61" fmla="*/ 80 h 264"/>
              <a:gd name="T62" fmla="*/ 203 w 282"/>
              <a:gd name="T63" fmla="*/ 1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64">
                <a:moveTo>
                  <a:pt x="159" y="0"/>
                </a:moveTo>
                <a:cubicBezTo>
                  <a:pt x="53" y="0"/>
                  <a:pt x="0" y="106"/>
                  <a:pt x="0" y="176"/>
                </a:cubicBezTo>
                <a:cubicBezTo>
                  <a:pt x="0" y="194"/>
                  <a:pt x="35" y="229"/>
                  <a:pt x="53" y="176"/>
                </a:cubicBezTo>
                <a:cubicBezTo>
                  <a:pt x="61" y="153"/>
                  <a:pt x="106" y="159"/>
                  <a:pt x="106" y="194"/>
                </a:cubicBezTo>
                <a:cubicBezTo>
                  <a:pt x="106" y="233"/>
                  <a:pt x="123" y="264"/>
                  <a:pt x="159" y="264"/>
                </a:cubicBezTo>
                <a:cubicBezTo>
                  <a:pt x="264" y="264"/>
                  <a:pt x="282" y="176"/>
                  <a:pt x="282" y="124"/>
                </a:cubicBezTo>
                <a:cubicBezTo>
                  <a:pt x="282" y="71"/>
                  <a:pt x="264" y="0"/>
                  <a:pt x="159" y="0"/>
                </a:cubicBezTo>
                <a:close/>
                <a:moveTo>
                  <a:pt x="71" y="128"/>
                </a:moveTo>
                <a:cubicBezTo>
                  <a:pt x="58" y="128"/>
                  <a:pt x="49" y="118"/>
                  <a:pt x="49" y="106"/>
                </a:cubicBezTo>
                <a:cubicBezTo>
                  <a:pt x="49" y="94"/>
                  <a:pt x="58" y="84"/>
                  <a:pt x="71" y="84"/>
                </a:cubicBezTo>
                <a:cubicBezTo>
                  <a:pt x="83" y="84"/>
                  <a:pt x="93" y="94"/>
                  <a:pt x="93" y="106"/>
                </a:cubicBezTo>
                <a:cubicBezTo>
                  <a:pt x="93" y="118"/>
                  <a:pt x="83" y="128"/>
                  <a:pt x="71" y="128"/>
                </a:cubicBezTo>
                <a:close/>
                <a:moveTo>
                  <a:pt x="110" y="62"/>
                </a:moveTo>
                <a:cubicBezTo>
                  <a:pt x="110" y="50"/>
                  <a:pt x="120" y="40"/>
                  <a:pt x="132" y="40"/>
                </a:cubicBezTo>
                <a:cubicBezTo>
                  <a:pt x="144" y="40"/>
                  <a:pt x="154" y="50"/>
                  <a:pt x="154" y="62"/>
                </a:cubicBezTo>
                <a:cubicBezTo>
                  <a:pt x="154" y="74"/>
                  <a:pt x="144" y="84"/>
                  <a:pt x="132" y="84"/>
                </a:cubicBezTo>
                <a:cubicBezTo>
                  <a:pt x="120" y="84"/>
                  <a:pt x="110" y="74"/>
                  <a:pt x="110" y="62"/>
                </a:cubicBezTo>
                <a:close/>
                <a:moveTo>
                  <a:pt x="167" y="216"/>
                </a:moveTo>
                <a:cubicBezTo>
                  <a:pt x="150" y="216"/>
                  <a:pt x="137" y="202"/>
                  <a:pt x="137" y="185"/>
                </a:cubicBezTo>
                <a:cubicBezTo>
                  <a:pt x="137" y="168"/>
                  <a:pt x="150" y="154"/>
                  <a:pt x="167" y="154"/>
                </a:cubicBezTo>
                <a:cubicBezTo>
                  <a:pt x="184" y="154"/>
                  <a:pt x="198" y="168"/>
                  <a:pt x="198" y="185"/>
                </a:cubicBezTo>
                <a:cubicBezTo>
                  <a:pt x="198" y="202"/>
                  <a:pt x="184" y="216"/>
                  <a:pt x="167" y="216"/>
                </a:cubicBezTo>
                <a:close/>
                <a:moveTo>
                  <a:pt x="220" y="163"/>
                </a:moveTo>
                <a:cubicBezTo>
                  <a:pt x="213" y="163"/>
                  <a:pt x="207" y="157"/>
                  <a:pt x="207" y="150"/>
                </a:cubicBezTo>
                <a:cubicBezTo>
                  <a:pt x="207" y="143"/>
                  <a:pt x="213" y="137"/>
                  <a:pt x="220" y="137"/>
                </a:cubicBezTo>
                <a:cubicBezTo>
                  <a:pt x="227" y="137"/>
                  <a:pt x="233" y="143"/>
                  <a:pt x="233" y="150"/>
                </a:cubicBezTo>
                <a:cubicBezTo>
                  <a:pt x="233" y="157"/>
                  <a:pt x="227" y="163"/>
                  <a:pt x="220" y="163"/>
                </a:cubicBezTo>
                <a:close/>
                <a:moveTo>
                  <a:pt x="203" y="110"/>
                </a:moveTo>
                <a:cubicBezTo>
                  <a:pt x="186" y="110"/>
                  <a:pt x="172" y="97"/>
                  <a:pt x="172" y="80"/>
                </a:cubicBezTo>
                <a:cubicBezTo>
                  <a:pt x="172" y="63"/>
                  <a:pt x="186" y="49"/>
                  <a:pt x="203" y="49"/>
                </a:cubicBezTo>
                <a:cubicBezTo>
                  <a:pt x="220" y="49"/>
                  <a:pt x="233" y="63"/>
                  <a:pt x="233" y="80"/>
                </a:cubicBezTo>
                <a:cubicBezTo>
                  <a:pt x="233" y="97"/>
                  <a:pt x="220" y="110"/>
                  <a:pt x="203" y="110"/>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5" name="Freeform 41"/>
          <p:cNvSpPr>
            <a:spLocks noEditPoints="1"/>
          </p:cNvSpPr>
          <p:nvPr/>
        </p:nvSpPr>
        <p:spPr bwMode="auto">
          <a:xfrm rot="21545399">
            <a:off x="8386089" y="2279335"/>
            <a:ext cx="135516" cy="246242"/>
          </a:xfrm>
          <a:custGeom>
            <a:avLst/>
            <a:gdLst>
              <a:gd name="T0" fmla="*/ 74 w 97"/>
              <a:gd name="T1" fmla="*/ 4 h 177"/>
              <a:gd name="T2" fmla="*/ 72 w 97"/>
              <a:gd name="T3" fmla="*/ 4 h 177"/>
              <a:gd name="T4" fmla="*/ 44 w 97"/>
              <a:gd name="T5" fmla="*/ 10 h 177"/>
              <a:gd name="T6" fmla="*/ 29 w 97"/>
              <a:gd name="T7" fmla="*/ 60 h 177"/>
              <a:gd name="T8" fmla="*/ 41 w 97"/>
              <a:gd name="T9" fmla="*/ 77 h 177"/>
              <a:gd name="T10" fmla="*/ 37 w 97"/>
              <a:gd name="T11" fmla="*/ 94 h 177"/>
              <a:gd name="T12" fmla="*/ 17 w 97"/>
              <a:gd name="T13" fmla="*/ 102 h 177"/>
              <a:gd name="T14" fmla="*/ 2 w 97"/>
              <a:gd name="T15" fmla="*/ 152 h 177"/>
              <a:gd name="T16" fmla="*/ 23 w 97"/>
              <a:gd name="T17" fmla="*/ 173 h 177"/>
              <a:gd name="T18" fmla="*/ 25 w 97"/>
              <a:gd name="T19" fmla="*/ 173 h 177"/>
              <a:gd name="T20" fmla="*/ 54 w 97"/>
              <a:gd name="T21" fmla="*/ 167 h 177"/>
              <a:gd name="T22" fmla="*/ 68 w 97"/>
              <a:gd name="T23" fmla="*/ 117 h 177"/>
              <a:gd name="T24" fmla="*/ 53 w 97"/>
              <a:gd name="T25" fmla="*/ 98 h 177"/>
              <a:gd name="T26" fmla="*/ 57 w 97"/>
              <a:gd name="T27" fmla="*/ 82 h 177"/>
              <a:gd name="T28" fmla="*/ 81 w 97"/>
              <a:gd name="T29" fmla="*/ 75 h 177"/>
              <a:gd name="T30" fmla="*/ 95 w 97"/>
              <a:gd name="T31" fmla="*/ 25 h 177"/>
              <a:gd name="T32" fmla="*/ 74 w 97"/>
              <a:gd name="T33" fmla="*/ 4 h 177"/>
              <a:gd name="T34" fmla="*/ 54 w 97"/>
              <a:gd name="T35" fmla="*/ 122 h 177"/>
              <a:gd name="T36" fmla="*/ 45 w 97"/>
              <a:gd name="T37" fmla="*/ 155 h 177"/>
              <a:gd name="T38" fmla="*/ 29 w 97"/>
              <a:gd name="T39" fmla="*/ 159 h 177"/>
              <a:gd name="T40" fmla="*/ 28 w 97"/>
              <a:gd name="T41" fmla="*/ 159 h 177"/>
              <a:gd name="T42" fmla="*/ 16 w 97"/>
              <a:gd name="T43" fmla="*/ 147 h 177"/>
              <a:gd name="T44" fmla="*/ 26 w 97"/>
              <a:gd name="T45" fmla="*/ 114 h 177"/>
              <a:gd name="T46" fmla="*/ 33 w 97"/>
              <a:gd name="T47" fmla="*/ 109 h 177"/>
              <a:gd name="T48" fmla="*/ 33 w 97"/>
              <a:gd name="T49" fmla="*/ 109 h 177"/>
              <a:gd name="T50" fmla="*/ 38 w 97"/>
              <a:gd name="T51" fmla="*/ 119 h 177"/>
              <a:gd name="T52" fmla="*/ 39 w 97"/>
              <a:gd name="T53" fmla="*/ 119 h 177"/>
              <a:gd name="T54" fmla="*/ 49 w 97"/>
              <a:gd name="T55" fmla="*/ 114 h 177"/>
              <a:gd name="T56" fmla="*/ 49 w 97"/>
              <a:gd name="T57" fmla="*/ 113 h 177"/>
              <a:gd name="T58" fmla="*/ 54 w 97"/>
              <a:gd name="T59" fmla="*/ 122 h 177"/>
              <a:gd name="T60" fmla="*/ 81 w 97"/>
              <a:gd name="T61" fmla="*/ 30 h 177"/>
              <a:gd name="T62" fmla="*/ 72 w 97"/>
              <a:gd name="T63" fmla="*/ 63 h 177"/>
              <a:gd name="T64" fmla="*/ 60 w 97"/>
              <a:gd name="T65" fmla="*/ 68 h 177"/>
              <a:gd name="T66" fmla="*/ 55 w 97"/>
              <a:gd name="T67" fmla="*/ 60 h 177"/>
              <a:gd name="T68" fmla="*/ 54 w 97"/>
              <a:gd name="T69" fmla="*/ 60 h 177"/>
              <a:gd name="T70" fmla="*/ 46 w 97"/>
              <a:gd name="T71" fmla="*/ 62 h 177"/>
              <a:gd name="T72" fmla="*/ 43 w 97"/>
              <a:gd name="T73" fmla="*/ 55 h 177"/>
              <a:gd name="T74" fmla="*/ 53 w 97"/>
              <a:gd name="T75" fmla="*/ 22 h 177"/>
              <a:gd name="T76" fmla="*/ 69 w 97"/>
              <a:gd name="T77" fmla="*/ 18 h 177"/>
              <a:gd name="T78" fmla="*/ 70 w 97"/>
              <a:gd name="T79" fmla="*/ 18 h 177"/>
              <a:gd name="T80" fmla="*/ 81 w 97"/>
              <a:gd name="T81" fmla="*/ 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177">
                <a:moveTo>
                  <a:pt x="74" y="4"/>
                </a:moveTo>
                <a:cubicBezTo>
                  <a:pt x="72" y="4"/>
                  <a:pt x="72" y="4"/>
                  <a:pt x="72" y="4"/>
                </a:cubicBezTo>
                <a:cubicBezTo>
                  <a:pt x="58" y="0"/>
                  <a:pt x="46" y="3"/>
                  <a:pt x="44" y="10"/>
                </a:cubicBezTo>
                <a:cubicBezTo>
                  <a:pt x="29" y="60"/>
                  <a:pt x="29" y="60"/>
                  <a:pt x="29" y="60"/>
                </a:cubicBezTo>
                <a:cubicBezTo>
                  <a:pt x="28" y="66"/>
                  <a:pt x="33" y="73"/>
                  <a:pt x="41" y="77"/>
                </a:cubicBezTo>
                <a:cubicBezTo>
                  <a:pt x="37" y="94"/>
                  <a:pt x="37" y="94"/>
                  <a:pt x="37" y="94"/>
                </a:cubicBezTo>
                <a:cubicBezTo>
                  <a:pt x="27" y="93"/>
                  <a:pt x="18" y="96"/>
                  <a:pt x="17" y="102"/>
                </a:cubicBezTo>
                <a:cubicBezTo>
                  <a:pt x="2" y="152"/>
                  <a:pt x="2" y="152"/>
                  <a:pt x="2" y="152"/>
                </a:cubicBezTo>
                <a:cubicBezTo>
                  <a:pt x="0" y="160"/>
                  <a:pt x="10" y="169"/>
                  <a:pt x="23" y="173"/>
                </a:cubicBezTo>
                <a:cubicBezTo>
                  <a:pt x="25" y="173"/>
                  <a:pt x="25" y="173"/>
                  <a:pt x="25" y="173"/>
                </a:cubicBezTo>
                <a:cubicBezTo>
                  <a:pt x="39" y="177"/>
                  <a:pt x="52" y="174"/>
                  <a:pt x="54" y="167"/>
                </a:cubicBezTo>
                <a:cubicBezTo>
                  <a:pt x="68" y="117"/>
                  <a:pt x="68" y="117"/>
                  <a:pt x="68" y="117"/>
                </a:cubicBezTo>
                <a:cubicBezTo>
                  <a:pt x="70" y="110"/>
                  <a:pt x="63" y="103"/>
                  <a:pt x="53" y="98"/>
                </a:cubicBezTo>
                <a:cubicBezTo>
                  <a:pt x="57" y="82"/>
                  <a:pt x="57" y="82"/>
                  <a:pt x="57" y="82"/>
                </a:cubicBezTo>
                <a:cubicBezTo>
                  <a:pt x="69" y="84"/>
                  <a:pt x="79" y="81"/>
                  <a:pt x="81" y="75"/>
                </a:cubicBezTo>
                <a:cubicBezTo>
                  <a:pt x="95" y="25"/>
                  <a:pt x="95" y="25"/>
                  <a:pt x="95" y="25"/>
                </a:cubicBezTo>
                <a:cubicBezTo>
                  <a:pt x="97" y="17"/>
                  <a:pt x="88" y="8"/>
                  <a:pt x="74" y="4"/>
                </a:cubicBezTo>
                <a:close/>
                <a:moveTo>
                  <a:pt x="54" y="122"/>
                </a:moveTo>
                <a:cubicBezTo>
                  <a:pt x="45" y="155"/>
                  <a:pt x="45" y="155"/>
                  <a:pt x="45" y="155"/>
                </a:cubicBezTo>
                <a:cubicBezTo>
                  <a:pt x="44" y="159"/>
                  <a:pt x="36" y="162"/>
                  <a:pt x="29" y="159"/>
                </a:cubicBezTo>
                <a:cubicBezTo>
                  <a:pt x="28" y="159"/>
                  <a:pt x="28" y="159"/>
                  <a:pt x="28" y="159"/>
                </a:cubicBezTo>
                <a:cubicBezTo>
                  <a:pt x="20" y="157"/>
                  <a:pt x="15" y="151"/>
                  <a:pt x="16" y="147"/>
                </a:cubicBezTo>
                <a:cubicBezTo>
                  <a:pt x="26" y="114"/>
                  <a:pt x="26" y="114"/>
                  <a:pt x="26" y="114"/>
                </a:cubicBezTo>
                <a:cubicBezTo>
                  <a:pt x="26" y="112"/>
                  <a:pt x="29" y="110"/>
                  <a:pt x="33" y="109"/>
                </a:cubicBezTo>
                <a:cubicBezTo>
                  <a:pt x="33" y="109"/>
                  <a:pt x="33" y="109"/>
                  <a:pt x="33" y="109"/>
                </a:cubicBezTo>
                <a:cubicBezTo>
                  <a:pt x="32" y="113"/>
                  <a:pt x="34" y="118"/>
                  <a:pt x="38" y="119"/>
                </a:cubicBezTo>
                <a:cubicBezTo>
                  <a:pt x="39" y="119"/>
                  <a:pt x="39" y="119"/>
                  <a:pt x="39" y="119"/>
                </a:cubicBezTo>
                <a:cubicBezTo>
                  <a:pt x="43" y="120"/>
                  <a:pt x="47" y="118"/>
                  <a:pt x="49" y="114"/>
                </a:cubicBezTo>
                <a:cubicBezTo>
                  <a:pt x="49" y="113"/>
                  <a:pt x="49" y="113"/>
                  <a:pt x="49" y="113"/>
                </a:cubicBezTo>
                <a:cubicBezTo>
                  <a:pt x="53" y="115"/>
                  <a:pt x="55" y="119"/>
                  <a:pt x="54" y="122"/>
                </a:cubicBezTo>
                <a:close/>
                <a:moveTo>
                  <a:pt x="81" y="30"/>
                </a:moveTo>
                <a:cubicBezTo>
                  <a:pt x="72" y="63"/>
                  <a:pt x="72" y="63"/>
                  <a:pt x="72" y="63"/>
                </a:cubicBezTo>
                <a:cubicBezTo>
                  <a:pt x="71" y="66"/>
                  <a:pt x="66" y="68"/>
                  <a:pt x="60" y="68"/>
                </a:cubicBezTo>
                <a:cubicBezTo>
                  <a:pt x="60" y="65"/>
                  <a:pt x="58" y="61"/>
                  <a:pt x="55" y="60"/>
                </a:cubicBezTo>
                <a:cubicBezTo>
                  <a:pt x="54" y="60"/>
                  <a:pt x="54" y="60"/>
                  <a:pt x="54" y="60"/>
                </a:cubicBezTo>
                <a:cubicBezTo>
                  <a:pt x="51" y="59"/>
                  <a:pt x="48" y="60"/>
                  <a:pt x="46" y="62"/>
                </a:cubicBezTo>
                <a:cubicBezTo>
                  <a:pt x="44" y="60"/>
                  <a:pt x="43" y="57"/>
                  <a:pt x="43" y="55"/>
                </a:cubicBezTo>
                <a:cubicBezTo>
                  <a:pt x="53" y="22"/>
                  <a:pt x="53" y="22"/>
                  <a:pt x="53" y="22"/>
                </a:cubicBezTo>
                <a:cubicBezTo>
                  <a:pt x="54" y="18"/>
                  <a:pt x="61" y="15"/>
                  <a:pt x="69" y="18"/>
                </a:cubicBezTo>
                <a:cubicBezTo>
                  <a:pt x="70" y="18"/>
                  <a:pt x="70" y="18"/>
                  <a:pt x="70" y="18"/>
                </a:cubicBezTo>
                <a:cubicBezTo>
                  <a:pt x="77" y="20"/>
                  <a:pt x="82" y="26"/>
                  <a:pt x="81" y="30"/>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56" name="Group 55"/>
          <p:cNvGrpSpPr/>
          <p:nvPr/>
        </p:nvGrpSpPr>
        <p:grpSpPr>
          <a:xfrm rot="21545399">
            <a:off x="8362555" y="1804239"/>
            <a:ext cx="256059" cy="408478"/>
            <a:chOff x="3286125" y="3303588"/>
            <a:chExt cx="266700" cy="425451"/>
          </a:xfrm>
          <a:solidFill>
            <a:schemeClr val="tx1">
              <a:lumMod val="20000"/>
              <a:lumOff val="80000"/>
            </a:schemeClr>
          </a:solidFill>
        </p:grpSpPr>
        <p:sp>
          <p:nvSpPr>
            <p:cNvPr id="57" name="Freeform 47"/>
            <p:cNvSpPr>
              <a:spLocks noEditPoints="1"/>
            </p:cNvSpPr>
            <p:nvPr/>
          </p:nvSpPr>
          <p:spPr bwMode="auto">
            <a:xfrm>
              <a:off x="3286125" y="3384551"/>
              <a:ext cx="266700" cy="265113"/>
            </a:xfrm>
            <a:custGeom>
              <a:avLst/>
              <a:gdLst>
                <a:gd name="T0" fmla="*/ 50 w 100"/>
                <a:gd name="T1" fmla="*/ 0 h 99"/>
                <a:gd name="T2" fmla="*/ 0 w 100"/>
                <a:gd name="T3" fmla="*/ 50 h 99"/>
                <a:gd name="T4" fmla="*/ 50 w 100"/>
                <a:gd name="T5" fmla="*/ 99 h 99"/>
                <a:gd name="T6" fmla="*/ 100 w 100"/>
                <a:gd name="T7" fmla="*/ 50 h 99"/>
                <a:gd name="T8" fmla="*/ 50 w 100"/>
                <a:gd name="T9" fmla="*/ 0 h 99"/>
                <a:gd name="T10" fmla="*/ 50 w 100"/>
                <a:gd name="T11" fmla="*/ 90 h 99"/>
                <a:gd name="T12" fmla="*/ 10 w 100"/>
                <a:gd name="T13" fmla="*/ 50 h 99"/>
                <a:gd name="T14" fmla="*/ 50 w 100"/>
                <a:gd name="T15" fmla="*/ 10 h 99"/>
                <a:gd name="T16" fmla="*/ 90 w 100"/>
                <a:gd name="T17" fmla="*/ 50 h 99"/>
                <a:gd name="T18" fmla="*/ 50 w 100"/>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50"/>
                  </a:cubicBezTo>
                  <a:cubicBezTo>
                    <a:pt x="0" y="77"/>
                    <a:pt x="23" y="99"/>
                    <a:pt x="50" y="99"/>
                  </a:cubicBezTo>
                  <a:cubicBezTo>
                    <a:pt x="78" y="99"/>
                    <a:pt x="100" y="77"/>
                    <a:pt x="100" y="50"/>
                  </a:cubicBezTo>
                  <a:cubicBezTo>
                    <a:pt x="100" y="22"/>
                    <a:pt x="78" y="0"/>
                    <a:pt x="50" y="0"/>
                  </a:cubicBezTo>
                  <a:close/>
                  <a:moveTo>
                    <a:pt x="50" y="90"/>
                  </a:moveTo>
                  <a:cubicBezTo>
                    <a:pt x="28" y="90"/>
                    <a:pt x="10" y="72"/>
                    <a:pt x="10" y="50"/>
                  </a:cubicBezTo>
                  <a:cubicBezTo>
                    <a:pt x="10" y="28"/>
                    <a:pt x="28" y="10"/>
                    <a:pt x="50" y="10"/>
                  </a:cubicBezTo>
                  <a:cubicBezTo>
                    <a:pt x="72" y="10"/>
                    <a:pt x="90" y="28"/>
                    <a:pt x="90" y="50"/>
                  </a:cubicBezTo>
                  <a:cubicBezTo>
                    <a:pt x="90" y="72"/>
                    <a:pt x="72" y="90"/>
                    <a:pt x="50" y="9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8" name="Freeform 48"/>
            <p:cNvSpPr>
              <a:spLocks/>
            </p:cNvSpPr>
            <p:nvPr/>
          </p:nvSpPr>
          <p:spPr bwMode="auto">
            <a:xfrm>
              <a:off x="3338513" y="3303588"/>
              <a:ext cx="161925" cy="74613"/>
            </a:xfrm>
            <a:custGeom>
              <a:avLst/>
              <a:gdLst>
                <a:gd name="T0" fmla="*/ 30 w 60"/>
                <a:gd name="T1" fmla="*/ 20 h 28"/>
                <a:gd name="T2" fmla="*/ 59 w 60"/>
                <a:gd name="T3" fmla="*/ 28 h 28"/>
                <a:gd name="T4" fmla="*/ 60 w 60"/>
                <a:gd name="T5" fmla="*/ 25 h 28"/>
                <a:gd name="T6" fmla="*/ 60 w 60"/>
                <a:gd name="T7" fmla="*/ 10 h 28"/>
                <a:gd name="T8" fmla="*/ 50 w 60"/>
                <a:gd name="T9" fmla="*/ 0 h 28"/>
                <a:gd name="T10" fmla="*/ 10 w 60"/>
                <a:gd name="T11" fmla="*/ 0 h 28"/>
                <a:gd name="T12" fmla="*/ 0 w 60"/>
                <a:gd name="T13" fmla="*/ 10 h 28"/>
                <a:gd name="T14" fmla="*/ 0 w 60"/>
                <a:gd name="T15" fmla="*/ 25 h 28"/>
                <a:gd name="T16" fmla="*/ 1 w 60"/>
                <a:gd name="T17" fmla="*/ 28 h 28"/>
                <a:gd name="T18" fmla="*/ 30 w 6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8">
                  <a:moveTo>
                    <a:pt x="30" y="20"/>
                  </a:moveTo>
                  <a:cubicBezTo>
                    <a:pt x="41" y="20"/>
                    <a:pt x="51" y="23"/>
                    <a:pt x="59" y="28"/>
                  </a:cubicBezTo>
                  <a:cubicBezTo>
                    <a:pt x="60" y="27"/>
                    <a:pt x="60" y="26"/>
                    <a:pt x="60" y="25"/>
                  </a:cubicBezTo>
                  <a:cubicBezTo>
                    <a:pt x="60" y="10"/>
                    <a:pt x="60" y="10"/>
                    <a:pt x="60" y="10"/>
                  </a:cubicBezTo>
                  <a:cubicBezTo>
                    <a:pt x="60" y="5"/>
                    <a:pt x="55" y="0"/>
                    <a:pt x="50" y="0"/>
                  </a:cubicBezTo>
                  <a:cubicBezTo>
                    <a:pt x="10" y="0"/>
                    <a:pt x="10" y="0"/>
                    <a:pt x="10" y="0"/>
                  </a:cubicBezTo>
                  <a:cubicBezTo>
                    <a:pt x="5" y="0"/>
                    <a:pt x="0" y="5"/>
                    <a:pt x="0" y="10"/>
                  </a:cubicBezTo>
                  <a:cubicBezTo>
                    <a:pt x="0" y="25"/>
                    <a:pt x="0" y="25"/>
                    <a:pt x="0" y="25"/>
                  </a:cubicBezTo>
                  <a:cubicBezTo>
                    <a:pt x="0" y="26"/>
                    <a:pt x="0" y="27"/>
                    <a:pt x="1" y="28"/>
                  </a:cubicBezTo>
                  <a:cubicBezTo>
                    <a:pt x="9" y="23"/>
                    <a:pt x="19" y="20"/>
                    <a:pt x="3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9" name="Freeform 49"/>
            <p:cNvSpPr>
              <a:spLocks/>
            </p:cNvSpPr>
            <p:nvPr/>
          </p:nvSpPr>
          <p:spPr bwMode="auto">
            <a:xfrm>
              <a:off x="3338513" y="3657601"/>
              <a:ext cx="161925" cy="71438"/>
            </a:xfrm>
            <a:custGeom>
              <a:avLst/>
              <a:gdLst>
                <a:gd name="T0" fmla="*/ 30 w 60"/>
                <a:gd name="T1" fmla="*/ 7 h 27"/>
                <a:gd name="T2" fmla="*/ 1 w 60"/>
                <a:gd name="T3" fmla="*/ 0 h 27"/>
                <a:gd name="T4" fmla="*/ 0 w 60"/>
                <a:gd name="T5" fmla="*/ 2 h 27"/>
                <a:gd name="T6" fmla="*/ 0 w 60"/>
                <a:gd name="T7" fmla="*/ 17 h 27"/>
                <a:gd name="T8" fmla="*/ 10 w 60"/>
                <a:gd name="T9" fmla="*/ 27 h 27"/>
                <a:gd name="T10" fmla="*/ 50 w 60"/>
                <a:gd name="T11" fmla="*/ 27 h 27"/>
                <a:gd name="T12" fmla="*/ 60 w 60"/>
                <a:gd name="T13" fmla="*/ 17 h 27"/>
                <a:gd name="T14" fmla="*/ 60 w 60"/>
                <a:gd name="T15" fmla="*/ 2 h 27"/>
                <a:gd name="T16" fmla="*/ 59 w 60"/>
                <a:gd name="T17" fmla="*/ 0 h 27"/>
                <a:gd name="T18" fmla="*/ 30 w 60"/>
                <a:gd name="T1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7">
                  <a:moveTo>
                    <a:pt x="30" y="7"/>
                  </a:moveTo>
                  <a:cubicBezTo>
                    <a:pt x="19" y="7"/>
                    <a:pt x="9" y="5"/>
                    <a:pt x="1" y="0"/>
                  </a:cubicBezTo>
                  <a:cubicBezTo>
                    <a:pt x="0" y="1"/>
                    <a:pt x="0" y="1"/>
                    <a:pt x="0" y="2"/>
                  </a:cubicBezTo>
                  <a:cubicBezTo>
                    <a:pt x="0" y="17"/>
                    <a:pt x="0" y="17"/>
                    <a:pt x="0" y="17"/>
                  </a:cubicBezTo>
                  <a:cubicBezTo>
                    <a:pt x="0" y="23"/>
                    <a:pt x="5" y="27"/>
                    <a:pt x="10" y="27"/>
                  </a:cubicBezTo>
                  <a:cubicBezTo>
                    <a:pt x="50" y="27"/>
                    <a:pt x="50" y="27"/>
                    <a:pt x="50" y="27"/>
                  </a:cubicBezTo>
                  <a:cubicBezTo>
                    <a:pt x="55" y="27"/>
                    <a:pt x="60" y="23"/>
                    <a:pt x="60" y="17"/>
                  </a:cubicBezTo>
                  <a:cubicBezTo>
                    <a:pt x="60" y="2"/>
                    <a:pt x="60" y="2"/>
                    <a:pt x="60" y="2"/>
                  </a:cubicBezTo>
                  <a:cubicBezTo>
                    <a:pt x="60" y="1"/>
                    <a:pt x="60" y="1"/>
                    <a:pt x="59" y="0"/>
                  </a:cubicBezTo>
                  <a:cubicBezTo>
                    <a:pt x="51" y="5"/>
                    <a:pt x="41" y="7"/>
                    <a:pt x="3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0" name="Freeform 50"/>
            <p:cNvSpPr>
              <a:spLocks/>
            </p:cNvSpPr>
            <p:nvPr/>
          </p:nvSpPr>
          <p:spPr bwMode="auto">
            <a:xfrm>
              <a:off x="3408363" y="3440113"/>
              <a:ext cx="68262" cy="93663"/>
            </a:xfrm>
            <a:custGeom>
              <a:avLst/>
              <a:gdLst>
                <a:gd name="T0" fmla="*/ 20 w 25"/>
                <a:gd name="T1" fmla="*/ 25 h 35"/>
                <a:gd name="T2" fmla="*/ 10 w 25"/>
                <a:gd name="T3" fmla="*/ 25 h 35"/>
                <a:gd name="T4" fmla="*/ 10 w 25"/>
                <a:gd name="T5" fmla="*/ 5 h 35"/>
                <a:gd name="T6" fmla="*/ 5 w 25"/>
                <a:gd name="T7" fmla="*/ 0 h 35"/>
                <a:gd name="T8" fmla="*/ 0 w 25"/>
                <a:gd name="T9" fmla="*/ 5 h 35"/>
                <a:gd name="T10" fmla="*/ 0 w 25"/>
                <a:gd name="T11" fmla="*/ 30 h 35"/>
                <a:gd name="T12" fmla="*/ 5 w 25"/>
                <a:gd name="T13" fmla="*/ 35 h 35"/>
                <a:gd name="T14" fmla="*/ 20 w 25"/>
                <a:gd name="T15" fmla="*/ 35 h 35"/>
                <a:gd name="T16" fmla="*/ 25 w 25"/>
                <a:gd name="T17" fmla="*/ 30 h 35"/>
                <a:gd name="T18" fmla="*/ 20 w 25"/>
                <a:gd name="T1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5">
                  <a:moveTo>
                    <a:pt x="20" y="25"/>
                  </a:moveTo>
                  <a:cubicBezTo>
                    <a:pt x="10" y="25"/>
                    <a:pt x="10" y="25"/>
                    <a:pt x="10" y="25"/>
                  </a:cubicBezTo>
                  <a:cubicBezTo>
                    <a:pt x="10" y="5"/>
                    <a:pt x="10" y="5"/>
                    <a:pt x="10" y="5"/>
                  </a:cubicBezTo>
                  <a:cubicBezTo>
                    <a:pt x="10" y="2"/>
                    <a:pt x="8" y="0"/>
                    <a:pt x="5" y="0"/>
                  </a:cubicBezTo>
                  <a:cubicBezTo>
                    <a:pt x="2" y="0"/>
                    <a:pt x="0" y="2"/>
                    <a:pt x="0" y="5"/>
                  </a:cubicBezTo>
                  <a:cubicBezTo>
                    <a:pt x="0" y="30"/>
                    <a:pt x="0" y="30"/>
                    <a:pt x="0" y="30"/>
                  </a:cubicBezTo>
                  <a:cubicBezTo>
                    <a:pt x="0" y="32"/>
                    <a:pt x="2" y="35"/>
                    <a:pt x="5" y="35"/>
                  </a:cubicBezTo>
                  <a:cubicBezTo>
                    <a:pt x="20" y="35"/>
                    <a:pt x="20" y="35"/>
                    <a:pt x="20" y="35"/>
                  </a:cubicBezTo>
                  <a:cubicBezTo>
                    <a:pt x="23" y="35"/>
                    <a:pt x="25" y="32"/>
                    <a:pt x="25" y="30"/>
                  </a:cubicBezTo>
                  <a:cubicBezTo>
                    <a:pt x="25" y="27"/>
                    <a:pt x="23" y="25"/>
                    <a:pt x="20"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61" name="Group 60"/>
          <p:cNvGrpSpPr/>
          <p:nvPr/>
        </p:nvGrpSpPr>
        <p:grpSpPr>
          <a:xfrm rot="21545399">
            <a:off x="8551220" y="2129050"/>
            <a:ext cx="333722" cy="304246"/>
            <a:chOff x="3025775" y="2770188"/>
            <a:chExt cx="503237" cy="458788"/>
          </a:xfrm>
          <a:solidFill>
            <a:schemeClr val="tx1">
              <a:lumMod val="20000"/>
              <a:lumOff val="80000"/>
            </a:schemeClr>
          </a:solidFill>
        </p:grpSpPr>
        <p:sp>
          <p:nvSpPr>
            <p:cNvPr id="62" name="Freeform 69"/>
            <p:cNvSpPr>
              <a:spLocks/>
            </p:cNvSpPr>
            <p:nvPr/>
          </p:nvSpPr>
          <p:spPr bwMode="auto">
            <a:xfrm>
              <a:off x="3314700" y="2770188"/>
              <a:ext cx="73025" cy="155575"/>
            </a:xfrm>
            <a:custGeom>
              <a:avLst/>
              <a:gdLst>
                <a:gd name="T0" fmla="*/ 14 w 27"/>
                <a:gd name="T1" fmla="*/ 26 h 58"/>
                <a:gd name="T2" fmla="*/ 26 w 27"/>
                <a:gd name="T3" fmla="*/ 46 h 58"/>
                <a:gd name="T4" fmla="*/ 11 w 27"/>
                <a:gd name="T5" fmla="*/ 58 h 58"/>
                <a:gd name="T6" fmla="*/ 8 w 27"/>
                <a:gd name="T7" fmla="*/ 55 h 58"/>
                <a:gd name="T8" fmla="*/ 11 w 27"/>
                <a:gd name="T9" fmla="*/ 51 h 58"/>
                <a:gd name="T10" fmla="*/ 20 w 27"/>
                <a:gd name="T11" fmla="*/ 45 h 58"/>
                <a:gd name="T12" fmla="*/ 11 w 27"/>
                <a:gd name="T13" fmla="*/ 32 h 58"/>
                <a:gd name="T14" fmla="*/ 1 w 27"/>
                <a:gd name="T15" fmla="*/ 14 h 58"/>
                <a:gd name="T16" fmla="*/ 19 w 27"/>
                <a:gd name="T17" fmla="*/ 0 h 58"/>
                <a:gd name="T18" fmla="*/ 22 w 27"/>
                <a:gd name="T19" fmla="*/ 3 h 58"/>
                <a:gd name="T20" fmla="*/ 19 w 27"/>
                <a:gd name="T21" fmla="*/ 6 h 58"/>
                <a:gd name="T22" fmla="*/ 7 w 27"/>
                <a:gd name="T23" fmla="*/ 16 h 58"/>
                <a:gd name="T24" fmla="*/ 14 w 27"/>
                <a:gd name="T25"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58">
                  <a:moveTo>
                    <a:pt x="14" y="26"/>
                  </a:moveTo>
                  <a:cubicBezTo>
                    <a:pt x="24" y="30"/>
                    <a:pt x="27" y="39"/>
                    <a:pt x="26" y="46"/>
                  </a:cubicBezTo>
                  <a:cubicBezTo>
                    <a:pt x="25" y="53"/>
                    <a:pt x="19" y="58"/>
                    <a:pt x="11" y="58"/>
                  </a:cubicBezTo>
                  <a:cubicBezTo>
                    <a:pt x="9" y="58"/>
                    <a:pt x="8" y="56"/>
                    <a:pt x="8" y="55"/>
                  </a:cubicBezTo>
                  <a:cubicBezTo>
                    <a:pt x="8" y="53"/>
                    <a:pt x="9" y="51"/>
                    <a:pt x="11" y="51"/>
                  </a:cubicBezTo>
                  <a:cubicBezTo>
                    <a:pt x="17" y="51"/>
                    <a:pt x="19" y="48"/>
                    <a:pt x="20" y="45"/>
                  </a:cubicBezTo>
                  <a:cubicBezTo>
                    <a:pt x="21" y="41"/>
                    <a:pt x="19" y="35"/>
                    <a:pt x="11" y="32"/>
                  </a:cubicBezTo>
                  <a:cubicBezTo>
                    <a:pt x="2" y="28"/>
                    <a:pt x="0" y="20"/>
                    <a:pt x="1" y="14"/>
                  </a:cubicBezTo>
                  <a:cubicBezTo>
                    <a:pt x="2" y="6"/>
                    <a:pt x="10" y="0"/>
                    <a:pt x="19" y="0"/>
                  </a:cubicBezTo>
                  <a:cubicBezTo>
                    <a:pt x="21" y="0"/>
                    <a:pt x="22" y="1"/>
                    <a:pt x="22" y="3"/>
                  </a:cubicBezTo>
                  <a:cubicBezTo>
                    <a:pt x="22" y="5"/>
                    <a:pt x="21" y="6"/>
                    <a:pt x="19" y="6"/>
                  </a:cubicBezTo>
                  <a:cubicBezTo>
                    <a:pt x="12" y="6"/>
                    <a:pt x="8" y="11"/>
                    <a:pt x="7" y="16"/>
                  </a:cubicBezTo>
                  <a:cubicBezTo>
                    <a:pt x="6" y="20"/>
                    <a:pt x="9" y="24"/>
                    <a:pt x="14"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3" name="Freeform 70"/>
            <p:cNvSpPr>
              <a:spLocks/>
            </p:cNvSpPr>
            <p:nvPr/>
          </p:nvSpPr>
          <p:spPr bwMode="auto">
            <a:xfrm>
              <a:off x="3236913" y="2770188"/>
              <a:ext cx="76200" cy="155575"/>
            </a:xfrm>
            <a:custGeom>
              <a:avLst/>
              <a:gdLst>
                <a:gd name="T0" fmla="*/ 14 w 28"/>
                <a:gd name="T1" fmla="*/ 26 h 58"/>
                <a:gd name="T2" fmla="*/ 27 w 28"/>
                <a:gd name="T3" fmla="*/ 46 h 58"/>
                <a:gd name="T4" fmla="*/ 12 w 28"/>
                <a:gd name="T5" fmla="*/ 58 h 58"/>
                <a:gd name="T6" fmla="*/ 9 w 28"/>
                <a:gd name="T7" fmla="*/ 55 h 58"/>
                <a:gd name="T8" fmla="*/ 12 w 28"/>
                <a:gd name="T9" fmla="*/ 51 h 58"/>
                <a:gd name="T10" fmla="*/ 20 w 28"/>
                <a:gd name="T11" fmla="*/ 45 h 58"/>
                <a:gd name="T12" fmla="*/ 12 w 28"/>
                <a:gd name="T13" fmla="*/ 32 h 58"/>
                <a:gd name="T14" fmla="*/ 1 w 28"/>
                <a:gd name="T15" fmla="*/ 14 h 58"/>
                <a:gd name="T16" fmla="*/ 20 w 28"/>
                <a:gd name="T17" fmla="*/ 0 h 58"/>
                <a:gd name="T18" fmla="*/ 23 w 28"/>
                <a:gd name="T19" fmla="*/ 3 h 58"/>
                <a:gd name="T20" fmla="*/ 20 w 28"/>
                <a:gd name="T21" fmla="*/ 6 h 58"/>
                <a:gd name="T22" fmla="*/ 8 w 28"/>
                <a:gd name="T23" fmla="*/ 16 h 58"/>
                <a:gd name="T24" fmla="*/ 14 w 28"/>
                <a:gd name="T25"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58">
                  <a:moveTo>
                    <a:pt x="14" y="26"/>
                  </a:moveTo>
                  <a:cubicBezTo>
                    <a:pt x="25" y="30"/>
                    <a:pt x="28" y="39"/>
                    <a:pt x="27" y="46"/>
                  </a:cubicBezTo>
                  <a:cubicBezTo>
                    <a:pt x="25" y="53"/>
                    <a:pt x="19" y="58"/>
                    <a:pt x="12" y="58"/>
                  </a:cubicBezTo>
                  <a:cubicBezTo>
                    <a:pt x="10" y="58"/>
                    <a:pt x="9" y="56"/>
                    <a:pt x="9" y="55"/>
                  </a:cubicBezTo>
                  <a:cubicBezTo>
                    <a:pt x="9" y="53"/>
                    <a:pt x="10" y="51"/>
                    <a:pt x="12" y="51"/>
                  </a:cubicBezTo>
                  <a:cubicBezTo>
                    <a:pt x="17" y="51"/>
                    <a:pt x="20" y="48"/>
                    <a:pt x="20" y="45"/>
                  </a:cubicBezTo>
                  <a:cubicBezTo>
                    <a:pt x="21" y="41"/>
                    <a:pt x="19" y="35"/>
                    <a:pt x="12" y="32"/>
                  </a:cubicBezTo>
                  <a:cubicBezTo>
                    <a:pt x="2" y="28"/>
                    <a:pt x="0" y="20"/>
                    <a:pt x="1" y="14"/>
                  </a:cubicBezTo>
                  <a:cubicBezTo>
                    <a:pt x="3" y="6"/>
                    <a:pt x="11" y="0"/>
                    <a:pt x="20" y="0"/>
                  </a:cubicBezTo>
                  <a:cubicBezTo>
                    <a:pt x="21" y="0"/>
                    <a:pt x="23" y="1"/>
                    <a:pt x="23" y="3"/>
                  </a:cubicBezTo>
                  <a:cubicBezTo>
                    <a:pt x="23" y="5"/>
                    <a:pt x="21" y="6"/>
                    <a:pt x="20" y="6"/>
                  </a:cubicBezTo>
                  <a:cubicBezTo>
                    <a:pt x="13" y="6"/>
                    <a:pt x="9" y="11"/>
                    <a:pt x="8" y="16"/>
                  </a:cubicBezTo>
                  <a:cubicBezTo>
                    <a:pt x="7" y="20"/>
                    <a:pt x="9" y="24"/>
                    <a:pt x="14"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4" name="Freeform 71"/>
            <p:cNvSpPr>
              <a:spLocks noEditPoints="1"/>
            </p:cNvSpPr>
            <p:nvPr/>
          </p:nvSpPr>
          <p:spPr bwMode="auto">
            <a:xfrm>
              <a:off x="3025775" y="2952751"/>
              <a:ext cx="503237" cy="276225"/>
            </a:xfrm>
            <a:custGeom>
              <a:avLst/>
              <a:gdLst>
                <a:gd name="T0" fmla="*/ 10 w 188"/>
                <a:gd name="T1" fmla="*/ 65 h 103"/>
                <a:gd name="T2" fmla="*/ 36 w 188"/>
                <a:gd name="T3" fmla="*/ 78 h 103"/>
                <a:gd name="T4" fmla="*/ 44 w 188"/>
                <a:gd name="T5" fmla="*/ 77 h 103"/>
                <a:gd name="T6" fmla="*/ 107 w 188"/>
                <a:gd name="T7" fmla="*/ 103 h 103"/>
                <a:gd name="T8" fmla="*/ 188 w 188"/>
                <a:gd name="T9" fmla="*/ 35 h 103"/>
                <a:gd name="T10" fmla="*/ 188 w 188"/>
                <a:gd name="T11" fmla="*/ 18 h 103"/>
                <a:gd name="T12" fmla="*/ 170 w 188"/>
                <a:gd name="T13" fmla="*/ 0 h 103"/>
                <a:gd name="T14" fmla="*/ 45 w 188"/>
                <a:gd name="T15" fmla="*/ 0 h 103"/>
                <a:gd name="T16" fmla="*/ 26 w 188"/>
                <a:gd name="T17" fmla="*/ 18 h 103"/>
                <a:gd name="T18" fmla="*/ 26 w 188"/>
                <a:gd name="T19" fmla="*/ 19 h 103"/>
                <a:gd name="T20" fmla="*/ 5 w 188"/>
                <a:gd name="T21" fmla="*/ 32 h 103"/>
                <a:gd name="T22" fmla="*/ 10 w 188"/>
                <a:gd name="T23" fmla="*/ 65 h 103"/>
                <a:gd name="T24" fmla="*/ 39 w 188"/>
                <a:gd name="T25" fmla="*/ 35 h 103"/>
                <a:gd name="T26" fmla="*/ 39 w 188"/>
                <a:gd name="T27" fmla="*/ 18 h 103"/>
                <a:gd name="T28" fmla="*/ 45 w 188"/>
                <a:gd name="T29" fmla="*/ 13 h 103"/>
                <a:gd name="T30" fmla="*/ 170 w 188"/>
                <a:gd name="T31" fmla="*/ 13 h 103"/>
                <a:gd name="T32" fmla="*/ 175 w 188"/>
                <a:gd name="T33" fmla="*/ 18 h 103"/>
                <a:gd name="T34" fmla="*/ 175 w 188"/>
                <a:gd name="T35" fmla="*/ 35 h 103"/>
                <a:gd name="T36" fmla="*/ 107 w 188"/>
                <a:gd name="T37" fmla="*/ 90 h 103"/>
                <a:gd name="T38" fmla="*/ 39 w 188"/>
                <a:gd name="T39" fmla="*/ 35 h 103"/>
                <a:gd name="T40" fmla="*/ 16 w 188"/>
                <a:gd name="T41" fmla="*/ 38 h 103"/>
                <a:gd name="T42" fmla="*/ 26 w 188"/>
                <a:gd name="T43" fmla="*/ 32 h 103"/>
                <a:gd name="T44" fmla="*/ 26 w 188"/>
                <a:gd name="T45" fmla="*/ 35 h 103"/>
                <a:gd name="T46" fmla="*/ 35 w 188"/>
                <a:gd name="T47" fmla="*/ 65 h 103"/>
                <a:gd name="T48" fmla="*/ 20 w 188"/>
                <a:gd name="T49" fmla="*/ 57 h 103"/>
                <a:gd name="T50" fmla="*/ 16 w 188"/>
                <a:gd name="T51" fmla="*/ 3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03">
                  <a:moveTo>
                    <a:pt x="10" y="65"/>
                  </a:moveTo>
                  <a:cubicBezTo>
                    <a:pt x="16" y="74"/>
                    <a:pt x="26" y="78"/>
                    <a:pt x="36" y="78"/>
                  </a:cubicBezTo>
                  <a:cubicBezTo>
                    <a:pt x="38" y="78"/>
                    <a:pt x="41" y="78"/>
                    <a:pt x="44" y="77"/>
                  </a:cubicBezTo>
                  <a:cubicBezTo>
                    <a:pt x="59" y="93"/>
                    <a:pt x="82" y="103"/>
                    <a:pt x="107" y="103"/>
                  </a:cubicBezTo>
                  <a:cubicBezTo>
                    <a:pt x="152" y="103"/>
                    <a:pt x="188" y="73"/>
                    <a:pt x="188" y="35"/>
                  </a:cubicBezTo>
                  <a:cubicBezTo>
                    <a:pt x="188" y="18"/>
                    <a:pt x="188" y="18"/>
                    <a:pt x="188" y="18"/>
                  </a:cubicBezTo>
                  <a:cubicBezTo>
                    <a:pt x="188" y="8"/>
                    <a:pt x="180" y="0"/>
                    <a:pt x="170" y="0"/>
                  </a:cubicBezTo>
                  <a:cubicBezTo>
                    <a:pt x="45" y="0"/>
                    <a:pt x="45" y="0"/>
                    <a:pt x="45" y="0"/>
                  </a:cubicBezTo>
                  <a:cubicBezTo>
                    <a:pt x="35" y="0"/>
                    <a:pt x="26" y="8"/>
                    <a:pt x="26" y="18"/>
                  </a:cubicBezTo>
                  <a:cubicBezTo>
                    <a:pt x="26" y="19"/>
                    <a:pt x="26" y="19"/>
                    <a:pt x="26" y="19"/>
                  </a:cubicBezTo>
                  <a:cubicBezTo>
                    <a:pt x="13" y="20"/>
                    <a:pt x="7" y="28"/>
                    <a:pt x="5" y="32"/>
                  </a:cubicBezTo>
                  <a:cubicBezTo>
                    <a:pt x="0" y="42"/>
                    <a:pt x="2" y="55"/>
                    <a:pt x="10" y="65"/>
                  </a:cubicBezTo>
                  <a:close/>
                  <a:moveTo>
                    <a:pt x="39" y="35"/>
                  </a:moveTo>
                  <a:cubicBezTo>
                    <a:pt x="39" y="18"/>
                    <a:pt x="39" y="18"/>
                    <a:pt x="39" y="18"/>
                  </a:cubicBezTo>
                  <a:cubicBezTo>
                    <a:pt x="39" y="15"/>
                    <a:pt x="42" y="13"/>
                    <a:pt x="45" y="13"/>
                  </a:cubicBezTo>
                  <a:cubicBezTo>
                    <a:pt x="170" y="13"/>
                    <a:pt x="170" y="13"/>
                    <a:pt x="170" y="13"/>
                  </a:cubicBezTo>
                  <a:cubicBezTo>
                    <a:pt x="173" y="13"/>
                    <a:pt x="175" y="15"/>
                    <a:pt x="175" y="18"/>
                  </a:cubicBezTo>
                  <a:cubicBezTo>
                    <a:pt x="175" y="35"/>
                    <a:pt x="175" y="35"/>
                    <a:pt x="175" y="35"/>
                  </a:cubicBezTo>
                  <a:cubicBezTo>
                    <a:pt x="175" y="66"/>
                    <a:pt x="145" y="90"/>
                    <a:pt x="107" y="90"/>
                  </a:cubicBezTo>
                  <a:cubicBezTo>
                    <a:pt x="70" y="90"/>
                    <a:pt x="39" y="66"/>
                    <a:pt x="39" y="35"/>
                  </a:cubicBezTo>
                  <a:close/>
                  <a:moveTo>
                    <a:pt x="16" y="38"/>
                  </a:moveTo>
                  <a:cubicBezTo>
                    <a:pt x="18" y="35"/>
                    <a:pt x="21" y="33"/>
                    <a:pt x="26" y="32"/>
                  </a:cubicBezTo>
                  <a:cubicBezTo>
                    <a:pt x="26" y="35"/>
                    <a:pt x="26" y="35"/>
                    <a:pt x="26" y="35"/>
                  </a:cubicBezTo>
                  <a:cubicBezTo>
                    <a:pt x="26" y="46"/>
                    <a:pt x="29" y="56"/>
                    <a:pt x="35" y="65"/>
                  </a:cubicBezTo>
                  <a:cubicBezTo>
                    <a:pt x="27" y="65"/>
                    <a:pt x="22" y="60"/>
                    <a:pt x="20" y="57"/>
                  </a:cubicBezTo>
                  <a:cubicBezTo>
                    <a:pt x="15" y="51"/>
                    <a:pt x="14" y="43"/>
                    <a:pt x="16"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65" name="Freeform 79"/>
          <p:cNvSpPr>
            <a:spLocks noEditPoints="1"/>
          </p:cNvSpPr>
          <p:nvPr/>
        </p:nvSpPr>
        <p:spPr bwMode="auto">
          <a:xfrm rot="21545399">
            <a:off x="7501846" y="1808043"/>
            <a:ext cx="253679" cy="352837"/>
          </a:xfrm>
          <a:custGeom>
            <a:avLst/>
            <a:gdLst>
              <a:gd name="T0" fmla="*/ 130 w 307"/>
              <a:gd name="T1" fmla="*/ 0 h 427"/>
              <a:gd name="T2" fmla="*/ 0 w 307"/>
              <a:gd name="T3" fmla="*/ 63 h 427"/>
              <a:gd name="T4" fmla="*/ 177 w 307"/>
              <a:gd name="T5" fmla="*/ 427 h 427"/>
              <a:gd name="T6" fmla="*/ 307 w 307"/>
              <a:gd name="T7" fmla="*/ 365 h 427"/>
              <a:gd name="T8" fmla="*/ 130 w 307"/>
              <a:gd name="T9" fmla="*/ 0 h 427"/>
              <a:gd name="T10" fmla="*/ 126 w 307"/>
              <a:gd name="T11" fmla="*/ 38 h 427"/>
              <a:gd name="T12" fmla="*/ 103 w 307"/>
              <a:gd name="T13" fmla="*/ 49 h 427"/>
              <a:gd name="T14" fmla="*/ 113 w 307"/>
              <a:gd name="T15" fmla="*/ 71 h 427"/>
              <a:gd name="T16" fmla="*/ 136 w 307"/>
              <a:gd name="T17" fmla="*/ 59 h 427"/>
              <a:gd name="T18" fmla="*/ 143 w 307"/>
              <a:gd name="T19" fmla="*/ 73 h 427"/>
              <a:gd name="T20" fmla="*/ 92 w 307"/>
              <a:gd name="T21" fmla="*/ 98 h 427"/>
              <a:gd name="T22" fmla="*/ 103 w 307"/>
              <a:gd name="T23" fmla="*/ 118 h 427"/>
              <a:gd name="T24" fmla="*/ 153 w 307"/>
              <a:gd name="T25" fmla="*/ 95 h 427"/>
              <a:gd name="T26" fmla="*/ 160 w 307"/>
              <a:gd name="T27" fmla="*/ 108 h 427"/>
              <a:gd name="T28" fmla="*/ 136 w 307"/>
              <a:gd name="T29" fmla="*/ 120 h 427"/>
              <a:gd name="T30" fmla="*/ 146 w 307"/>
              <a:gd name="T31" fmla="*/ 142 h 427"/>
              <a:gd name="T32" fmla="*/ 172 w 307"/>
              <a:gd name="T33" fmla="*/ 130 h 427"/>
              <a:gd name="T34" fmla="*/ 179 w 307"/>
              <a:gd name="T35" fmla="*/ 144 h 427"/>
              <a:gd name="T36" fmla="*/ 128 w 307"/>
              <a:gd name="T37" fmla="*/ 169 h 427"/>
              <a:gd name="T38" fmla="*/ 138 w 307"/>
              <a:gd name="T39" fmla="*/ 191 h 427"/>
              <a:gd name="T40" fmla="*/ 189 w 307"/>
              <a:gd name="T41" fmla="*/ 166 h 427"/>
              <a:gd name="T42" fmla="*/ 195 w 307"/>
              <a:gd name="T43" fmla="*/ 179 h 427"/>
              <a:gd name="T44" fmla="*/ 172 w 307"/>
              <a:gd name="T45" fmla="*/ 191 h 427"/>
              <a:gd name="T46" fmla="*/ 182 w 307"/>
              <a:gd name="T47" fmla="*/ 213 h 427"/>
              <a:gd name="T48" fmla="*/ 206 w 307"/>
              <a:gd name="T49" fmla="*/ 201 h 427"/>
              <a:gd name="T50" fmla="*/ 212 w 307"/>
              <a:gd name="T51" fmla="*/ 216 h 427"/>
              <a:gd name="T52" fmla="*/ 162 w 307"/>
              <a:gd name="T53" fmla="*/ 240 h 427"/>
              <a:gd name="T54" fmla="*/ 174 w 307"/>
              <a:gd name="T55" fmla="*/ 262 h 427"/>
              <a:gd name="T56" fmla="*/ 224 w 307"/>
              <a:gd name="T57" fmla="*/ 237 h 427"/>
              <a:gd name="T58" fmla="*/ 231 w 307"/>
              <a:gd name="T59" fmla="*/ 252 h 427"/>
              <a:gd name="T60" fmla="*/ 206 w 307"/>
              <a:gd name="T61" fmla="*/ 264 h 427"/>
              <a:gd name="T62" fmla="*/ 217 w 307"/>
              <a:gd name="T63" fmla="*/ 284 h 427"/>
              <a:gd name="T64" fmla="*/ 241 w 307"/>
              <a:gd name="T65" fmla="*/ 274 h 427"/>
              <a:gd name="T66" fmla="*/ 248 w 307"/>
              <a:gd name="T67" fmla="*/ 287 h 427"/>
              <a:gd name="T68" fmla="*/ 197 w 307"/>
              <a:gd name="T69" fmla="*/ 311 h 427"/>
              <a:gd name="T70" fmla="*/ 207 w 307"/>
              <a:gd name="T71" fmla="*/ 333 h 427"/>
              <a:gd name="T72" fmla="*/ 258 w 307"/>
              <a:gd name="T73" fmla="*/ 309 h 427"/>
              <a:gd name="T74" fmla="*/ 265 w 307"/>
              <a:gd name="T75" fmla="*/ 323 h 427"/>
              <a:gd name="T76" fmla="*/ 241 w 307"/>
              <a:gd name="T77" fmla="*/ 334 h 427"/>
              <a:gd name="T78" fmla="*/ 251 w 307"/>
              <a:gd name="T79" fmla="*/ 356 h 427"/>
              <a:gd name="T80" fmla="*/ 276 w 307"/>
              <a:gd name="T81" fmla="*/ 344 h 427"/>
              <a:gd name="T82" fmla="*/ 282 w 307"/>
              <a:gd name="T83" fmla="*/ 356 h 427"/>
              <a:gd name="T84" fmla="*/ 187 w 307"/>
              <a:gd name="T85" fmla="*/ 402 h 427"/>
              <a:gd name="T86" fmla="*/ 25 w 307"/>
              <a:gd name="T87" fmla="*/ 71 h 427"/>
              <a:gd name="T88" fmla="*/ 119 w 307"/>
              <a:gd name="T89" fmla="*/ 26 h 427"/>
              <a:gd name="T90" fmla="*/ 126 w 307"/>
              <a:gd name="T91" fmla="*/ 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27">
                <a:moveTo>
                  <a:pt x="130" y="0"/>
                </a:moveTo>
                <a:lnTo>
                  <a:pt x="0" y="63"/>
                </a:lnTo>
                <a:lnTo>
                  <a:pt x="177" y="427"/>
                </a:lnTo>
                <a:lnTo>
                  <a:pt x="307" y="365"/>
                </a:lnTo>
                <a:lnTo>
                  <a:pt x="130" y="0"/>
                </a:lnTo>
                <a:close/>
                <a:moveTo>
                  <a:pt x="126" y="38"/>
                </a:moveTo>
                <a:lnTo>
                  <a:pt x="103" y="49"/>
                </a:lnTo>
                <a:lnTo>
                  <a:pt x="113" y="71"/>
                </a:lnTo>
                <a:lnTo>
                  <a:pt x="136" y="59"/>
                </a:lnTo>
                <a:lnTo>
                  <a:pt x="143" y="73"/>
                </a:lnTo>
                <a:lnTo>
                  <a:pt x="92" y="98"/>
                </a:lnTo>
                <a:lnTo>
                  <a:pt x="103" y="118"/>
                </a:lnTo>
                <a:lnTo>
                  <a:pt x="153" y="95"/>
                </a:lnTo>
                <a:lnTo>
                  <a:pt x="160" y="108"/>
                </a:lnTo>
                <a:lnTo>
                  <a:pt x="136" y="120"/>
                </a:lnTo>
                <a:lnTo>
                  <a:pt x="146" y="142"/>
                </a:lnTo>
                <a:lnTo>
                  <a:pt x="172" y="130"/>
                </a:lnTo>
                <a:lnTo>
                  <a:pt x="179" y="144"/>
                </a:lnTo>
                <a:lnTo>
                  <a:pt x="128" y="169"/>
                </a:lnTo>
                <a:lnTo>
                  <a:pt x="138" y="191"/>
                </a:lnTo>
                <a:lnTo>
                  <a:pt x="189" y="166"/>
                </a:lnTo>
                <a:lnTo>
                  <a:pt x="195" y="179"/>
                </a:lnTo>
                <a:lnTo>
                  <a:pt x="172" y="191"/>
                </a:lnTo>
                <a:lnTo>
                  <a:pt x="182" y="213"/>
                </a:lnTo>
                <a:lnTo>
                  <a:pt x="206" y="201"/>
                </a:lnTo>
                <a:lnTo>
                  <a:pt x="212" y="216"/>
                </a:lnTo>
                <a:lnTo>
                  <a:pt x="162" y="240"/>
                </a:lnTo>
                <a:lnTo>
                  <a:pt x="174" y="262"/>
                </a:lnTo>
                <a:lnTo>
                  <a:pt x="224" y="237"/>
                </a:lnTo>
                <a:lnTo>
                  <a:pt x="231" y="252"/>
                </a:lnTo>
                <a:lnTo>
                  <a:pt x="206" y="264"/>
                </a:lnTo>
                <a:lnTo>
                  <a:pt x="217" y="284"/>
                </a:lnTo>
                <a:lnTo>
                  <a:pt x="241" y="274"/>
                </a:lnTo>
                <a:lnTo>
                  <a:pt x="248" y="287"/>
                </a:lnTo>
                <a:lnTo>
                  <a:pt x="197" y="311"/>
                </a:lnTo>
                <a:lnTo>
                  <a:pt x="207" y="333"/>
                </a:lnTo>
                <a:lnTo>
                  <a:pt x="258" y="309"/>
                </a:lnTo>
                <a:lnTo>
                  <a:pt x="265" y="323"/>
                </a:lnTo>
                <a:lnTo>
                  <a:pt x="241" y="334"/>
                </a:lnTo>
                <a:lnTo>
                  <a:pt x="251" y="356"/>
                </a:lnTo>
                <a:lnTo>
                  <a:pt x="276" y="344"/>
                </a:lnTo>
                <a:lnTo>
                  <a:pt x="282" y="356"/>
                </a:lnTo>
                <a:lnTo>
                  <a:pt x="187" y="402"/>
                </a:lnTo>
                <a:lnTo>
                  <a:pt x="25" y="71"/>
                </a:lnTo>
                <a:lnTo>
                  <a:pt x="119" y="26"/>
                </a:lnTo>
                <a:lnTo>
                  <a:pt x="126" y="38"/>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6" name="Freeform 80"/>
          <p:cNvSpPr>
            <a:spLocks noEditPoints="1"/>
          </p:cNvSpPr>
          <p:nvPr/>
        </p:nvSpPr>
        <p:spPr bwMode="auto">
          <a:xfrm rot="21545399">
            <a:off x="8651133" y="1621428"/>
            <a:ext cx="189299" cy="461018"/>
          </a:xfrm>
          <a:custGeom>
            <a:avLst/>
            <a:gdLst>
              <a:gd name="T0" fmla="*/ 120 w 147"/>
              <a:gd name="T1" fmla="*/ 22 h 358"/>
              <a:gd name="T2" fmla="*/ 108 w 147"/>
              <a:gd name="T3" fmla="*/ 0 h 358"/>
              <a:gd name="T4" fmla="*/ 40 w 147"/>
              <a:gd name="T5" fmla="*/ 0 h 358"/>
              <a:gd name="T6" fmla="*/ 25 w 147"/>
              <a:gd name="T7" fmla="*/ 22 h 358"/>
              <a:gd name="T8" fmla="*/ 42 w 147"/>
              <a:gd name="T9" fmla="*/ 73 h 358"/>
              <a:gd name="T10" fmla="*/ 0 w 147"/>
              <a:gd name="T11" fmla="*/ 278 h 358"/>
              <a:gd name="T12" fmla="*/ 72 w 147"/>
              <a:gd name="T13" fmla="*/ 358 h 358"/>
              <a:gd name="T14" fmla="*/ 147 w 147"/>
              <a:gd name="T15" fmla="*/ 278 h 358"/>
              <a:gd name="T16" fmla="*/ 104 w 147"/>
              <a:gd name="T17" fmla="*/ 73 h 358"/>
              <a:gd name="T18" fmla="*/ 120 w 147"/>
              <a:gd name="T19" fmla="*/ 22 h 358"/>
              <a:gd name="T20" fmla="*/ 49 w 147"/>
              <a:gd name="T21" fmla="*/ 17 h 358"/>
              <a:gd name="T22" fmla="*/ 96 w 147"/>
              <a:gd name="T23" fmla="*/ 17 h 358"/>
              <a:gd name="T24" fmla="*/ 101 w 147"/>
              <a:gd name="T25" fmla="*/ 24 h 358"/>
              <a:gd name="T26" fmla="*/ 87 w 147"/>
              <a:gd name="T27" fmla="*/ 62 h 358"/>
              <a:gd name="T28" fmla="*/ 57 w 147"/>
              <a:gd name="T29" fmla="*/ 62 h 358"/>
              <a:gd name="T30" fmla="*/ 45 w 147"/>
              <a:gd name="T31" fmla="*/ 24 h 358"/>
              <a:gd name="T32" fmla="*/ 49 w 147"/>
              <a:gd name="T33" fmla="*/ 17 h 358"/>
              <a:gd name="T34" fmla="*/ 32 w 147"/>
              <a:gd name="T35" fmla="*/ 211 h 358"/>
              <a:gd name="T36" fmla="*/ 109 w 147"/>
              <a:gd name="T37" fmla="*/ 292 h 358"/>
              <a:gd name="T38" fmla="*/ 94 w 147"/>
              <a:gd name="T39" fmla="*/ 307 h 358"/>
              <a:gd name="T40" fmla="*/ 27 w 147"/>
              <a:gd name="T41" fmla="*/ 240 h 358"/>
              <a:gd name="T42" fmla="*/ 32 w 147"/>
              <a:gd name="T43" fmla="*/ 211 h 358"/>
              <a:gd name="T44" fmla="*/ 33 w 147"/>
              <a:gd name="T45" fmla="*/ 201 h 358"/>
              <a:gd name="T46" fmla="*/ 40 w 147"/>
              <a:gd name="T47" fmla="*/ 172 h 358"/>
              <a:gd name="T48" fmla="*/ 125 w 147"/>
              <a:gd name="T49" fmla="*/ 261 h 358"/>
              <a:gd name="T50" fmla="*/ 126 w 147"/>
              <a:gd name="T51" fmla="*/ 273 h 358"/>
              <a:gd name="T52" fmla="*/ 114 w 147"/>
              <a:gd name="T53" fmla="*/ 285 h 358"/>
              <a:gd name="T54" fmla="*/ 33 w 147"/>
              <a:gd name="T55" fmla="*/ 201 h 358"/>
              <a:gd name="T56" fmla="*/ 42 w 147"/>
              <a:gd name="T57" fmla="*/ 162 h 358"/>
              <a:gd name="T58" fmla="*/ 47 w 147"/>
              <a:gd name="T59" fmla="*/ 137 h 358"/>
              <a:gd name="T60" fmla="*/ 111 w 147"/>
              <a:gd name="T61" fmla="*/ 201 h 358"/>
              <a:gd name="T62" fmla="*/ 121 w 147"/>
              <a:gd name="T63" fmla="*/ 245 h 358"/>
              <a:gd name="T64" fmla="*/ 42 w 147"/>
              <a:gd name="T65" fmla="*/ 162 h 358"/>
              <a:gd name="T66" fmla="*/ 49 w 147"/>
              <a:gd name="T67" fmla="*/ 127 h 358"/>
              <a:gd name="T68" fmla="*/ 55 w 147"/>
              <a:gd name="T69" fmla="*/ 96 h 358"/>
              <a:gd name="T70" fmla="*/ 101 w 147"/>
              <a:gd name="T71" fmla="*/ 145 h 358"/>
              <a:gd name="T72" fmla="*/ 108 w 147"/>
              <a:gd name="T73" fmla="*/ 186 h 358"/>
              <a:gd name="T74" fmla="*/ 49 w 147"/>
              <a:gd name="T75" fmla="*/ 127 h 358"/>
              <a:gd name="T76" fmla="*/ 23 w 147"/>
              <a:gd name="T77" fmla="*/ 250 h 358"/>
              <a:gd name="T78" fmla="*/ 87 w 147"/>
              <a:gd name="T79" fmla="*/ 314 h 358"/>
              <a:gd name="T80" fmla="*/ 72 w 147"/>
              <a:gd name="T81" fmla="*/ 331 h 358"/>
              <a:gd name="T82" fmla="*/ 20 w 147"/>
              <a:gd name="T83" fmla="*/ 273 h 358"/>
              <a:gd name="T84" fmla="*/ 23 w 147"/>
              <a:gd name="T85" fmla="*/ 250 h 358"/>
              <a:gd name="T86" fmla="*/ 87 w 147"/>
              <a:gd name="T87" fmla="*/ 81 h 358"/>
              <a:gd name="T88" fmla="*/ 98 w 147"/>
              <a:gd name="T89" fmla="*/ 128 h 358"/>
              <a:gd name="T90" fmla="*/ 57 w 147"/>
              <a:gd name="T91" fmla="*/ 86 h 358"/>
              <a:gd name="T92" fmla="*/ 59 w 147"/>
              <a:gd name="T93" fmla="*/ 81 h 358"/>
              <a:gd name="T94" fmla="*/ 87 w 147"/>
              <a:gd name="T95" fmla="*/ 8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 h="358">
                <a:moveTo>
                  <a:pt x="120" y="22"/>
                </a:moveTo>
                <a:lnTo>
                  <a:pt x="108" y="0"/>
                </a:lnTo>
                <a:lnTo>
                  <a:pt x="40" y="0"/>
                </a:lnTo>
                <a:lnTo>
                  <a:pt x="25" y="22"/>
                </a:lnTo>
                <a:lnTo>
                  <a:pt x="42" y="73"/>
                </a:lnTo>
                <a:lnTo>
                  <a:pt x="0" y="278"/>
                </a:lnTo>
                <a:lnTo>
                  <a:pt x="72" y="358"/>
                </a:lnTo>
                <a:lnTo>
                  <a:pt x="147" y="278"/>
                </a:lnTo>
                <a:lnTo>
                  <a:pt x="104" y="73"/>
                </a:lnTo>
                <a:lnTo>
                  <a:pt x="120" y="22"/>
                </a:lnTo>
                <a:close/>
                <a:moveTo>
                  <a:pt x="49" y="17"/>
                </a:moveTo>
                <a:lnTo>
                  <a:pt x="96" y="17"/>
                </a:lnTo>
                <a:lnTo>
                  <a:pt x="101" y="24"/>
                </a:lnTo>
                <a:lnTo>
                  <a:pt x="87" y="62"/>
                </a:lnTo>
                <a:lnTo>
                  <a:pt x="57" y="62"/>
                </a:lnTo>
                <a:lnTo>
                  <a:pt x="45" y="24"/>
                </a:lnTo>
                <a:lnTo>
                  <a:pt x="49" y="17"/>
                </a:lnTo>
                <a:close/>
                <a:moveTo>
                  <a:pt x="32" y="211"/>
                </a:moveTo>
                <a:lnTo>
                  <a:pt x="109" y="292"/>
                </a:lnTo>
                <a:lnTo>
                  <a:pt x="94" y="307"/>
                </a:lnTo>
                <a:lnTo>
                  <a:pt x="27" y="240"/>
                </a:lnTo>
                <a:lnTo>
                  <a:pt x="32" y="211"/>
                </a:lnTo>
                <a:close/>
                <a:moveTo>
                  <a:pt x="33" y="201"/>
                </a:moveTo>
                <a:lnTo>
                  <a:pt x="40" y="172"/>
                </a:lnTo>
                <a:lnTo>
                  <a:pt x="125" y="261"/>
                </a:lnTo>
                <a:lnTo>
                  <a:pt x="126" y="273"/>
                </a:lnTo>
                <a:lnTo>
                  <a:pt x="114" y="285"/>
                </a:lnTo>
                <a:lnTo>
                  <a:pt x="33" y="201"/>
                </a:lnTo>
                <a:close/>
                <a:moveTo>
                  <a:pt x="42" y="162"/>
                </a:moveTo>
                <a:lnTo>
                  <a:pt x="47" y="137"/>
                </a:lnTo>
                <a:lnTo>
                  <a:pt x="111" y="201"/>
                </a:lnTo>
                <a:lnTo>
                  <a:pt x="121" y="245"/>
                </a:lnTo>
                <a:lnTo>
                  <a:pt x="42" y="162"/>
                </a:lnTo>
                <a:close/>
                <a:moveTo>
                  <a:pt x="49" y="127"/>
                </a:moveTo>
                <a:lnTo>
                  <a:pt x="55" y="96"/>
                </a:lnTo>
                <a:lnTo>
                  <a:pt x="101" y="145"/>
                </a:lnTo>
                <a:lnTo>
                  <a:pt x="108" y="186"/>
                </a:lnTo>
                <a:lnTo>
                  <a:pt x="49" y="127"/>
                </a:lnTo>
                <a:close/>
                <a:moveTo>
                  <a:pt x="23" y="250"/>
                </a:moveTo>
                <a:lnTo>
                  <a:pt x="87" y="314"/>
                </a:lnTo>
                <a:lnTo>
                  <a:pt x="72" y="331"/>
                </a:lnTo>
                <a:lnTo>
                  <a:pt x="20" y="273"/>
                </a:lnTo>
                <a:lnTo>
                  <a:pt x="23" y="250"/>
                </a:lnTo>
                <a:close/>
                <a:moveTo>
                  <a:pt x="87" y="81"/>
                </a:moveTo>
                <a:lnTo>
                  <a:pt x="98" y="128"/>
                </a:lnTo>
                <a:lnTo>
                  <a:pt x="57" y="86"/>
                </a:lnTo>
                <a:lnTo>
                  <a:pt x="59" y="81"/>
                </a:lnTo>
                <a:lnTo>
                  <a:pt x="87" y="81"/>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67" name="Group 66"/>
          <p:cNvGrpSpPr/>
          <p:nvPr/>
        </p:nvGrpSpPr>
        <p:grpSpPr>
          <a:xfrm rot="21545399">
            <a:off x="8207953" y="1483008"/>
            <a:ext cx="257978" cy="297905"/>
            <a:chOff x="3665538" y="2366963"/>
            <a:chExt cx="266700" cy="307975"/>
          </a:xfrm>
          <a:solidFill>
            <a:schemeClr val="accent5"/>
          </a:solidFill>
        </p:grpSpPr>
        <p:sp>
          <p:nvSpPr>
            <p:cNvPr id="68" name="Freeform 81"/>
            <p:cNvSpPr>
              <a:spLocks noEditPoints="1"/>
            </p:cNvSpPr>
            <p:nvPr/>
          </p:nvSpPr>
          <p:spPr bwMode="auto">
            <a:xfrm>
              <a:off x="3665538" y="2366963"/>
              <a:ext cx="266700" cy="307975"/>
            </a:xfrm>
            <a:custGeom>
              <a:avLst/>
              <a:gdLst>
                <a:gd name="T0" fmla="*/ 10 w 99"/>
                <a:gd name="T1" fmla="*/ 115 h 115"/>
                <a:gd name="T2" fmla="*/ 90 w 99"/>
                <a:gd name="T3" fmla="*/ 115 h 115"/>
                <a:gd name="T4" fmla="*/ 99 w 99"/>
                <a:gd name="T5" fmla="*/ 106 h 115"/>
                <a:gd name="T6" fmla="*/ 99 w 99"/>
                <a:gd name="T7" fmla="*/ 10 h 115"/>
                <a:gd name="T8" fmla="*/ 90 w 99"/>
                <a:gd name="T9" fmla="*/ 0 h 115"/>
                <a:gd name="T10" fmla="*/ 10 w 99"/>
                <a:gd name="T11" fmla="*/ 0 h 115"/>
                <a:gd name="T12" fmla="*/ 0 w 99"/>
                <a:gd name="T13" fmla="*/ 10 h 115"/>
                <a:gd name="T14" fmla="*/ 0 w 99"/>
                <a:gd name="T15" fmla="*/ 106 h 115"/>
                <a:gd name="T16" fmla="*/ 10 w 99"/>
                <a:gd name="T17" fmla="*/ 115 h 115"/>
                <a:gd name="T18" fmla="*/ 7 w 99"/>
                <a:gd name="T19" fmla="*/ 10 h 115"/>
                <a:gd name="T20" fmla="*/ 10 w 99"/>
                <a:gd name="T21" fmla="*/ 7 h 115"/>
                <a:gd name="T22" fmla="*/ 90 w 99"/>
                <a:gd name="T23" fmla="*/ 7 h 115"/>
                <a:gd name="T24" fmla="*/ 93 w 99"/>
                <a:gd name="T25" fmla="*/ 10 h 115"/>
                <a:gd name="T26" fmla="*/ 93 w 99"/>
                <a:gd name="T27" fmla="*/ 106 h 115"/>
                <a:gd name="T28" fmla="*/ 90 w 99"/>
                <a:gd name="T29" fmla="*/ 109 h 115"/>
                <a:gd name="T30" fmla="*/ 10 w 99"/>
                <a:gd name="T31" fmla="*/ 109 h 115"/>
                <a:gd name="T32" fmla="*/ 7 w 99"/>
                <a:gd name="T33" fmla="*/ 106 h 115"/>
                <a:gd name="T34" fmla="*/ 7 w 99"/>
                <a:gd name="T35"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15">
                  <a:moveTo>
                    <a:pt x="10" y="115"/>
                  </a:moveTo>
                  <a:cubicBezTo>
                    <a:pt x="90" y="115"/>
                    <a:pt x="90" y="115"/>
                    <a:pt x="90" y="115"/>
                  </a:cubicBezTo>
                  <a:cubicBezTo>
                    <a:pt x="95" y="115"/>
                    <a:pt x="99" y="111"/>
                    <a:pt x="99" y="106"/>
                  </a:cubicBezTo>
                  <a:cubicBezTo>
                    <a:pt x="99" y="10"/>
                    <a:pt x="99" y="10"/>
                    <a:pt x="99" y="10"/>
                  </a:cubicBezTo>
                  <a:cubicBezTo>
                    <a:pt x="99" y="5"/>
                    <a:pt x="95" y="0"/>
                    <a:pt x="90" y="0"/>
                  </a:cubicBezTo>
                  <a:cubicBezTo>
                    <a:pt x="10" y="0"/>
                    <a:pt x="10" y="0"/>
                    <a:pt x="10" y="0"/>
                  </a:cubicBezTo>
                  <a:cubicBezTo>
                    <a:pt x="5" y="0"/>
                    <a:pt x="0" y="5"/>
                    <a:pt x="0" y="10"/>
                  </a:cubicBezTo>
                  <a:cubicBezTo>
                    <a:pt x="0" y="106"/>
                    <a:pt x="0" y="106"/>
                    <a:pt x="0" y="106"/>
                  </a:cubicBezTo>
                  <a:cubicBezTo>
                    <a:pt x="0" y="111"/>
                    <a:pt x="5" y="115"/>
                    <a:pt x="10" y="115"/>
                  </a:cubicBezTo>
                  <a:close/>
                  <a:moveTo>
                    <a:pt x="7" y="10"/>
                  </a:moveTo>
                  <a:cubicBezTo>
                    <a:pt x="7" y="8"/>
                    <a:pt x="8" y="7"/>
                    <a:pt x="10" y="7"/>
                  </a:cubicBezTo>
                  <a:cubicBezTo>
                    <a:pt x="90" y="7"/>
                    <a:pt x="90" y="7"/>
                    <a:pt x="90" y="7"/>
                  </a:cubicBezTo>
                  <a:cubicBezTo>
                    <a:pt x="92" y="7"/>
                    <a:pt x="93" y="8"/>
                    <a:pt x="93" y="10"/>
                  </a:cubicBezTo>
                  <a:cubicBezTo>
                    <a:pt x="93" y="106"/>
                    <a:pt x="93" y="106"/>
                    <a:pt x="93" y="106"/>
                  </a:cubicBezTo>
                  <a:cubicBezTo>
                    <a:pt x="93" y="107"/>
                    <a:pt x="92" y="109"/>
                    <a:pt x="90" y="109"/>
                  </a:cubicBezTo>
                  <a:cubicBezTo>
                    <a:pt x="10" y="109"/>
                    <a:pt x="10" y="109"/>
                    <a:pt x="10" y="109"/>
                  </a:cubicBezTo>
                  <a:cubicBezTo>
                    <a:pt x="8" y="109"/>
                    <a:pt x="7" y="107"/>
                    <a:pt x="7" y="106"/>
                  </a:cubicBezTo>
                  <a:lnTo>
                    <a:pt x="7" y="10"/>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9" name="Freeform 82"/>
            <p:cNvSpPr>
              <a:spLocks noEditPoints="1"/>
            </p:cNvSpPr>
            <p:nvPr/>
          </p:nvSpPr>
          <p:spPr bwMode="auto">
            <a:xfrm>
              <a:off x="3692525" y="2393951"/>
              <a:ext cx="214312" cy="66675"/>
            </a:xfrm>
            <a:custGeom>
              <a:avLst/>
              <a:gdLst>
                <a:gd name="T0" fmla="*/ 5 w 80"/>
                <a:gd name="T1" fmla="*/ 25 h 25"/>
                <a:gd name="T2" fmla="*/ 75 w 80"/>
                <a:gd name="T3" fmla="*/ 25 h 25"/>
                <a:gd name="T4" fmla="*/ 80 w 80"/>
                <a:gd name="T5" fmla="*/ 20 h 25"/>
                <a:gd name="T6" fmla="*/ 80 w 80"/>
                <a:gd name="T7" fmla="*/ 6 h 25"/>
                <a:gd name="T8" fmla="*/ 75 w 80"/>
                <a:gd name="T9" fmla="*/ 0 h 25"/>
                <a:gd name="T10" fmla="*/ 5 w 80"/>
                <a:gd name="T11" fmla="*/ 0 h 25"/>
                <a:gd name="T12" fmla="*/ 0 w 80"/>
                <a:gd name="T13" fmla="*/ 6 h 25"/>
                <a:gd name="T14" fmla="*/ 0 w 80"/>
                <a:gd name="T15" fmla="*/ 20 h 25"/>
                <a:gd name="T16" fmla="*/ 5 w 80"/>
                <a:gd name="T17" fmla="*/ 25 h 25"/>
                <a:gd name="T18" fmla="*/ 3 w 80"/>
                <a:gd name="T19" fmla="*/ 6 h 25"/>
                <a:gd name="T20" fmla="*/ 5 w 80"/>
                <a:gd name="T21" fmla="*/ 4 h 25"/>
                <a:gd name="T22" fmla="*/ 75 w 80"/>
                <a:gd name="T23" fmla="*/ 4 h 25"/>
                <a:gd name="T24" fmla="*/ 77 w 80"/>
                <a:gd name="T25" fmla="*/ 6 h 25"/>
                <a:gd name="T26" fmla="*/ 77 w 80"/>
                <a:gd name="T27" fmla="*/ 20 h 25"/>
                <a:gd name="T28" fmla="*/ 75 w 80"/>
                <a:gd name="T29" fmla="*/ 22 h 25"/>
                <a:gd name="T30" fmla="*/ 5 w 80"/>
                <a:gd name="T31" fmla="*/ 22 h 25"/>
                <a:gd name="T32" fmla="*/ 3 w 80"/>
                <a:gd name="T33" fmla="*/ 20 h 25"/>
                <a:gd name="T34" fmla="*/ 3 w 80"/>
                <a:gd name="T3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5">
                  <a:moveTo>
                    <a:pt x="5" y="25"/>
                  </a:moveTo>
                  <a:cubicBezTo>
                    <a:pt x="75" y="25"/>
                    <a:pt x="75" y="25"/>
                    <a:pt x="75" y="25"/>
                  </a:cubicBezTo>
                  <a:cubicBezTo>
                    <a:pt x="78" y="25"/>
                    <a:pt x="80" y="23"/>
                    <a:pt x="80" y="20"/>
                  </a:cubicBezTo>
                  <a:cubicBezTo>
                    <a:pt x="80" y="6"/>
                    <a:pt x="80" y="6"/>
                    <a:pt x="80" y="6"/>
                  </a:cubicBezTo>
                  <a:cubicBezTo>
                    <a:pt x="80" y="3"/>
                    <a:pt x="78" y="0"/>
                    <a:pt x="75" y="0"/>
                  </a:cubicBezTo>
                  <a:cubicBezTo>
                    <a:pt x="5" y="0"/>
                    <a:pt x="5" y="0"/>
                    <a:pt x="5" y="0"/>
                  </a:cubicBezTo>
                  <a:cubicBezTo>
                    <a:pt x="2" y="0"/>
                    <a:pt x="0" y="3"/>
                    <a:pt x="0" y="6"/>
                  </a:cubicBezTo>
                  <a:cubicBezTo>
                    <a:pt x="0" y="20"/>
                    <a:pt x="0" y="20"/>
                    <a:pt x="0" y="20"/>
                  </a:cubicBezTo>
                  <a:cubicBezTo>
                    <a:pt x="0" y="23"/>
                    <a:pt x="2" y="25"/>
                    <a:pt x="5" y="25"/>
                  </a:cubicBezTo>
                  <a:close/>
                  <a:moveTo>
                    <a:pt x="3" y="6"/>
                  </a:moveTo>
                  <a:cubicBezTo>
                    <a:pt x="3" y="4"/>
                    <a:pt x="4" y="4"/>
                    <a:pt x="5" y="4"/>
                  </a:cubicBezTo>
                  <a:cubicBezTo>
                    <a:pt x="75" y="4"/>
                    <a:pt x="75" y="4"/>
                    <a:pt x="75" y="4"/>
                  </a:cubicBezTo>
                  <a:cubicBezTo>
                    <a:pt x="76" y="4"/>
                    <a:pt x="77" y="4"/>
                    <a:pt x="77" y="6"/>
                  </a:cubicBezTo>
                  <a:cubicBezTo>
                    <a:pt x="77" y="20"/>
                    <a:pt x="77" y="20"/>
                    <a:pt x="77" y="20"/>
                  </a:cubicBezTo>
                  <a:cubicBezTo>
                    <a:pt x="77" y="21"/>
                    <a:pt x="76" y="22"/>
                    <a:pt x="75" y="22"/>
                  </a:cubicBezTo>
                  <a:cubicBezTo>
                    <a:pt x="5" y="22"/>
                    <a:pt x="5" y="22"/>
                    <a:pt x="5" y="22"/>
                  </a:cubicBezTo>
                  <a:cubicBezTo>
                    <a:pt x="4" y="22"/>
                    <a:pt x="3" y="21"/>
                    <a:pt x="3" y="20"/>
                  </a:cubicBezTo>
                  <a:lnTo>
                    <a:pt x="3" y="6"/>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0" name="Rectangle 83"/>
            <p:cNvSpPr>
              <a:spLocks noChangeArrowheads="1"/>
            </p:cNvSpPr>
            <p:nvPr/>
          </p:nvSpPr>
          <p:spPr bwMode="auto">
            <a:xfrm>
              <a:off x="3792538" y="2411413"/>
              <a:ext cx="12700" cy="34925"/>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1" name="Rectangle 84"/>
            <p:cNvSpPr>
              <a:spLocks noChangeArrowheads="1"/>
            </p:cNvSpPr>
            <p:nvPr/>
          </p:nvSpPr>
          <p:spPr bwMode="auto">
            <a:xfrm>
              <a:off x="3813175" y="2411413"/>
              <a:ext cx="14287" cy="34925"/>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2" name="Rectangle 85"/>
            <p:cNvSpPr>
              <a:spLocks noChangeArrowheads="1"/>
            </p:cNvSpPr>
            <p:nvPr/>
          </p:nvSpPr>
          <p:spPr bwMode="auto">
            <a:xfrm>
              <a:off x="3835400" y="2411413"/>
              <a:ext cx="12700" cy="34925"/>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3" name="Rectangle 86"/>
            <p:cNvSpPr>
              <a:spLocks noChangeArrowheads="1"/>
            </p:cNvSpPr>
            <p:nvPr/>
          </p:nvSpPr>
          <p:spPr bwMode="auto">
            <a:xfrm>
              <a:off x="3856038" y="2411413"/>
              <a:ext cx="14287" cy="34925"/>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4" name="Rectangle 87"/>
            <p:cNvSpPr>
              <a:spLocks noChangeArrowheads="1"/>
            </p:cNvSpPr>
            <p:nvPr/>
          </p:nvSpPr>
          <p:spPr bwMode="auto">
            <a:xfrm>
              <a:off x="3878263" y="2411413"/>
              <a:ext cx="12700" cy="34925"/>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5" name="Freeform 88"/>
            <p:cNvSpPr>
              <a:spLocks noEditPoints="1"/>
            </p:cNvSpPr>
            <p:nvPr/>
          </p:nvSpPr>
          <p:spPr bwMode="auto">
            <a:xfrm>
              <a:off x="3700463" y="2484438"/>
              <a:ext cx="41275" cy="39688"/>
            </a:xfrm>
            <a:custGeom>
              <a:avLst/>
              <a:gdLst>
                <a:gd name="T0" fmla="*/ 8 w 15"/>
                <a:gd name="T1" fmla="*/ 0 h 15"/>
                <a:gd name="T2" fmla="*/ 0 w 15"/>
                <a:gd name="T3" fmla="*/ 8 h 15"/>
                <a:gd name="T4" fmla="*/ 8 w 15"/>
                <a:gd name="T5" fmla="*/ 15 h 15"/>
                <a:gd name="T6" fmla="*/ 15 w 15"/>
                <a:gd name="T7" fmla="*/ 8 h 15"/>
                <a:gd name="T8" fmla="*/ 8 w 15"/>
                <a:gd name="T9" fmla="*/ 0 h 15"/>
                <a:gd name="T10" fmla="*/ 8 w 15"/>
                <a:gd name="T11" fmla="*/ 12 h 15"/>
                <a:gd name="T12" fmla="*/ 3 w 15"/>
                <a:gd name="T13" fmla="*/ 8 h 15"/>
                <a:gd name="T14" fmla="*/ 8 w 15"/>
                <a:gd name="T15" fmla="*/ 3 h 15"/>
                <a:gd name="T16" fmla="*/ 12 w 15"/>
                <a:gd name="T17" fmla="*/ 8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4"/>
                    <a:pt x="0" y="8"/>
                  </a:cubicBezTo>
                  <a:cubicBezTo>
                    <a:pt x="0" y="12"/>
                    <a:pt x="4" y="15"/>
                    <a:pt x="8" y="15"/>
                  </a:cubicBezTo>
                  <a:cubicBezTo>
                    <a:pt x="12" y="15"/>
                    <a:pt x="15" y="12"/>
                    <a:pt x="15" y="8"/>
                  </a:cubicBezTo>
                  <a:cubicBezTo>
                    <a:pt x="15" y="4"/>
                    <a:pt x="12" y="0"/>
                    <a:pt x="8" y="0"/>
                  </a:cubicBezTo>
                  <a:close/>
                  <a:moveTo>
                    <a:pt x="8" y="12"/>
                  </a:moveTo>
                  <a:cubicBezTo>
                    <a:pt x="5" y="12"/>
                    <a:pt x="3" y="10"/>
                    <a:pt x="3" y="8"/>
                  </a:cubicBezTo>
                  <a:cubicBezTo>
                    <a:pt x="3" y="5"/>
                    <a:pt x="5" y="3"/>
                    <a:pt x="8" y="3"/>
                  </a:cubicBezTo>
                  <a:cubicBezTo>
                    <a:pt x="10" y="3"/>
                    <a:pt x="12" y="5"/>
                    <a:pt x="12" y="8"/>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6" name="Freeform 89"/>
            <p:cNvSpPr>
              <a:spLocks noEditPoints="1"/>
            </p:cNvSpPr>
            <p:nvPr/>
          </p:nvSpPr>
          <p:spPr bwMode="auto">
            <a:xfrm>
              <a:off x="3754438" y="2484438"/>
              <a:ext cx="39687" cy="39688"/>
            </a:xfrm>
            <a:custGeom>
              <a:avLst/>
              <a:gdLst>
                <a:gd name="T0" fmla="*/ 7 w 15"/>
                <a:gd name="T1" fmla="*/ 0 h 15"/>
                <a:gd name="T2" fmla="*/ 0 w 15"/>
                <a:gd name="T3" fmla="*/ 8 h 15"/>
                <a:gd name="T4" fmla="*/ 7 w 15"/>
                <a:gd name="T5" fmla="*/ 15 h 15"/>
                <a:gd name="T6" fmla="*/ 15 w 15"/>
                <a:gd name="T7" fmla="*/ 8 h 15"/>
                <a:gd name="T8" fmla="*/ 7 w 15"/>
                <a:gd name="T9" fmla="*/ 0 h 15"/>
                <a:gd name="T10" fmla="*/ 7 w 15"/>
                <a:gd name="T11" fmla="*/ 12 h 15"/>
                <a:gd name="T12" fmla="*/ 3 w 15"/>
                <a:gd name="T13" fmla="*/ 8 h 15"/>
                <a:gd name="T14" fmla="*/ 7 w 15"/>
                <a:gd name="T15" fmla="*/ 3 h 15"/>
                <a:gd name="T16" fmla="*/ 12 w 15"/>
                <a:gd name="T17" fmla="*/ 8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4"/>
                    <a:pt x="0" y="8"/>
                  </a:cubicBezTo>
                  <a:cubicBezTo>
                    <a:pt x="0" y="12"/>
                    <a:pt x="3" y="15"/>
                    <a:pt x="7" y="15"/>
                  </a:cubicBezTo>
                  <a:cubicBezTo>
                    <a:pt x="11" y="15"/>
                    <a:pt x="15" y="12"/>
                    <a:pt x="15" y="8"/>
                  </a:cubicBezTo>
                  <a:cubicBezTo>
                    <a:pt x="15" y="4"/>
                    <a:pt x="11" y="0"/>
                    <a:pt x="7" y="0"/>
                  </a:cubicBezTo>
                  <a:close/>
                  <a:moveTo>
                    <a:pt x="7" y="12"/>
                  </a:moveTo>
                  <a:cubicBezTo>
                    <a:pt x="5" y="12"/>
                    <a:pt x="3" y="10"/>
                    <a:pt x="3" y="8"/>
                  </a:cubicBezTo>
                  <a:cubicBezTo>
                    <a:pt x="3" y="5"/>
                    <a:pt x="5" y="3"/>
                    <a:pt x="7" y="3"/>
                  </a:cubicBezTo>
                  <a:cubicBezTo>
                    <a:pt x="10" y="3"/>
                    <a:pt x="12" y="5"/>
                    <a:pt x="12" y="8"/>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7" name="Freeform 90"/>
            <p:cNvSpPr>
              <a:spLocks noEditPoints="1"/>
            </p:cNvSpPr>
            <p:nvPr/>
          </p:nvSpPr>
          <p:spPr bwMode="auto">
            <a:xfrm>
              <a:off x="3805238" y="2484438"/>
              <a:ext cx="39687" cy="39688"/>
            </a:xfrm>
            <a:custGeom>
              <a:avLst/>
              <a:gdLst>
                <a:gd name="T0" fmla="*/ 8 w 15"/>
                <a:gd name="T1" fmla="*/ 0 h 15"/>
                <a:gd name="T2" fmla="*/ 0 w 15"/>
                <a:gd name="T3" fmla="*/ 8 h 15"/>
                <a:gd name="T4" fmla="*/ 8 w 15"/>
                <a:gd name="T5" fmla="*/ 15 h 15"/>
                <a:gd name="T6" fmla="*/ 15 w 15"/>
                <a:gd name="T7" fmla="*/ 8 h 15"/>
                <a:gd name="T8" fmla="*/ 8 w 15"/>
                <a:gd name="T9" fmla="*/ 0 h 15"/>
                <a:gd name="T10" fmla="*/ 8 w 15"/>
                <a:gd name="T11" fmla="*/ 12 h 15"/>
                <a:gd name="T12" fmla="*/ 3 w 15"/>
                <a:gd name="T13" fmla="*/ 8 h 15"/>
                <a:gd name="T14" fmla="*/ 8 w 15"/>
                <a:gd name="T15" fmla="*/ 3 h 15"/>
                <a:gd name="T16" fmla="*/ 12 w 15"/>
                <a:gd name="T17" fmla="*/ 8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4"/>
                    <a:pt x="0" y="8"/>
                  </a:cubicBezTo>
                  <a:cubicBezTo>
                    <a:pt x="0" y="12"/>
                    <a:pt x="4" y="15"/>
                    <a:pt x="8" y="15"/>
                  </a:cubicBezTo>
                  <a:cubicBezTo>
                    <a:pt x="12" y="15"/>
                    <a:pt x="15" y="12"/>
                    <a:pt x="15" y="8"/>
                  </a:cubicBezTo>
                  <a:cubicBezTo>
                    <a:pt x="15" y="4"/>
                    <a:pt x="12" y="0"/>
                    <a:pt x="8" y="0"/>
                  </a:cubicBezTo>
                  <a:close/>
                  <a:moveTo>
                    <a:pt x="8" y="12"/>
                  </a:moveTo>
                  <a:cubicBezTo>
                    <a:pt x="5" y="12"/>
                    <a:pt x="3" y="10"/>
                    <a:pt x="3" y="8"/>
                  </a:cubicBezTo>
                  <a:cubicBezTo>
                    <a:pt x="3" y="5"/>
                    <a:pt x="5" y="3"/>
                    <a:pt x="8" y="3"/>
                  </a:cubicBezTo>
                  <a:cubicBezTo>
                    <a:pt x="10" y="3"/>
                    <a:pt x="12" y="5"/>
                    <a:pt x="12" y="8"/>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8" name="Freeform 91"/>
            <p:cNvSpPr>
              <a:spLocks noEditPoints="1"/>
            </p:cNvSpPr>
            <p:nvPr/>
          </p:nvSpPr>
          <p:spPr bwMode="auto">
            <a:xfrm>
              <a:off x="3859213" y="2484438"/>
              <a:ext cx="39687" cy="39688"/>
            </a:xfrm>
            <a:custGeom>
              <a:avLst/>
              <a:gdLst>
                <a:gd name="T0" fmla="*/ 7 w 15"/>
                <a:gd name="T1" fmla="*/ 0 h 15"/>
                <a:gd name="T2" fmla="*/ 0 w 15"/>
                <a:gd name="T3" fmla="*/ 8 h 15"/>
                <a:gd name="T4" fmla="*/ 7 w 15"/>
                <a:gd name="T5" fmla="*/ 15 h 15"/>
                <a:gd name="T6" fmla="*/ 15 w 15"/>
                <a:gd name="T7" fmla="*/ 8 h 15"/>
                <a:gd name="T8" fmla="*/ 7 w 15"/>
                <a:gd name="T9" fmla="*/ 0 h 15"/>
                <a:gd name="T10" fmla="*/ 7 w 15"/>
                <a:gd name="T11" fmla="*/ 12 h 15"/>
                <a:gd name="T12" fmla="*/ 3 w 15"/>
                <a:gd name="T13" fmla="*/ 8 h 15"/>
                <a:gd name="T14" fmla="*/ 7 w 15"/>
                <a:gd name="T15" fmla="*/ 3 h 15"/>
                <a:gd name="T16" fmla="*/ 12 w 15"/>
                <a:gd name="T17" fmla="*/ 8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4"/>
                    <a:pt x="0" y="8"/>
                  </a:cubicBezTo>
                  <a:cubicBezTo>
                    <a:pt x="0" y="12"/>
                    <a:pt x="3" y="15"/>
                    <a:pt x="7" y="15"/>
                  </a:cubicBezTo>
                  <a:cubicBezTo>
                    <a:pt x="11" y="15"/>
                    <a:pt x="15" y="12"/>
                    <a:pt x="15" y="8"/>
                  </a:cubicBezTo>
                  <a:cubicBezTo>
                    <a:pt x="15" y="4"/>
                    <a:pt x="11" y="0"/>
                    <a:pt x="7" y="0"/>
                  </a:cubicBezTo>
                  <a:close/>
                  <a:moveTo>
                    <a:pt x="7" y="12"/>
                  </a:moveTo>
                  <a:cubicBezTo>
                    <a:pt x="5" y="12"/>
                    <a:pt x="3" y="10"/>
                    <a:pt x="3" y="8"/>
                  </a:cubicBezTo>
                  <a:cubicBezTo>
                    <a:pt x="3" y="5"/>
                    <a:pt x="5" y="3"/>
                    <a:pt x="7" y="3"/>
                  </a:cubicBezTo>
                  <a:cubicBezTo>
                    <a:pt x="10" y="3"/>
                    <a:pt x="12" y="5"/>
                    <a:pt x="12" y="8"/>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9" name="Freeform 92"/>
            <p:cNvSpPr>
              <a:spLocks noEditPoints="1"/>
            </p:cNvSpPr>
            <p:nvPr/>
          </p:nvSpPr>
          <p:spPr bwMode="auto">
            <a:xfrm>
              <a:off x="3754438" y="2538413"/>
              <a:ext cx="39687" cy="39688"/>
            </a:xfrm>
            <a:custGeom>
              <a:avLst/>
              <a:gdLst>
                <a:gd name="T0" fmla="*/ 7 w 15"/>
                <a:gd name="T1" fmla="*/ 0 h 15"/>
                <a:gd name="T2" fmla="*/ 0 w 15"/>
                <a:gd name="T3" fmla="*/ 7 h 15"/>
                <a:gd name="T4" fmla="*/ 7 w 15"/>
                <a:gd name="T5" fmla="*/ 15 h 15"/>
                <a:gd name="T6" fmla="*/ 15 w 15"/>
                <a:gd name="T7" fmla="*/ 7 h 15"/>
                <a:gd name="T8" fmla="*/ 7 w 15"/>
                <a:gd name="T9" fmla="*/ 0 h 15"/>
                <a:gd name="T10" fmla="*/ 7 w 15"/>
                <a:gd name="T11" fmla="*/ 12 h 15"/>
                <a:gd name="T12" fmla="*/ 3 w 15"/>
                <a:gd name="T13" fmla="*/ 7 h 15"/>
                <a:gd name="T14" fmla="*/ 7 w 15"/>
                <a:gd name="T15" fmla="*/ 3 h 15"/>
                <a:gd name="T16" fmla="*/ 12 w 15"/>
                <a:gd name="T17" fmla="*/ 7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3"/>
                    <a:pt x="0" y="7"/>
                  </a:cubicBezTo>
                  <a:cubicBezTo>
                    <a:pt x="0" y="11"/>
                    <a:pt x="3" y="15"/>
                    <a:pt x="7" y="15"/>
                  </a:cubicBezTo>
                  <a:cubicBezTo>
                    <a:pt x="11" y="15"/>
                    <a:pt x="15" y="11"/>
                    <a:pt x="15" y="7"/>
                  </a:cubicBezTo>
                  <a:cubicBezTo>
                    <a:pt x="15" y="3"/>
                    <a:pt x="11" y="0"/>
                    <a:pt x="7" y="0"/>
                  </a:cubicBezTo>
                  <a:close/>
                  <a:moveTo>
                    <a:pt x="7" y="12"/>
                  </a:moveTo>
                  <a:cubicBezTo>
                    <a:pt x="5" y="12"/>
                    <a:pt x="3" y="10"/>
                    <a:pt x="3" y="7"/>
                  </a:cubicBezTo>
                  <a:cubicBezTo>
                    <a:pt x="3" y="5"/>
                    <a:pt x="5" y="3"/>
                    <a:pt x="7" y="3"/>
                  </a:cubicBezTo>
                  <a:cubicBezTo>
                    <a:pt x="10" y="3"/>
                    <a:pt x="12" y="5"/>
                    <a:pt x="12" y="7"/>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0" name="Freeform 93"/>
            <p:cNvSpPr>
              <a:spLocks noEditPoints="1"/>
            </p:cNvSpPr>
            <p:nvPr/>
          </p:nvSpPr>
          <p:spPr bwMode="auto">
            <a:xfrm>
              <a:off x="3805238" y="2538413"/>
              <a:ext cx="39687" cy="39688"/>
            </a:xfrm>
            <a:custGeom>
              <a:avLst/>
              <a:gdLst>
                <a:gd name="T0" fmla="*/ 8 w 15"/>
                <a:gd name="T1" fmla="*/ 0 h 15"/>
                <a:gd name="T2" fmla="*/ 0 w 15"/>
                <a:gd name="T3" fmla="*/ 7 h 15"/>
                <a:gd name="T4" fmla="*/ 8 w 15"/>
                <a:gd name="T5" fmla="*/ 15 h 15"/>
                <a:gd name="T6" fmla="*/ 15 w 15"/>
                <a:gd name="T7" fmla="*/ 7 h 15"/>
                <a:gd name="T8" fmla="*/ 8 w 15"/>
                <a:gd name="T9" fmla="*/ 0 h 15"/>
                <a:gd name="T10" fmla="*/ 8 w 15"/>
                <a:gd name="T11" fmla="*/ 12 h 15"/>
                <a:gd name="T12" fmla="*/ 3 w 15"/>
                <a:gd name="T13" fmla="*/ 7 h 15"/>
                <a:gd name="T14" fmla="*/ 8 w 15"/>
                <a:gd name="T15" fmla="*/ 3 h 15"/>
                <a:gd name="T16" fmla="*/ 12 w 15"/>
                <a:gd name="T17" fmla="*/ 7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3"/>
                    <a:pt x="0" y="7"/>
                  </a:cubicBezTo>
                  <a:cubicBezTo>
                    <a:pt x="0" y="11"/>
                    <a:pt x="4" y="15"/>
                    <a:pt x="8" y="15"/>
                  </a:cubicBezTo>
                  <a:cubicBezTo>
                    <a:pt x="12" y="15"/>
                    <a:pt x="15" y="11"/>
                    <a:pt x="15" y="7"/>
                  </a:cubicBezTo>
                  <a:cubicBezTo>
                    <a:pt x="15" y="3"/>
                    <a:pt x="12" y="0"/>
                    <a:pt x="8" y="0"/>
                  </a:cubicBezTo>
                  <a:close/>
                  <a:moveTo>
                    <a:pt x="8" y="12"/>
                  </a:moveTo>
                  <a:cubicBezTo>
                    <a:pt x="5" y="12"/>
                    <a:pt x="3" y="10"/>
                    <a:pt x="3" y="7"/>
                  </a:cubicBezTo>
                  <a:cubicBezTo>
                    <a:pt x="3" y="5"/>
                    <a:pt x="5" y="3"/>
                    <a:pt x="8" y="3"/>
                  </a:cubicBezTo>
                  <a:cubicBezTo>
                    <a:pt x="10" y="3"/>
                    <a:pt x="12" y="5"/>
                    <a:pt x="12" y="7"/>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1" name="Freeform 94"/>
            <p:cNvSpPr>
              <a:spLocks noEditPoints="1"/>
            </p:cNvSpPr>
            <p:nvPr/>
          </p:nvSpPr>
          <p:spPr bwMode="auto">
            <a:xfrm>
              <a:off x="3859213" y="2538413"/>
              <a:ext cx="39687" cy="39688"/>
            </a:xfrm>
            <a:custGeom>
              <a:avLst/>
              <a:gdLst>
                <a:gd name="T0" fmla="*/ 7 w 15"/>
                <a:gd name="T1" fmla="*/ 0 h 15"/>
                <a:gd name="T2" fmla="*/ 0 w 15"/>
                <a:gd name="T3" fmla="*/ 7 h 15"/>
                <a:gd name="T4" fmla="*/ 7 w 15"/>
                <a:gd name="T5" fmla="*/ 15 h 15"/>
                <a:gd name="T6" fmla="*/ 15 w 15"/>
                <a:gd name="T7" fmla="*/ 7 h 15"/>
                <a:gd name="T8" fmla="*/ 7 w 15"/>
                <a:gd name="T9" fmla="*/ 0 h 15"/>
                <a:gd name="T10" fmla="*/ 7 w 15"/>
                <a:gd name="T11" fmla="*/ 12 h 15"/>
                <a:gd name="T12" fmla="*/ 3 w 15"/>
                <a:gd name="T13" fmla="*/ 7 h 15"/>
                <a:gd name="T14" fmla="*/ 7 w 15"/>
                <a:gd name="T15" fmla="*/ 3 h 15"/>
                <a:gd name="T16" fmla="*/ 12 w 15"/>
                <a:gd name="T17" fmla="*/ 7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3"/>
                    <a:pt x="0" y="7"/>
                  </a:cubicBezTo>
                  <a:cubicBezTo>
                    <a:pt x="0" y="11"/>
                    <a:pt x="3" y="15"/>
                    <a:pt x="7" y="15"/>
                  </a:cubicBezTo>
                  <a:cubicBezTo>
                    <a:pt x="11" y="15"/>
                    <a:pt x="15" y="11"/>
                    <a:pt x="15" y="7"/>
                  </a:cubicBezTo>
                  <a:cubicBezTo>
                    <a:pt x="15" y="3"/>
                    <a:pt x="11" y="0"/>
                    <a:pt x="7" y="0"/>
                  </a:cubicBezTo>
                  <a:close/>
                  <a:moveTo>
                    <a:pt x="7" y="12"/>
                  </a:moveTo>
                  <a:cubicBezTo>
                    <a:pt x="5" y="12"/>
                    <a:pt x="3" y="10"/>
                    <a:pt x="3" y="7"/>
                  </a:cubicBezTo>
                  <a:cubicBezTo>
                    <a:pt x="3" y="5"/>
                    <a:pt x="5" y="3"/>
                    <a:pt x="7" y="3"/>
                  </a:cubicBezTo>
                  <a:cubicBezTo>
                    <a:pt x="10" y="3"/>
                    <a:pt x="12" y="5"/>
                    <a:pt x="12" y="7"/>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2" name="Freeform 95"/>
            <p:cNvSpPr>
              <a:spLocks noEditPoints="1"/>
            </p:cNvSpPr>
            <p:nvPr/>
          </p:nvSpPr>
          <p:spPr bwMode="auto">
            <a:xfrm>
              <a:off x="3700463" y="2538413"/>
              <a:ext cx="41275" cy="39688"/>
            </a:xfrm>
            <a:custGeom>
              <a:avLst/>
              <a:gdLst>
                <a:gd name="T0" fmla="*/ 8 w 15"/>
                <a:gd name="T1" fmla="*/ 0 h 15"/>
                <a:gd name="T2" fmla="*/ 0 w 15"/>
                <a:gd name="T3" fmla="*/ 7 h 15"/>
                <a:gd name="T4" fmla="*/ 8 w 15"/>
                <a:gd name="T5" fmla="*/ 15 h 15"/>
                <a:gd name="T6" fmla="*/ 15 w 15"/>
                <a:gd name="T7" fmla="*/ 7 h 15"/>
                <a:gd name="T8" fmla="*/ 8 w 15"/>
                <a:gd name="T9" fmla="*/ 0 h 15"/>
                <a:gd name="T10" fmla="*/ 8 w 15"/>
                <a:gd name="T11" fmla="*/ 12 h 15"/>
                <a:gd name="T12" fmla="*/ 3 w 15"/>
                <a:gd name="T13" fmla="*/ 7 h 15"/>
                <a:gd name="T14" fmla="*/ 8 w 15"/>
                <a:gd name="T15" fmla="*/ 3 h 15"/>
                <a:gd name="T16" fmla="*/ 12 w 15"/>
                <a:gd name="T17" fmla="*/ 7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3"/>
                    <a:pt x="0" y="7"/>
                  </a:cubicBezTo>
                  <a:cubicBezTo>
                    <a:pt x="0" y="11"/>
                    <a:pt x="4" y="15"/>
                    <a:pt x="8" y="15"/>
                  </a:cubicBezTo>
                  <a:cubicBezTo>
                    <a:pt x="12" y="15"/>
                    <a:pt x="15" y="11"/>
                    <a:pt x="15" y="7"/>
                  </a:cubicBezTo>
                  <a:cubicBezTo>
                    <a:pt x="15" y="3"/>
                    <a:pt x="12" y="0"/>
                    <a:pt x="8" y="0"/>
                  </a:cubicBezTo>
                  <a:close/>
                  <a:moveTo>
                    <a:pt x="8" y="12"/>
                  </a:moveTo>
                  <a:cubicBezTo>
                    <a:pt x="5" y="12"/>
                    <a:pt x="3" y="10"/>
                    <a:pt x="3" y="7"/>
                  </a:cubicBezTo>
                  <a:cubicBezTo>
                    <a:pt x="3" y="5"/>
                    <a:pt x="5" y="3"/>
                    <a:pt x="8" y="3"/>
                  </a:cubicBezTo>
                  <a:cubicBezTo>
                    <a:pt x="10" y="3"/>
                    <a:pt x="12" y="5"/>
                    <a:pt x="12" y="7"/>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3" name="Freeform 96"/>
            <p:cNvSpPr>
              <a:spLocks noEditPoints="1"/>
            </p:cNvSpPr>
            <p:nvPr/>
          </p:nvSpPr>
          <p:spPr bwMode="auto">
            <a:xfrm>
              <a:off x="3754438" y="2589213"/>
              <a:ext cx="39687" cy="39688"/>
            </a:xfrm>
            <a:custGeom>
              <a:avLst/>
              <a:gdLst>
                <a:gd name="T0" fmla="*/ 7 w 15"/>
                <a:gd name="T1" fmla="*/ 0 h 15"/>
                <a:gd name="T2" fmla="*/ 0 w 15"/>
                <a:gd name="T3" fmla="*/ 8 h 15"/>
                <a:gd name="T4" fmla="*/ 7 w 15"/>
                <a:gd name="T5" fmla="*/ 15 h 15"/>
                <a:gd name="T6" fmla="*/ 15 w 15"/>
                <a:gd name="T7" fmla="*/ 8 h 15"/>
                <a:gd name="T8" fmla="*/ 7 w 15"/>
                <a:gd name="T9" fmla="*/ 0 h 15"/>
                <a:gd name="T10" fmla="*/ 7 w 15"/>
                <a:gd name="T11" fmla="*/ 12 h 15"/>
                <a:gd name="T12" fmla="*/ 3 w 15"/>
                <a:gd name="T13" fmla="*/ 8 h 15"/>
                <a:gd name="T14" fmla="*/ 7 w 15"/>
                <a:gd name="T15" fmla="*/ 3 h 15"/>
                <a:gd name="T16" fmla="*/ 12 w 15"/>
                <a:gd name="T17" fmla="*/ 8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4"/>
                    <a:pt x="0" y="8"/>
                  </a:cubicBezTo>
                  <a:cubicBezTo>
                    <a:pt x="0" y="12"/>
                    <a:pt x="3" y="15"/>
                    <a:pt x="7" y="15"/>
                  </a:cubicBezTo>
                  <a:cubicBezTo>
                    <a:pt x="11" y="15"/>
                    <a:pt x="15" y="12"/>
                    <a:pt x="15" y="8"/>
                  </a:cubicBezTo>
                  <a:cubicBezTo>
                    <a:pt x="15" y="4"/>
                    <a:pt x="11" y="0"/>
                    <a:pt x="7" y="0"/>
                  </a:cubicBezTo>
                  <a:close/>
                  <a:moveTo>
                    <a:pt x="7" y="12"/>
                  </a:moveTo>
                  <a:cubicBezTo>
                    <a:pt x="5" y="12"/>
                    <a:pt x="3" y="10"/>
                    <a:pt x="3" y="8"/>
                  </a:cubicBezTo>
                  <a:cubicBezTo>
                    <a:pt x="3" y="5"/>
                    <a:pt x="5" y="3"/>
                    <a:pt x="7" y="3"/>
                  </a:cubicBezTo>
                  <a:cubicBezTo>
                    <a:pt x="10" y="3"/>
                    <a:pt x="12" y="5"/>
                    <a:pt x="12" y="8"/>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4" name="Freeform 97"/>
            <p:cNvSpPr>
              <a:spLocks noEditPoints="1"/>
            </p:cNvSpPr>
            <p:nvPr/>
          </p:nvSpPr>
          <p:spPr bwMode="auto">
            <a:xfrm>
              <a:off x="3805238" y="2589213"/>
              <a:ext cx="39687" cy="39688"/>
            </a:xfrm>
            <a:custGeom>
              <a:avLst/>
              <a:gdLst>
                <a:gd name="T0" fmla="*/ 8 w 15"/>
                <a:gd name="T1" fmla="*/ 0 h 15"/>
                <a:gd name="T2" fmla="*/ 0 w 15"/>
                <a:gd name="T3" fmla="*/ 8 h 15"/>
                <a:gd name="T4" fmla="*/ 8 w 15"/>
                <a:gd name="T5" fmla="*/ 15 h 15"/>
                <a:gd name="T6" fmla="*/ 15 w 15"/>
                <a:gd name="T7" fmla="*/ 8 h 15"/>
                <a:gd name="T8" fmla="*/ 8 w 15"/>
                <a:gd name="T9" fmla="*/ 0 h 15"/>
                <a:gd name="T10" fmla="*/ 8 w 15"/>
                <a:gd name="T11" fmla="*/ 12 h 15"/>
                <a:gd name="T12" fmla="*/ 3 w 15"/>
                <a:gd name="T13" fmla="*/ 8 h 15"/>
                <a:gd name="T14" fmla="*/ 8 w 15"/>
                <a:gd name="T15" fmla="*/ 3 h 15"/>
                <a:gd name="T16" fmla="*/ 12 w 15"/>
                <a:gd name="T17" fmla="*/ 8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4"/>
                    <a:pt x="0" y="8"/>
                  </a:cubicBezTo>
                  <a:cubicBezTo>
                    <a:pt x="0" y="12"/>
                    <a:pt x="4" y="15"/>
                    <a:pt x="8" y="15"/>
                  </a:cubicBezTo>
                  <a:cubicBezTo>
                    <a:pt x="12" y="15"/>
                    <a:pt x="15" y="12"/>
                    <a:pt x="15" y="8"/>
                  </a:cubicBezTo>
                  <a:cubicBezTo>
                    <a:pt x="15" y="4"/>
                    <a:pt x="12" y="0"/>
                    <a:pt x="8" y="0"/>
                  </a:cubicBezTo>
                  <a:close/>
                  <a:moveTo>
                    <a:pt x="8" y="12"/>
                  </a:moveTo>
                  <a:cubicBezTo>
                    <a:pt x="5" y="12"/>
                    <a:pt x="3" y="10"/>
                    <a:pt x="3" y="8"/>
                  </a:cubicBezTo>
                  <a:cubicBezTo>
                    <a:pt x="3" y="5"/>
                    <a:pt x="5" y="3"/>
                    <a:pt x="8" y="3"/>
                  </a:cubicBezTo>
                  <a:cubicBezTo>
                    <a:pt x="10" y="3"/>
                    <a:pt x="12" y="5"/>
                    <a:pt x="12" y="8"/>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5" name="Freeform 98"/>
            <p:cNvSpPr>
              <a:spLocks noEditPoints="1"/>
            </p:cNvSpPr>
            <p:nvPr/>
          </p:nvSpPr>
          <p:spPr bwMode="auto">
            <a:xfrm>
              <a:off x="3859213" y="2589213"/>
              <a:ext cx="39687" cy="39688"/>
            </a:xfrm>
            <a:custGeom>
              <a:avLst/>
              <a:gdLst>
                <a:gd name="T0" fmla="*/ 7 w 15"/>
                <a:gd name="T1" fmla="*/ 0 h 15"/>
                <a:gd name="T2" fmla="*/ 0 w 15"/>
                <a:gd name="T3" fmla="*/ 8 h 15"/>
                <a:gd name="T4" fmla="*/ 7 w 15"/>
                <a:gd name="T5" fmla="*/ 15 h 15"/>
                <a:gd name="T6" fmla="*/ 15 w 15"/>
                <a:gd name="T7" fmla="*/ 8 h 15"/>
                <a:gd name="T8" fmla="*/ 7 w 15"/>
                <a:gd name="T9" fmla="*/ 0 h 15"/>
                <a:gd name="T10" fmla="*/ 7 w 15"/>
                <a:gd name="T11" fmla="*/ 12 h 15"/>
                <a:gd name="T12" fmla="*/ 3 w 15"/>
                <a:gd name="T13" fmla="*/ 8 h 15"/>
                <a:gd name="T14" fmla="*/ 7 w 15"/>
                <a:gd name="T15" fmla="*/ 3 h 15"/>
                <a:gd name="T16" fmla="*/ 12 w 15"/>
                <a:gd name="T17" fmla="*/ 8 h 15"/>
                <a:gd name="T18" fmla="*/ 7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4"/>
                    <a:pt x="0" y="8"/>
                  </a:cubicBezTo>
                  <a:cubicBezTo>
                    <a:pt x="0" y="12"/>
                    <a:pt x="3" y="15"/>
                    <a:pt x="7" y="15"/>
                  </a:cubicBezTo>
                  <a:cubicBezTo>
                    <a:pt x="11" y="15"/>
                    <a:pt x="15" y="12"/>
                    <a:pt x="15" y="8"/>
                  </a:cubicBezTo>
                  <a:cubicBezTo>
                    <a:pt x="15" y="4"/>
                    <a:pt x="11" y="0"/>
                    <a:pt x="7" y="0"/>
                  </a:cubicBezTo>
                  <a:close/>
                  <a:moveTo>
                    <a:pt x="7" y="12"/>
                  </a:moveTo>
                  <a:cubicBezTo>
                    <a:pt x="5" y="12"/>
                    <a:pt x="3" y="10"/>
                    <a:pt x="3" y="8"/>
                  </a:cubicBezTo>
                  <a:cubicBezTo>
                    <a:pt x="3" y="5"/>
                    <a:pt x="5" y="3"/>
                    <a:pt x="7" y="3"/>
                  </a:cubicBezTo>
                  <a:cubicBezTo>
                    <a:pt x="10" y="3"/>
                    <a:pt x="12" y="5"/>
                    <a:pt x="12" y="8"/>
                  </a:cubicBezTo>
                  <a:cubicBezTo>
                    <a:pt x="12" y="10"/>
                    <a:pt x="10" y="12"/>
                    <a:pt x="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6" name="Freeform 99"/>
            <p:cNvSpPr>
              <a:spLocks noEditPoints="1"/>
            </p:cNvSpPr>
            <p:nvPr/>
          </p:nvSpPr>
          <p:spPr bwMode="auto">
            <a:xfrm>
              <a:off x="3700463" y="2589213"/>
              <a:ext cx="41275" cy="39688"/>
            </a:xfrm>
            <a:custGeom>
              <a:avLst/>
              <a:gdLst>
                <a:gd name="T0" fmla="*/ 8 w 15"/>
                <a:gd name="T1" fmla="*/ 0 h 15"/>
                <a:gd name="T2" fmla="*/ 0 w 15"/>
                <a:gd name="T3" fmla="*/ 8 h 15"/>
                <a:gd name="T4" fmla="*/ 8 w 15"/>
                <a:gd name="T5" fmla="*/ 15 h 15"/>
                <a:gd name="T6" fmla="*/ 15 w 15"/>
                <a:gd name="T7" fmla="*/ 8 h 15"/>
                <a:gd name="T8" fmla="*/ 8 w 15"/>
                <a:gd name="T9" fmla="*/ 0 h 15"/>
                <a:gd name="T10" fmla="*/ 8 w 15"/>
                <a:gd name="T11" fmla="*/ 12 h 15"/>
                <a:gd name="T12" fmla="*/ 3 w 15"/>
                <a:gd name="T13" fmla="*/ 8 h 15"/>
                <a:gd name="T14" fmla="*/ 8 w 15"/>
                <a:gd name="T15" fmla="*/ 3 h 15"/>
                <a:gd name="T16" fmla="*/ 12 w 15"/>
                <a:gd name="T17" fmla="*/ 8 h 15"/>
                <a:gd name="T18" fmla="*/ 8 w 15"/>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0"/>
                  </a:moveTo>
                  <a:cubicBezTo>
                    <a:pt x="4" y="0"/>
                    <a:pt x="0" y="4"/>
                    <a:pt x="0" y="8"/>
                  </a:cubicBezTo>
                  <a:cubicBezTo>
                    <a:pt x="0" y="12"/>
                    <a:pt x="4" y="15"/>
                    <a:pt x="8" y="15"/>
                  </a:cubicBezTo>
                  <a:cubicBezTo>
                    <a:pt x="12" y="15"/>
                    <a:pt x="15" y="12"/>
                    <a:pt x="15" y="8"/>
                  </a:cubicBezTo>
                  <a:cubicBezTo>
                    <a:pt x="15" y="4"/>
                    <a:pt x="12" y="0"/>
                    <a:pt x="8" y="0"/>
                  </a:cubicBezTo>
                  <a:close/>
                  <a:moveTo>
                    <a:pt x="8" y="12"/>
                  </a:moveTo>
                  <a:cubicBezTo>
                    <a:pt x="5" y="12"/>
                    <a:pt x="3" y="10"/>
                    <a:pt x="3" y="8"/>
                  </a:cubicBezTo>
                  <a:cubicBezTo>
                    <a:pt x="3" y="5"/>
                    <a:pt x="5" y="3"/>
                    <a:pt x="8" y="3"/>
                  </a:cubicBezTo>
                  <a:cubicBezTo>
                    <a:pt x="10" y="3"/>
                    <a:pt x="12" y="5"/>
                    <a:pt x="12" y="8"/>
                  </a:cubicBezTo>
                  <a:cubicBezTo>
                    <a:pt x="12" y="10"/>
                    <a:pt x="10" y="12"/>
                    <a:pt x="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87" name="Freeform 105"/>
          <p:cNvSpPr>
            <a:spLocks noEditPoints="1"/>
          </p:cNvSpPr>
          <p:nvPr/>
        </p:nvSpPr>
        <p:spPr bwMode="auto">
          <a:xfrm rot="21545399">
            <a:off x="7956431" y="1727638"/>
            <a:ext cx="166916" cy="180137"/>
          </a:xfrm>
          <a:custGeom>
            <a:avLst/>
            <a:gdLst>
              <a:gd name="T0" fmla="*/ 114 w 202"/>
              <a:gd name="T1" fmla="*/ 193 h 218"/>
              <a:gd name="T2" fmla="*/ 202 w 202"/>
              <a:gd name="T3" fmla="*/ 218 h 218"/>
              <a:gd name="T4" fmla="*/ 187 w 202"/>
              <a:gd name="T5" fmla="*/ 127 h 218"/>
              <a:gd name="T6" fmla="*/ 72 w 202"/>
              <a:gd name="T7" fmla="*/ 0 h 218"/>
              <a:gd name="T8" fmla="*/ 0 w 202"/>
              <a:gd name="T9" fmla="*/ 66 h 218"/>
              <a:gd name="T10" fmla="*/ 114 w 202"/>
              <a:gd name="T11" fmla="*/ 193 h 218"/>
              <a:gd name="T12" fmla="*/ 18 w 202"/>
              <a:gd name="T13" fmla="*/ 68 h 218"/>
              <a:gd name="T14" fmla="*/ 30 w 202"/>
              <a:gd name="T15" fmla="*/ 58 h 218"/>
              <a:gd name="T16" fmla="*/ 131 w 202"/>
              <a:gd name="T17" fmla="*/ 169 h 218"/>
              <a:gd name="T18" fmla="*/ 121 w 202"/>
              <a:gd name="T19" fmla="*/ 181 h 218"/>
              <a:gd name="T20" fmla="*/ 18 w 202"/>
              <a:gd name="T21" fmla="*/ 68 h 218"/>
              <a:gd name="T22" fmla="*/ 128 w 202"/>
              <a:gd name="T23" fmla="*/ 183 h 218"/>
              <a:gd name="T24" fmla="*/ 136 w 202"/>
              <a:gd name="T25" fmla="*/ 174 h 218"/>
              <a:gd name="T26" fmla="*/ 136 w 202"/>
              <a:gd name="T27" fmla="*/ 174 h 218"/>
              <a:gd name="T28" fmla="*/ 163 w 202"/>
              <a:gd name="T29" fmla="*/ 150 h 218"/>
              <a:gd name="T30" fmla="*/ 163 w 202"/>
              <a:gd name="T31" fmla="*/ 150 h 218"/>
              <a:gd name="T32" fmla="*/ 175 w 202"/>
              <a:gd name="T33" fmla="*/ 140 h 218"/>
              <a:gd name="T34" fmla="*/ 180 w 202"/>
              <a:gd name="T35" fmla="*/ 172 h 218"/>
              <a:gd name="T36" fmla="*/ 160 w 202"/>
              <a:gd name="T37" fmla="*/ 193 h 218"/>
              <a:gd name="T38" fmla="*/ 128 w 202"/>
              <a:gd name="T39" fmla="*/ 183 h 218"/>
              <a:gd name="T40" fmla="*/ 52 w 202"/>
              <a:gd name="T41" fmla="*/ 38 h 218"/>
              <a:gd name="T42" fmla="*/ 153 w 202"/>
              <a:gd name="T43" fmla="*/ 150 h 218"/>
              <a:gd name="T44" fmla="*/ 136 w 202"/>
              <a:gd name="T45" fmla="*/ 166 h 218"/>
              <a:gd name="T46" fmla="*/ 35 w 202"/>
              <a:gd name="T47" fmla="*/ 53 h 218"/>
              <a:gd name="T48" fmla="*/ 52 w 202"/>
              <a:gd name="T49" fmla="*/ 38 h 218"/>
              <a:gd name="T50" fmla="*/ 174 w 202"/>
              <a:gd name="T51" fmla="*/ 132 h 218"/>
              <a:gd name="T52" fmla="*/ 158 w 202"/>
              <a:gd name="T53" fmla="*/ 145 h 218"/>
              <a:gd name="T54" fmla="*/ 57 w 202"/>
              <a:gd name="T55" fmla="*/ 32 h 218"/>
              <a:gd name="T56" fmla="*/ 71 w 202"/>
              <a:gd name="T57" fmla="*/ 21 h 218"/>
              <a:gd name="T58" fmla="*/ 174 w 202"/>
              <a:gd name="T59" fmla="*/ 13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218">
                <a:moveTo>
                  <a:pt x="114" y="193"/>
                </a:moveTo>
                <a:lnTo>
                  <a:pt x="202" y="218"/>
                </a:lnTo>
                <a:lnTo>
                  <a:pt x="187" y="127"/>
                </a:lnTo>
                <a:lnTo>
                  <a:pt x="72" y="0"/>
                </a:lnTo>
                <a:lnTo>
                  <a:pt x="0" y="66"/>
                </a:lnTo>
                <a:lnTo>
                  <a:pt x="114" y="193"/>
                </a:lnTo>
                <a:close/>
                <a:moveTo>
                  <a:pt x="18" y="68"/>
                </a:moveTo>
                <a:lnTo>
                  <a:pt x="30" y="58"/>
                </a:lnTo>
                <a:lnTo>
                  <a:pt x="131" y="169"/>
                </a:lnTo>
                <a:lnTo>
                  <a:pt x="121" y="181"/>
                </a:lnTo>
                <a:lnTo>
                  <a:pt x="18" y="68"/>
                </a:lnTo>
                <a:close/>
                <a:moveTo>
                  <a:pt x="128" y="183"/>
                </a:moveTo>
                <a:lnTo>
                  <a:pt x="136" y="174"/>
                </a:lnTo>
                <a:lnTo>
                  <a:pt x="136" y="174"/>
                </a:lnTo>
                <a:lnTo>
                  <a:pt x="163" y="150"/>
                </a:lnTo>
                <a:lnTo>
                  <a:pt x="163" y="150"/>
                </a:lnTo>
                <a:lnTo>
                  <a:pt x="175" y="140"/>
                </a:lnTo>
                <a:lnTo>
                  <a:pt x="180" y="172"/>
                </a:lnTo>
                <a:lnTo>
                  <a:pt x="160" y="193"/>
                </a:lnTo>
                <a:lnTo>
                  <a:pt x="128" y="183"/>
                </a:lnTo>
                <a:close/>
                <a:moveTo>
                  <a:pt x="52" y="38"/>
                </a:moveTo>
                <a:lnTo>
                  <a:pt x="153" y="150"/>
                </a:lnTo>
                <a:lnTo>
                  <a:pt x="136" y="166"/>
                </a:lnTo>
                <a:lnTo>
                  <a:pt x="35" y="53"/>
                </a:lnTo>
                <a:lnTo>
                  <a:pt x="52" y="38"/>
                </a:lnTo>
                <a:close/>
                <a:moveTo>
                  <a:pt x="174" y="132"/>
                </a:moveTo>
                <a:lnTo>
                  <a:pt x="158" y="145"/>
                </a:lnTo>
                <a:lnTo>
                  <a:pt x="57" y="32"/>
                </a:lnTo>
                <a:lnTo>
                  <a:pt x="71" y="21"/>
                </a:lnTo>
                <a:lnTo>
                  <a:pt x="174" y="132"/>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8" name="Freeform 115"/>
          <p:cNvSpPr>
            <a:spLocks noEditPoints="1"/>
          </p:cNvSpPr>
          <p:nvPr/>
        </p:nvSpPr>
        <p:spPr bwMode="auto">
          <a:xfrm rot="21545399">
            <a:off x="8196915" y="1873215"/>
            <a:ext cx="150320" cy="240767"/>
          </a:xfrm>
          <a:custGeom>
            <a:avLst/>
            <a:gdLst>
              <a:gd name="T0" fmla="*/ 70 w 70"/>
              <a:gd name="T1" fmla="*/ 35 h 112"/>
              <a:gd name="T2" fmla="*/ 35 w 70"/>
              <a:gd name="T3" fmla="*/ 0 h 112"/>
              <a:gd name="T4" fmla="*/ 0 w 70"/>
              <a:gd name="T5" fmla="*/ 35 h 112"/>
              <a:gd name="T6" fmla="*/ 28 w 70"/>
              <a:gd name="T7" fmla="*/ 69 h 112"/>
              <a:gd name="T8" fmla="*/ 28 w 70"/>
              <a:gd name="T9" fmla="*/ 84 h 112"/>
              <a:gd name="T10" fmla="*/ 14 w 70"/>
              <a:gd name="T11" fmla="*/ 84 h 112"/>
              <a:gd name="T12" fmla="*/ 14 w 70"/>
              <a:gd name="T13" fmla="*/ 98 h 112"/>
              <a:gd name="T14" fmla="*/ 28 w 70"/>
              <a:gd name="T15" fmla="*/ 98 h 112"/>
              <a:gd name="T16" fmla="*/ 28 w 70"/>
              <a:gd name="T17" fmla="*/ 112 h 112"/>
              <a:gd name="T18" fmla="*/ 42 w 70"/>
              <a:gd name="T19" fmla="*/ 112 h 112"/>
              <a:gd name="T20" fmla="*/ 42 w 70"/>
              <a:gd name="T21" fmla="*/ 98 h 112"/>
              <a:gd name="T22" fmla="*/ 56 w 70"/>
              <a:gd name="T23" fmla="*/ 98 h 112"/>
              <a:gd name="T24" fmla="*/ 56 w 70"/>
              <a:gd name="T25" fmla="*/ 84 h 112"/>
              <a:gd name="T26" fmla="*/ 42 w 70"/>
              <a:gd name="T27" fmla="*/ 84 h 112"/>
              <a:gd name="T28" fmla="*/ 42 w 70"/>
              <a:gd name="T29" fmla="*/ 69 h 112"/>
              <a:gd name="T30" fmla="*/ 70 w 70"/>
              <a:gd name="T31" fmla="*/ 35 h 112"/>
              <a:gd name="T32" fmla="*/ 35 w 70"/>
              <a:gd name="T33" fmla="*/ 56 h 112"/>
              <a:gd name="T34" fmla="*/ 14 w 70"/>
              <a:gd name="T35" fmla="*/ 35 h 112"/>
              <a:gd name="T36" fmla="*/ 35 w 70"/>
              <a:gd name="T37" fmla="*/ 14 h 112"/>
              <a:gd name="T38" fmla="*/ 56 w 70"/>
              <a:gd name="T39" fmla="*/ 35 h 112"/>
              <a:gd name="T40" fmla="*/ 35 w 70"/>
              <a:gd name="T4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12">
                <a:moveTo>
                  <a:pt x="70" y="35"/>
                </a:moveTo>
                <a:cubicBezTo>
                  <a:pt x="70" y="16"/>
                  <a:pt x="55" y="0"/>
                  <a:pt x="35" y="0"/>
                </a:cubicBezTo>
                <a:cubicBezTo>
                  <a:pt x="16" y="0"/>
                  <a:pt x="0" y="16"/>
                  <a:pt x="0" y="35"/>
                </a:cubicBezTo>
                <a:cubicBezTo>
                  <a:pt x="0" y="52"/>
                  <a:pt x="12" y="66"/>
                  <a:pt x="28" y="69"/>
                </a:cubicBezTo>
                <a:cubicBezTo>
                  <a:pt x="28" y="84"/>
                  <a:pt x="28" y="84"/>
                  <a:pt x="28" y="84"/>
                </a:cubicBezTo>
                <a:cubicBezTo>
                  <a:pt x="14" y="84"/>
                  <a:pt x="14" y="84"/>
                  <a:pt x="14" y="84"/>
                </a:cubicBezTo>
                <a:cubicBezTo>
                  <a:pt x="14" y="98"/>
                  <a:pt x="14" y="98"/>
                  <a:pt x="14" y="98"/>
                </a:cubicBezTo>
                <a:cubicBezTo>
                  <a:pt x="28" y="98"/>
                  <a:pt x="28" y="98"/>
                  <a:pt x="28" y="98"/>
                </a:cubicBezTo>
                <a:cubicBezTo>
                  <a:pt x="28" y="112"/>
                  <a:pt x="28" y="112"/>
                  <a:pt x="28" y="112"/>
                </a:cubicBezTo>
                <a:cubicBezTo>
                  <a:pt x="42" y="112"/>
                  <a:pt x="42" y="112"/>
                  <a:pt x="42" y="112"/>
                </a:cubicBezTo>
                <a:cubicBezTo>
                  <a:pt x="42" y="98"/>
                  <a:pt x="42" y="98"/>
                  <a:pt x="42" y="98"/>
                </a:cubicBezTo>
                <a:cubicBezTo>
                  <a:pt x="56" y="98"/>
                  <a:pt x="56" y="98"/>
                  <a:pt x="56" y="98"/>
                </a:cubicBezTo>
                <a:cubicBezTo>
                  <a:pt x="56" y="84"/>
                  <a:pt x="56" y="84"/>
                  <a:pt x="56" y="84"/>
                </a:cubicBezTo>
                <a:cubicBezTo>
                  <a:pt x="42" y="84"/>
                  <a:pt x="42" y="84"/>
                  <a:pt x="42" y="84"/>
                </a:cubicBezTo>
                <a:cubicBezTo>
                  <a:pt x="42" y="69"/>
                  <a:pt x="42" y="69"/>
                  <a:pt x="42" y="69"/>
                </a:cubicBezTo>
                <a:cubicBezTo>
                  <a:pt x="58" y="66"/>
                  <a:pt x="70" y="52"/>
                  <a:pt x="70" y="35"/>
                </a:cubicBezTo>
                <a:close/>
                <a:moveTo>
                  <a:pt x="35" y="56"/>
                </a:moveTo>
                <a:cubicBezTo>
                  <a:pt x="24" y="56"/>
                  <a:pt x="14" y="47"/>
                  <a:pt x="14" y="35"/>
                </a:cubicBezTo>
                <a:cubicBezTo>
                  <a:pt x="14" y="24"/>
                  <a:pt x="24" y="14"/>
                  <a:pt x="35" y="14"/>
                </a:cubicBezTo>
                <a:cubicBezTo>
                  <a:pt x="47" y="14"/>
                  <a:pt x="56" y="24"/>
                  <a:pt x="56" y="35"/>
                </a:cubicBezTo>
                <a:cubicBezTo>
                  <a:pt x="56" y="47"/>
                  <a:pt x="47" y="56"/>
                  <a:pt x="35" y="5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9" name="Freeform 118"/>
          <p:cNvSpPr>
            <a:spLocks/>
          </p:cNvSpPr>
          <p:nvPr/>
        </p:nvSpPr>
        <p:spPr bwMode="auto">
          <a:xfrm rot="21545399">
            <a:off x="7923624" y="1372814"/>
            <a:ext cx="281579" cy="240491"/>
          </a:xfrm>
          <a:custGeom>
            <a:avLst/>
            <a:gdLst>
              <a:gd name="T0" fmla="*/ 38 w 138"/>
              <a:gd name="T1" fmla="*/ 118 h 118"/>
              <a:gd name="T2" fmla="*/ 24 w 138"/>
              <a:gd name="T3" fmla="*/ 111 h 118"/>
              <a:gd name="T4" fmla="*/ 23 w 138"/>
              <a:gd name="T5" fmla="*/ 111 h 118"/>
              <a:gd name="T6" fmla="*/ 23 w 138"/>
              <a:gd name="T7" fmla="*/ 69 h 118"/>
              <a:gd name="T8" fmla="*/ 58 w 138"/>
              <a:gd name="T9" fmla="*/ 35 h 118"/>
              <a:gd name="T10" fmla="*/ 79 w 138"/>
              <a:gd name="T11" fmla="*/ 13 h 118"/>
              <a:gd name="T12" fmla="*/ 117 w 138"/>
              <a:gd name="T13" fmla="*/ 17 h 118"/>
              <a:gd name="T14" fmla="*/ 130 w 138"/>
              <a:gd name="T15" fmla="*/ 59 h 118"/>
              <a:gd name="T16" fmla="*/ 80 w 138"/>
              <a:gd name="T17" fmla="*/ 111 h 118"/>
              <a:gd name="T18" fmla="*/ 73 w 138"/>
              <a:gd name="T19" fmla="*/ 111 h 118"/>
              <a:gd name="T20" fmla="*/ 73 w 138"/>
              <a:gd name="T21" fmla="*/ 103 h 118"/>
              <a:gd name="T22" fmla="*/ 122 w 138"/>
              <a:gd name="T23" fmla="*/ 52 h 118"/>
              <a:gd name="T24" fmla="*/ 110 w 138"/>
              <a:gd name="T25" fmla="*/ 25 h 118"/>
              <a:gd name="T26" fmla="*/ 87 w 138"/>
              <a:gd name="T27" fmla="*/ 21 h 118"/>
              <a:gd name="T28" fmla="*/ 65 w 138"/>
              <a:gd name="T29" fmla="*/ 42 h 118"/>
              <a:gd name="T30" fmla="*/ 31 w 138"/>
              <a:gd name="T31" fmla="*/ 77 h 118"/>
              <a:gd name="T32" fmla="*/ 31 w 138"/>
              <a:gd name="T33" fmla="*/ 103 h 118"/>
              <a:gd name="T34" fmla="*/ 32 w 138"/>
              <a:gd name="T35" fmla="*/ 104 h 118"/>
              <a:gd name="T36" fmla="*/ 45 w 138"/>
              <a:gd name="T37" fmla="*/ 103 h 118"/>
              <a:gd name="T38" fmla="*/ 54 w 138"/>
              <a:gd name="T39" fmla="*/ 94 h 118"/>
              <a:gd name="T40" fmla="*/ 93 w 138"/>
              <a:gd name="T41" fmla="*/ 55 h 118"/>
              <a:gd name="T42" fmla="*/ 94 w 138"/>
              <a:gd name="T43" fmla="*/ 47 h 118"/>
              <a:gd name="T44" fmla="*/ 85 w 138"/>
              <a:gd name="T45" fmla="*/ 51 h 118"/>
              <a:gd name="T46" fmla="*/ 49 w 138"/>
              <a:gd name="T47" fmla="*/ 87 h 118"/>
              <a:gd name="T48" fmla="*/ 41 w 138"/>
              <a:gd name="T49" fmla="*/ 87 h 118"/>
              <a:gd name="T50" fmla="*/ 41 w 138"/>
              <a:gd name="T51" fmla="*/ 79 h 118"/>
              <a:gd name="T52" fmla="*/ 77 w 138"/>
              <a:gd name="T53" fmla="*/ 44 h 118"/>
              <a:gd name="T54" fmla="*/ 101 w 138"/>
              <a:gd name="T55" fmla="*/ 39 h 118"/>
              <a:gd name="T56" fmla="*/ 101 w 138"/>
              <a:gd name="T57" fmla="*/ 62 h 118"/>
              <a:gd name="T58" fmla="*/ 62 w 138"/>
              <a:gd name="T59" fmla="*/ 102 h 118"/>
              <a:gd name="T60" fmla="*/ 53 w 138"/>
              <a:gd name="T61" fmla="*/ 111 h 118"/>
              <a:gd name="T62" fmla="*/ 38 w 138"/>
              <a:gd name="T6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18">
                <a:moveTo>
                  <a:pt x="38" y="118"/>
                </a:moveTo>
                <a:cubicBezTo>
                  <a:pt x="33" y="118"/>
                  <a:pt x="28" y="116"/>
                  <a:pt x="24" y="111"/>
                </a:cubicBezTo>
                <a:cubicBezTo>
                  <a:pt x="23" y="111"/>
                  <a:pt x="23" y="111"/>
                  <a:pt x="23" y="111"/>
                </a:cubicBezTo>
                <a:cubicBezTo>
                  <a:pt x="19" y="106"/>
                  <a:pt x="0" y="91"/>
                  <a:pt x="23" y="69"/>
                </a:cubicBezTo>
                <a:cubicBezTo>
                  <a:pt x="33" y="60"/>
                  <a:pt x="45" y="47"/>
                  <a:pt x="58" y="35"/>
                </a:cubicBezTo>
                <a:cubicBezTo>
                  <a:pt x="65" y="28"/>
                  <a:pt x="72" y="20"/>
                  <a:pt x="79" y="13"/>
                </a:cubicBezTo>
                <a:cubicBezTo>
                  <a:pt x="93" y="0"/>
                  <a:pt x="102" y="3"/>
                  <a:pt x="117" y="17"/>
                </a:cubicBezTo>
                <a:cubicBezTo>
                  <a:pt x="135" y="34"/>
                  <a:pt x="138" y="50"/>
                  <a:pt x="130" y="59"/>
                </a:cubicBezTo>
                <a:cubicBezTo>
                  <a:pt x="120" y="71"/>
                  <a:pt x="82" y="109"/>
                  <a:pt x="80" y="111"/>
                </a:cubicBezTo>
                <a:cubicBezTo>
                  <a:pt x="78" y="113"/>
                  <a:pt x="75" y="113"/>
                  <a:pt x="73" y="111"/>
                </a:cubicBezTo>
                <a:cubicBezTo>
                  <a:pt x="70" y="109"/>
                  <a:pt x="70" y="105"/>
                  <a:pt x="73" y="103"/>
                </a:cubicBezTo>
                <a:cubicBezTo>
                  <a:pt x="73" y="103"/>
                  <a:pt x="112" y="63"/>
                  <a:pt x="122" y="52"/>
                </a:cubicBezTo>
                <a:cubicBezTo>
                  <a:pt x="124" y="49"/>
                  <a:pt x="125" y="39"/>
                  <a:pt x="110" y="25"/>
                </a:cubicBezTo>
                <a:cubicBezTo>
                  <a:pt x="101" y="17"/>
                  <a:pt x="98" y="10"/>
                  <a:pt x="87" y="21"/>
                </a:cubicBezTo>
                <a:cubicBezTo>
                  <a:pt x="80" y="28"/>
                  <a:pt x="73" y="35"/>
                  <a:pt x="65" y="42"/>
                </a:cubicBezTo>
                <a:cubicBezTo>
                  <a:pt x="52" y="55"/>
                  <a:pt x="40" y="68"/>
                  <a:pt x="31" y="77"/>
                </a:cubicBezTo>
                <a:cubicBezTo>
                  <a:pt x="17" y="91"/>
                  <a:pt x="26" y="98"/>
                  <a:pt x="31" y="103"/>
                </a:cubicBezTo>
                <a:cubicBezTo>
                  <a:pt x="32" y="104"/>
                  <a:pt x="32" y="104"/>
                  <a:pt x="32" y="104"/>
                </a:cubicBezTo>
                <a:cubicBezTo>
                  <a:pt x="36" y="108"/>
                  <a:pt x="39" y="109"/>
                  <a:pt x="45" y="103"/>
                </a:cubicBezTo>
                <a:cubicBezTo>
                  <a:pt x="47" y="101"/>
                  <a:pt x="50" y="98"/>
                  <a:pt x="54" y="94"/>
                </a:cubicBezTo>
                <a:cubicBezTo>
                  <a:pt x="66" y="82"/>
                  <a:pt x="88" y="61"/>
                  <a:pt x="93" y="55"/>
                </a:cubicBezTo>
                <a:cubicBezTo>
                  <a:pt x="94" y="53"/>
                  <a:pt x="96" y="49"/>
                  <a:pt x="94" y="47"/>
                </a:cubicBezTo>
                <a:cubicBezTo>
                  <a:pt x="92" y="45"/>
                  <a:pt x="87" y="50"/>
                  <a:pt x="85" y="51"/>
                </a:cubicBezTo>
                <a:cubicBezTo>
                  <a:pt x="70" y="67"/>
                  <a:pt x="49" y="87"/>
                  <a:pt x="49" y="87"/>
                </a:cubicBezTo>
                <a:cubicBezTo>
                  <a:pt x="47" y="89"/>
                  <a:pt x="43" y="89"/>
                  <a:pt x="41" y="87"/>
                </a:cubicBezTo>
                <a:cubicBezTo>
                  <a:pt x="39" y="85"/>
                  <a:pt x="39" y="81"/>
                  <a:pt x="41" y="79"/>
                </a:cubicBezTo>
                <a:cubicBezTo>
                  <a:pt x="42" y="79"/>
                  <a:pt x="62" y="60"/>
                  <a:pt x="77" y="44"/>
                </a:cubicBezTo>
                <a:cubicBezTo>
                  <a:pt x="87" y="33"/>
                  <a:pt x="96" y="34"/>
                  <a:pt x="101" y="39"/>
                </a:cubicBezTo>
                <a:cubicBezTo>
                  <a:pt x="108" y="45"/>
                  <a:pt x="106" y="56"/>
                  <a:pt x="101" y="62"/>
                </a:cubicBezTo>
                <a:cubicBezTo>
                  <a:pt x="97" y="68"/>
                  <a:pt x="79" y="85"/>
                  <a:pt x="62" y="102"/>
                </a:cubicBezTo>
                <a:cubicBezTo>
                  <a:pt x="58" y="106"/>
                  <a:pt x="54" y="109"/>
                  <a:pt x="53" y="111"/>
                </a:cubicBezTo>
                <a:cubicBezTo>
                  <a:pt x="48" y="115"/>
                  <a:pt x="43" y="118"/>
                  <a:pt x="38" y="118"/>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0" name="Freeform 38"/>
          <p:cNvSpPr>
            <a:spLocks/>
          </p:cNvSpPr>
          <p:nvPr/>
        </p:nvSpPr>
        <p:spPr bwMode="auto">
          <a:xfrm rot="21545399">
            <a:off x="7161224" y="1917623"/>
            <a:ext cx="390483" cy="415900"/>
          </a:xfrm>
          <a:custGeom>
            <a:avLst/>
            <a:gdLst>
              <a:gd name="T0" fmla="*/ 160 w 300"/>
              <a:gd name="T1" fmla="*/ 21 h 320"/>
              <a:gd name="T2" fmla="*/ 160 w 300"/>
              <a:gd name="T3" fmla="*/ 10 h 320"/>
              <a:gd name="T4" fmla="*/ 150 w 300"/>
              <a:gd name="T5" fmla="*/ 0 h 320"/>
              <a:gd name="T6" fmla="*/ 140 w 300"/>
              <a:gd name="T7" fmla="*/ 10 h 320"/>
              <a:gd name="T8" fmla="*/ 140 w 300"/>
              <a:gd name="T9" fmla="*/ 21 h 320"/>
              <a:gd name="T10" fmla="*/ 0 w 300"/>
              <a:gd name="T11" fmla="*/ 170 h 320"/>
              <a:gd name="T12" fmla="*/ 1 w 300"/>
              <a:gd name="T13" fmla="*/ 180 h 320"/>
              <a:gd name="T14" fmla="*/ 1 w 300"/>
              <a:gd name="T15" fmla="*/ 180 h 320"/>
              <a:gd name="T16" fmla="*/ 50 w 300"/>
              <a:gd name="T17" fmla="*/ 140 h 320"/>
              <a:gd name="T18" fmla="*/ 99 w 300"/>
              <a:gd name="T19" fmla="*/ 180 h 320"/>
              <a:gd name="T20" fmla="*/ 101 w 300"/>
              <a:gd name="T21" fmla="*/ 180 h 320"/>
              <a:gd name="T22" fmla="*/ 140 w 300"/>
              <a:gd name="T23" fmla="*/ 141 h 320"/>
              <a:gd name="T24" fmla="*/ 140 w 300"/>
              <a:gd name="T25" fmla="*/ 250 h 320"/>
              <a:gd name="T26" fmla="*/ 110 w 300"/>
              <a:gd name="T27" fmla="*/ 300 h 320"/>
              <a:gd name="T28" fmla="*/ 80 w 300"/>
              <a:gd name="T29" fmla="*/ 270 h 320"/>
              <a:gd name="T30" fmla="*/ 70 w 300"/>
              <a:gd name="T31" fmla="*/ 260 h 320"/>
              <a:gd name="T32" fmla="*/ 60 w 300"/>
              <a:gd name="T33" fmla="*/ 270 h 320"/>
              <a:gd name="T34" fmla="*/ 110 w 300"/>
              <a:gd name="T35" fmla="*/ 320 h 320"/>
              <a:gd name="T36" fmla="*/ 160 w 300"/>
              <a:gd name="T37" fmla="*/ 250 h 320"/>
              <a:gd name="T38" fmla="*/ 160 w 300"/>
              <a:gd name="T39" fmla="*/ 141 h 320"/>
              <a:gd name="T40" fmla="*/ 199 w 300"/>
              <a:gd name="T41" fmla="*/ 180 h 320"/>
              <a:gd name="T42" fmla="*/ 201 w 300"/>
              <a:gd name="T43" fmla="*/ 180 h 320"/>
              <a:gd name="T44" fmla="*/ 250 w 300"/>
              <a:gd name="T45" fmla="*/ 140 h 320"/>
              <a:gd name="T46" fmla="*/ 299 w 300"/>
              <a:gd name="T47" fmla="*/ 180 h 320"/>
              <a:gd name="T48" fmla="*/ 300 w 300"/>
              <a:gd name="T49" fmla="*/ 180 h 320"/>
              <a:gd name="T50" fmla="*/ 300 w 300"/>
              <a:gd name="T51" fmla="*/ 170 h 320"/>
              <a:gd name="T52" fmla="*/ 160 w 300"/>
              <a:gd name="T53"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320">
                <a:moveTo>
                  <a:pt x="160" y="21"/>
                </a:moveTo>
                <a:cubicBezTo>
                  <a:pt x="160" y="10"/>
                  <a:pt x="160" y="10"/>
                  <a:pt x="160" y="10"/>
                </a:cubicBezTo>
                <a:cubicBezTo>
                  <a:pt x="160" y="5"/>
                  <a:pt x="156" y="0"/>
                  <a:pt x="150" y="0"/>
                </a:cubicBezTo>
                <a:cubicBezTo>
                  <a:pt x="145" y="0"/>
                  <a:pt x="140" y="5"/>
                  <a:pt x="140" y="10"/>
                </a:cubicBezTo>
                <a:cubicBezTo>
                  <a:pt x="140" y="21"/>
                  <a:pt x="140" y="21"/>
                  <a:pt x="140" y="21"/>
                </a:cubicBezTo>
                <a:cubicBezTo>
                  <a:pt x="62" y="26"/>
                  <a:pt x="0" y="91"/>
                  <a:pt x="0" y="170"/>
                </a:cubicBezTo>
                <a:cubicBezTo>
                  <a:pt x="0" y="174"/>
                  <a:pt x="1" y="177"/>
                  <a:pt x="1" y="180"/>
                </a:cubicBezTo>
                <a:cubicBezTo>
                  <a:pt x="1" y="180"/>
                  <a:pt x="1" y="180"/>
                  <a:pt x="1" y="180"/>
                </a:cubicBezTo>
                <a:cubicBezTo>
                  <a:pt x="6" y="157"/>
                  <a:pt x="26" y="140"/>
                  <a:pt x="50" y="140"/>
                </a:cubicBezTo>
                <a:cubicBezTo>
                  <a:pt x="74" y="140"/>
                  <a:pt x="95" y="157"/>
                  <a:pt x="99" y="180"/>
                </a:cubicBezTo>
                <a:cubicBezTo>
                  <a:pt x="101" y="180"/>
                  <a:pt x="101" y="180"/>
                  <a:pt x="101" y="180"/>
                </a:cubicBezTo>
                <a:cubicBezTo>
                  <a:pt x="105" y="161"/>
                  <a:pt x="121" y="145"/>
                  <a:pt x="140" y="141"/>
                </a:cubicBezTo>
                <a:cubicBezTo>
                  <a:pt x="140" y="250"/>
                  <a:pt x="140" y="250"/>
                  <a:pt x="140" y="250"/>
                </a:cubicBezTo>
                <a:cubicBezTo>
                  <a:pt x="140" y="300"/>
                  <a:pt x="128" y="300"/>
                  <a:pt x="110" y="300"/>
                </a:cubicBezTo>
                <a:cubicBezTo>
                  <a:pt x="80" y="300"/>
                  <a:pt x="80" y="290"/>
                  <a:pt x="80" y="270"/>
                </a:cubicBezTo>
                <a:cubicBezTo>
                  <a:pt x="80" y="265"/>
                  <a:pt x="76" y="260"/>
                  <a:pt x="70" y="260"/>
                </a:cubicBezTo>
                <a:cubicBezTo>
                  <a:pt x="65" y="260"/>
                  <a:pt x="60" y="265"/>
                  <a:pt x="60" y="270"/>
                </a:cubicBezTo>
                <a:cubicBezTo>
                  <a:pt x="60" y="290"/>
                  <a:pt x="60" y="320"/>
                  <a:pt x="110" y="320"/>
                </a:cubicBezTo>
                <a:cubicBezTo>
                  <a:pt x="137" y="320"/>
                  <a:pt x="160" y="315"/>
                  <a:pt x="160" y="250"/>
                </a:cubicBezTo>
                <a:cubicBezTo>
                  <a:pt x="160" y="141"/>
                  <a:pt x="160" y="141"/>
                  <a:pt x="160" y="141"/>
                </a:cubicBezTo>
                <a:cubicBezTo>
                  <a:pt x="180" y="145"/>
                  <a:pt x="195" y="161"/>
                  <a:pt x="199" y="180"/>
                </a:cubicBezTo>
                <a:cubicBezTo>
                  <a:pt x="201" y="180"/>
                  <a:pt x="201" y="180"/>
                  <a:pt x="201" y="180"/>
                </a:cubicBezTo>
                <a:cubicBezTo>
                  <a:pt x="206" y="157"/>
                  <a:pt x="226" y="140"/>
                  <a:pt x="250" y="140"/>
                </a:cubicBezTo>
                <a:cubicBezTo>
                  <a:pt x="274" y="140"/>
                  <a:pt x="294" y="157"/>
                  <a:pt x="299" y="180"/>
                </a:cubicBezTo>
                <a:cubicBezTo>
                  <a:pt x="300" y="180"/>
                  <a:pt x="300" y="180"/>
                  <a:pt x="300" y="180"/>
                </a:cubicBezTo>
                <a:cubicBezTo>
                  <a:pt x="300" y="177"/>
                  <a:pt x="300" y="174"/>
                  <a:pt x="300" y="170"/>
                </a:cubicBezTo>
                <a:cubicBezTo>
                  <a:pt x="300" y="91"/>
                  <a:pt x="238" y="26"/>
                  <a:pt x="160" y="21"/>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91" name="Group 90"/>
          <p:cNvGrpSpPr/>
          <p:nvPr/>
        </p:nvGrpSpPr>
        <p:grpSpPr>
          <a:xfrm rot="21545399">
            <a:off x="7095513" y="2329007"/>
            <a:ext cx="154807" cy="167901"/>
            <a:chOff x="2703513" y="3078163"/>
            <a:chExt cx="319087" cy="346076"/>
          </a:xfrm>
          <a:solidFill>
            <a:schemeClr val="tx1">
              <a:lumMod val="20000"/>
              <a:lumOff val="80000"/>
            </a:schemeClr>
          </a:solidFill>
        </p:grpSpPr>
        <p:sp>
          <p:nvSpPr>
            <p:cNvPr id="92" name="Freeform 42"/>
            <p:cNvSpPr>
              <a:spLocks/>
            </p:cNvSpPr>
            <p:nvPr/>
          </p:nvSpPr>
          <p:spPr bwMode="auto">
            <a:xfrm>
              <a:off x="2703513" y="3273426"/>
              <a:ext cx="134937" cy="150813"/>
            </a:xfrm>
            <a:custGeom>
              <a:avLst/>
              <a:gdLst>
                <a:gd name="T0" fmla="*/ 22 w 85"/>
                <a:gd name="T1" fmla="*/ 80 h 95"/>
                <a:gd name="T2" fmla="*/ 0 w 85"/>
                <a:gd name="T3" fmla="*/ 95 h 95"/>
                <a:gd name="T4" fmla="*/ 12 w 85"/>
                <a:gd name="T5" fmla="*/ 71 h 95"/>
                <a:gd name="T6" fmla="*/ 73 w 85"/>
                <a:gd name="T7" fmla="*/ 0 h 95"/>
                <a:gd name="T8" fmla="*/ 85 w 85"/>
                <a:gd name="T9" fmla="*/ 11 h 95"/>
                <a:gd name="T10" fmla="*/ 22 w 85"/>
                <a:gd name="T11" fmla="*/ 80 h 95"/>
              </a:gdLst>
              <a:ahLst/>
              <a:cxnLst>
                <a:cxn ang="0">
                  <a:pos x="T0" y="T1"/>
                </a:cxn>
                <a:cxn ang="0">
                  <a:pos x="T2" y="T3"/>
                </a:cxn>
                <a:cxn ang="0">
                  <a:pos x="T4" y="T5"/>
                </a:cxn>
                <a:cxn ang="0">
                  <a:pos x="T6" y="T7"/>
                </a:cxn>
                <a:cxn ang="0">
                  <a:pos x="T8" y="T9"/>
                </a:cxn>
                <a:cxn ang="0">
                  <a:pos x="T10" y="T11"/>
                </a:cxn>
              </a:cxnLst>
              <a:rect l="0" t="0" r="r" b="b"/>
              <a:pathLst>
                <a:path w="85" h="95">
                  <a:moveTo>
                    <a:pt x="22" y="80"/>
                  </a:moveTo>
                  <a:lnTo>
                    <a:pt x="0" y="95"/>
                  </a:lnTo>
                  <a:lnTo>
                    <a:pt x="12" y="71"/>
                  </a:lnTo>
                  <a:lnTo>
                    <a:pt x="73" y="0"/>
                  </a:lnTo>
                  <a:lnTo>
                    <a:pt x="85" y="11"/>
                  </a:lnTo>
                  <a:lnTo>
                    <a:pt x="22" y="80"/>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3" name="Freeform 43"/>
            <p:cNvSpPr>
              <a:spLocks noEditPoints="1"/>
            </p:cNvSpPr>
            <p:nvPr/>
          </p:nvSpPr>
          <p:spPr bwMode="auto">
            <a:xfrm>
              <a:off x="2754313" y="3078163"/>
              <a:ext cx="268287" cy="271463"/>
            </a:xfrm>
            <a:custGeom>
              <a:avLst/>
              <a:gdLst>
                <a:gd name="T0" fmla="*/ 98 w 100"/>
                <a:gd name="T1" fmla="*/ 32 h 101"/>
                <a:gd name="T2" fmla="*/ 63 w 100"/>
                <a:gd name="T3" fmla="*/ 2 h 101"/>
                <a:gd name="T4" fmla="*/ 55 w 100"/>
                <a:gd name="T5" fmla="*/ 2 h 101"/>
                <a:gd name="T6" fmla="*/ 55 w 100"/>
                <a:gd name="T7" fmla="*/ 11 h 101"/>
                <a:gd name="T8" fmla="*/ 56 w 100"/>
                <a:gd name="T9" fmla="*/ 12 h 101"/>
                <a:gd name="T10" fmla="*/ 27 w 100"/>
                <a:gd name="T11" fmla="*/ 53 h 101"/>
                <a:gd name="T12" fmla="*/ 5 w 100"/>
                <a:gd name="T13" fmla="*/ 48 h 101"/>
                <a:gd name="T14" fmla="*/ 3 w 100"/>
                <a:gd name="T15" fmla="*/ 52 h 101"/>
                <a:gd name="T16" fmla="*/ 57 w 100"/>
                <a:gd name="T17" fmla="*/ 99 h 101"/>
                <a:gd name="T18" fmla="*/ 60 w 100"/>
                <a:gd name="T19" fmla="*/ 97 h 101"/>
                <a:gd name="T20" fmla="*/ 55 w 100"/>
                <a:gd name="T21" fmla="*/ 73 h 101"/>
                <a:gd name="T22" fmla="*/ 89 w 100"/>
                <a:gd name="T23" fmla="*/ 40 h 101"/>
                <a:gd name="T24" fmla="*/ 89 w 100"/>
                <a:gd name="T25" fmla="*/ 41 h 101"/>
                <a:gd name="T26" fmla="*/ 98 w 100"/>
                <a:gd name="T27" fmla="*/ 40 h 101"/>
                <a:gd name="T28" fmla="*/ 98 w 100"/>
                <a:gd name="T29" fmla="*/ 32 h 101"/>
                <a:gd name="T30" fmla="*/ 50 w 100"/>
                <a:gd name="T31" fmla="*/ 71 h 101"/>
                <a:gd name="T32" fmla="*/ 53 w 100"/>
                <a:gd name="T33" fmla="*/ 88 h 101"/>
                <a:gd name="T34" fmla="*/ 41 w 100"/>
                <a:gd name="T35" fmla="*/ 77 h 101"/>
                <a:gd name="T36" fmla="*/ 79 w 100"/>
                <a:gd name="T37" fmla="*/ 34 h 101"/>
                <a:gd name="T38" fmla="*/ 83 w 100"/>
                <a:gd name="T39" fmla="*/ 38 h 101"/>
                <a:gd name="T40" fmla="*/ 50 w 100"/>
                <a:gd name="T41"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1">
                  <a:moveTo>
                    <a:pt x="98" y="32"/>
                  </a:moveTo>
                  <a:cubicBezTo>
                    <a:pt x="63" y="2"/>
                    <a:pt x="63" y="2"/>
                    <a:pt x="63" y="2"/>
                  </a:cubicBezTo>
                  <a:cubicBezTo>
                    <a:pt x="61" y="0"/>
                    <a:pt x="57" y="0"/>
                    <a:pt x="55" y="2"/>
                  </a:cubicBezTo>
                  <a:cubicBezTo>
                    <a:pt x="52" y="5"/>
                    <a:pt x="53" y="9"/>
                    <a:pt x="55" y="11"/>
                  </a:cubicBezTo>
                  <a:cubicBezTo>
                    <a:pt x="56" y="12"/>
                    <a:pt x="56" y="12"/>
                    <a:pt x="56" y="12"/>
                  </a:cubicBezTo>
                  <a:cubicBezTo>
                    <a:pt x="27" y="53"/>
                    <a:pt x="27" y="53"/>
                    <a:pt x="27" y="53"/>
                  </a:cubicBezTo>
                  <a:cubicBezTo>
                    <a:pt x="5" y="48"/>
                    <a:pt x="5" y="48"/>
                    <a:pt x="5" y="48"/>
                  </a:cubicBezTo>
                  <a:cubicBezTo>
                    <a:pt x="1" y="48"/>
                    <a:pt x="0" y="50"/>
                    <a:pt x="3" y="52"/>
                  </a:cubicBezTo>
                  <a:cubicBezTo>
                    <a:pt x="57" y="99"/>
                    <a:pt x="57" y="99"/>
                    <a:pt x="57" y="99"/>
                  </a:cubicBezTo>
                  <a:cubicBezTo>
                    <a:pt x="59" y="101"/>
                    <a:pt x="61" y="100"/>
                    <a:pt x="60" y="97"/>
                  </a:cubicBezTo>
                  <a:cubicBezTo>
                    <a:pt x="55" y="73"/>
                    <a:pt x="55" y="73"/>
                    <a:pt x="55" y="73"/>
                  </a:cubicBezTo>
                  <a:cubicBezTo>
                    <a:pt x="89" y="40"/>
                    <a:pt x="89" y="40"/>
                    <a:pt x="89" y="40"/>
                  </a:cubicBezTo>
                  <a:cubicBezTo>
                    <a:pt x="89" y="41"/>
                    <a:pt x="89" y="41"/>
                    <a:pt x="89" y="41"/>
                  </a:cubicBezTo>
                  <a:cubicBezTo>
                    <a:pt x="92" y="43"/>
                    <a:pt x="96" y="43"/>
                    <a:pt x="98" y="40"/>
                  </a:cubicBezTo>
                  <a:cubicBezTo>
                    <a:pt x="100" y="38"/>
                    <a:pt x="100" y="34"/>
                    <a:pt x="98" y="32"/>
                  </a:cubicBezTo>
                  <a:close/>
                  <a:moveTo>
                    <a:pt x="50" y="71"/>
                  </a:moveTo>
                  <a:cubicBezTo>
                    <a:pt x="53" y="88"/>
                    <a:pt x="53" y="88"/>
                    <a:pt x="53" y="88"/>
                  </a:cubicBezTo>
                  <a:cubicBezTo>
                    <a:pt x="41" y="77"/>
                    <a:pt x="41" y="77"/>
                    <a:pt x="41" y="77"/>
                  </a:cubicBezTo>
                  <a:cubicBezTo>
                    <a:pt x="79" y="34"/>
                    <a:pt x="79" y="34"/>
                    <a:pt x="79" y="34"/>
                  </a:cubicBezTo>
                  <a:cubicBezTo>
                    <a:pt x="83" y="38"/>
                    <a:pt x="83" y="38"/>
                    <a:pt x="83" y="38"/>
                  </a:cubicBezTo>
                  <a:lnTo>
                    <a:pt x="50" y="71"/>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94" name="Group 93"/>
          <p:cNvGrpSpPr/>
          <p:nvPr/>
        </p:nvGrpSpPr>
        <p:grpSpPr>
          <a:xfrm rot="21545399">
            <a:off x="7718034" y="1809764"/>
            <a:ext cx="166360" cy="166360"/>
            <a:chOff x="2776538" y="3397251"/>
            <a:chExt cx="342900" cy="342900"/>
          </a:xfrm>
          <a:solidFill>
            <a:schemeClr val="tx1">
              <a:lumMod val="20000"/>
              <a:lumOff val="80000"/>
            </a:schemeClr>
          </a:solidFill>
        </p:grpSpPr>
        <p:sp>
          <p:nvSpPr>
            <p:cNvPr id="95" name="Freeform 44"/>
            <p:cNvSpPr>
              <a:spLocks noEditPoints="1"/>
            </p:cNvSpPr>
            <p:nvPr/>
          </p:nvSpPr>
          <p:spPr bwMode="auto">
            <a:xfrm>
              <a:off x="2776538" y="3397251"/>
              <a:ext cx="342900" cy="342900"/>
            </a:xfrm>
            <a:custGeom>
              <a:avLst/>
              <a:gdLst>
                <a:gd name="T0" fmla="*/ 73 w 128"/>
                <a:gd name="T1" fmla="*/ 14 h 128"/>
                <a:gd name="T2" fmla="*/ 89 w 128"/>
                <a:gd name="T3" fmla="*/ 26 h 128"/>
                <a:gd name="T4" fmla="*/ 97 w 128"/>
                <a:gd name="T5" fmla="*/ 21 h 128"/>
                <a:gd name="T6" fmla="*/ 106 w 128"/>
                <a:gd name="T7" fmla="*/ 29 h 128"/>
                <a:gd name="T8" fmla="*/ 102 w 128"/>
                <a:gd name="T9" fmla="*/ 39 h 128"/>
                <a:gd name="T10" fmla="*/ 115 w 128"/>
                <a:gd name="T11" fmla="*/ 55 h 128"/>
                <a:gd name="T12" fmla="*/ 119 w 128"/>
                <a:gd name="T13" fmla="*/ 69 h 128"/>
                <a:gd name="T14" fmla="*/ 109 w 128"/>
                <a:gd name="T15" fmla="*/ 73 h 128"/>
                <a:gd name="T16" fmla="*/ 106 w 128"/>
                <a:gd name="T17" fmla="*/ 93 h 128"/>
                <a:gd name="T18" fmla="*/ 100 w 128"/>
                <a:gd name="T19" fmla="*/ 106 h 128"/>
                <a:gd name="T20" fmla="*/ 93 w 128"/>
                <a:gd name="T21" fmla="*/ 106 h 128"/>
                <a:gd name="T22" fmla="*/ 73 w 128"/>
                <a:gd name="T23" fmla="*/ 109 h 128"/>
                <a:gd name="T24" fmla="*/ 69 w 128"/>
                <a:gd name="T25" fmla="*/ 119 h 128"/>
                <a:gd name="T26" fmla="*/ 55 w 128"/>
                <a:gd name="T27" fmla="*/ 115 h 128"/>
                <a:gd name="T28" fmla="*/ 39 w 128"/>
                <a:gd name="T29" fmla="*/ 102 h 128"/>
                <a:gd name="T30" fmla="*/ 32 w 128"/>
                <a:gd name="T31" fmla="*/ 108 h 128"/>
                <a:gd name="T32" fmla="*/ 22 w 128"/>
                <a:gd name="T33" fmla="*/ 100 h 128"/>
                <a:gd name="T34" fmla="*/ 26 w 128"/>
                <a:gd name="T35" fmla="*/ 89 h 128"/>
                <a:gd name="T36" fmla="*/ 14 w 128"/>
                <a:gd name="T37" fmla="*/ 73 h 128"/>
                <a:gd name="T38" fmla="*/ 9 w 128"/>
                <a:gd name="T39" fmla="*/ 60 h 128"/>
                <a:gd name="T40" fmla="*/ 20 w 128"/>
                <a:gd name="T41" fmla="*/ 55 h 128"/>
                <a:gd name="T42" fmla="*/ 22 w 128"/>
                <a:gd name="T43" fmla="*/ 35 h 128"/>
                <a:gd name="T44" fmla="*/ 29 w 128"/>
                <a:gd name="T45" fmla="*/ 22 h 128"/>
                <a:gd name="T46" fmla="*/ 35 w 128"/>
                <a:gd name="T47" fmla="*/ 22 h 128"/>
                <a:gd name="T48" fmla="*/ 55 w 128"/>
                <a:gd name="T49" fmla="*/ 20 h 128"/>
                <a:gd name="T50" fmla="*/ 60 w 128"/>
                <a:gd name="T51" fmla="*/ 9 h 128"/>
                <a:gd name="T52" fmla="*/ 69 w 128"/>
                <a:gd name="T53" fmla="*/ 0 h 128"/>
                <a:gd name="T54" fmla="*/ 46 w 128"/>
                <a:gd name="T55" fmla="*/ 13 h 128"/>
                <a:gd name="T56" fmla="*/ 32 w 128"/>
                <a:gd name="T57" fmla="*/ 12 h 128"/>
                <a:gd name="T58" fmla="*/ 16 w 128"/>
                <a:gd name="T59" fmla="*/ 22 h 128"/>
                <a:gd name="T60" fmla="*/ 15 w 128"/>
                <a:gd name="T61" fmla="*/ 41 h 128"/>
                <a:gd name="T62" fmla="*/ 0 w 128"/>
                <a:gd name="T63" fmla="*/ 60 h 128"/>
                <a:gd name="T64" fmla="*/ 13 w 128"/>
                <a:gd name="T65" fmla="*/ 83 h 128"/>
                <a:gd name="T66" fmla="*/ 12 w 128"/>
                <a:gd name="T67" fmla="*/ 97 h 128"/>
                <a:gd name="T68" fmla="*/ 22 w 128"/>
                <a:gd name="T69" fmla="*/ 113 h 128"/>
                <a:gd name="T70" fmla="*/ 41 w 128"/>
                <a:gd name="T71" fmla="*/ 114 h 128"/>
                <a:gd name="T72" fmla="*/ 60 w 128"/>
                <a:gd name="T73" fmla="*/ 128 h 128"/>
                <a:gd name="T74" fmla="*/ 83 w 128"/>
                <a:gd name="T75" fmla="*/ 116 h 128"/>
                <a:gd name="T76" fmla="*/ 97 w 128"/>
                <a:gd name="T77" fmla="*/ 117 h 128"/>
                <a:gd name="T78" fmla="*/ 113 w 128"/>
                <a:gd name="T79" fmla="*/ 106 h 128"/>
                <a:gd name="T80" fmla="*/ 114 w 128"/>
                <a:gd name="T81" fmla="*/ 88 h 128"/>
                <a:gd name="T82" fmla="*/ 128 w 128"/>
                <a:gd name="T83" fmla="*/ 69 h 128"/>
                <a:gd name="T84" fmla="*/ 116 w 128"/>
                <a:gd name="T85" fmla="*/ 46 h 128"/>
                <a:gd name="T86" fmla="*/ 117 w 128"/>
                <a:gd name="T87" fmla="*/ 32 h 128"/>
                <a:gd name="T88" fmla="*/ 106 w 128"/>
                <a:gd name="T89" fmla="*/ 16 h 128"/>
                <a:gd name="T90" fmla="*/ 88 w 128"/>
                <a:gd name="T91" fmla="*/ 15 h 128"/>
                <a:gd name="T92" fmla="*/ 69 w 128"/>
                <a:gd name="T9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8">
                  <a:moveTo>
                    <a:pt x="69" y="9"/>
                  </a:moveTo>
                  <a:cubicBezTo>
                    <a:pt x="71" y="9"/>
                    <a:pt x="73" y="11"/>
                    <a:pt x="73" y="14"/>
                  </a:cubicBezTo>
                  <a:cubicBezTo>
                    <a:pt x="73" y="20"/>
                    <a:pt x="73" y="20"/>
                    <a:pt x="73" y="20"/>
                  </a:cubicBezTo>
                  <a:cubicBezTo>
                    <a:pt x="79" y="21"/>
                    <a:pt x="85" y="23"/>
                    <a:pt x="89" y="26"/>
                  </a:cubicBezTo>
                  <a:cubicBezTo>
                    <a:pt x="93" y="22"/>
                    <a:pt x="93" y="22"/>
                    <a:pt x="93" y="22"/>
                  </a:cubicBezTo>
                  <a:cubicBezTo>
                    <a:pt x="94" y="21"/>
                    <a:pt x="95" y="21"/>
                    <a:pt x="97" y="21"/>
                  </a:cubicBezTo>
                  <a:cubicBezTo>
                    <a:pt x="98" y="21"/>
                    <a:pt x="99" y="21"/>
                    <a:pt x="100" y="22"/>
                  </a:cubicBezTo>
                  <a:cubicBezTo>
                    <a:pt x="106" y="29"/>
                    <a:pt x="106" y="29"/>
                    <a:pt x="106" y="29"/>
                  </a:cubicBezTo>
                  <a:cubicBezTo>
                    <a:pt x="108" y="31"/>
                    <a:pt x="108" y="33"/>
                    <a:pt x="106" y="35"/>
                  </a:cubicBezTo>
                  <a:cubicBezTo>
                    <a:pt x="102" y="39"/>
                    <a:pt x="102" y="39"/>
                    <a:pt x="102" y="39"/>
                  </a:cubicBezTo>
                  <a:cubicBezTo>
                    <a:pt x="106" y="44"/>
                    <a:pt x="108" y="49"/>
                    <a:pt x="109" y="55"/>
                  </a:cubicBezTo>
                  <a:cubicBezTo>
                    <a:pt x="115" y="55"/>
                    <a:pt x="115" y="55"/>
                    <a:pt x="115" y="55"/>
                  </a:cubicBezTo>
                  <a:cubicBezTo>
                    <a:pt x="117" y="55"/>
                    <a:pt x="119" y="57"/>
                    <a:pt x="119" y="60"/>
                  </a:cubicBezTo>
                  <a:cubicBezTo>
                    <a:pt x="119" y="69"/>
                    <a:pt x="119" y="69"/>
                    <a:pt x="119" y="69"/>
                  </a:cubicBezTo>
                  <a:cubicBezTo>
                    <a:pt x="119" y="71"/>
                    <a:pt x="117" y="73"/>
                    <a:pt x="115" y="73"/>
                  </a:cubicBezTo>
                  <a:cubicBezTo>
                    <a:pt x="109" y="73"/>
                    <a:pt x="109" y="73"/>
                    <a:pt x="109" y="73"/>
                  </a:cubicBezTo>
                  <a:cubicBezTo>
                    <a:pt x="108" y="79"/>
                    <a:pt x="106" y="85"/>
                    <a:pt x="102" y="89"/>
                  </a:cubicBezTo>
                  <a:cubicBezTo>
                    <a:pt x="106" y="93"/>
                    <a:pt x="106" y="93"/>
                    <a:pt x="106" y="93"/>
                  </a:cubicBezTo>
                  <a:cubicBezTo>
                    <a:pt x="108" y="95"/>
                    <a:pt x="108" y="98"/>
                    <a:pt x="106" y="100"/>
                  </a:cubicBezTo>
                  <a:cubicBezTo>
                    <a:pt x="100" y="106"/>
                    <a:pt x="100" y="106"/>
                    <a:pt x="100" y="106"/>
                  </a:cubicBezTo>
                  <a:cubicBezTo>
                    <a:pt x="99" y="107"/>
                    <a:pt x="98" y="108"/>
                    <a:pt x="97" y="108"/>
                  </a:cubicBezTo>
                  <a:cubicBezTo>
                    <a:pt x="95" y="108"/>
                    <a:pt x="94" y="107"/>
                    <a:pt x="93" y="106"/>
                  </a:cubicBezTo>
                  <a:cubicBezTo>
                    <a:pt x="89" y="102"/>
                    <a:pt x="89" y="102"/>
                    <a:pt x="89" y="102"/>
                  </a:cubicBezTo>
                  <a:cubicBezTo>
                    <a:pt x="85" y="106"/>
                    <a:pt x="79" y="108"/>
                    <a:pt x="73" y="109"/>
                  </a:cubicBezTo>
                  <a:cubicBezTo>
                    <a:pt x="73" y="115"/>
                    <a:pt x="73" y="115"/>
                    <a:pt x="73" y="115"/>
                  </a:cubicBezTo>
                  <a:cubicBezTo>
                    <a:pt x="73" y="117"/>
                    <a:pt x="71" y="119"/>
                    <a:pt x="69" y="119"/>
                  </a:cubicBezTo>
                  <a:cubicBezTo>
                    <a:pt x="60" y="119"/>
                    <a:pt x="60" y="119"/>
                    <a:pt x="60" y="119"/>
                  </a:cubicBezTo>
                  <a:cubicBezTo>
                    <a:pt x="57" y="119"/>
                    <a:pt x="55" y="117"/>
                    <a:pt x="55" y="115"/>
                  </a:cubicBezTo>
                  <a:cubicBezTo>
                    <a:pt x="55" y="109"/>
                    <a:pt x="55" y="109"/>
                    <a:pt x="55" y="109"/>
                  </a:cubicBezTo>
                  <a:cubicBezTo>
                    <a:pt x="49" y="108"/>
                    <a:pt x="44" y="106"/>
                    <a:pt x="39" y="102"/>
                  </a:cubicBezTo>
                  <a:cubicBezTo>
                    <a:pt x="35" y="106"/>
                    <a:pt x="35" y="106"/>
                    <a:pt x="35" y="106"/>
                  </a:cubicBezTo>
                  <a:cubicBezTo>
                    <a:pt x="34" y="107"/>
                    <a:pt x="33" y="108"/>
                    <a:pt x="32" y="108"/>
                  </a:cubicBezTo>
                  <a:cubicBezTo>
                    <a:pt x="31" y="108"/>
                    <a:pt x="30" y="107"/>
                    <a:pt x="29" y="106"/>
                  </a:cubicBezTo>
                  <a:cubicBezTo>
                    <a:pt x="22" y="100"/>
                    <a:pt x="22" y="100"/>
                    <a:pt x="22" y="100"/>
                  </a:cubicBezTo>
                  <a:cubicBezTo>
                    <a:pt x="21" y="98"/>
                    <a:pt x="21" y="95"/>
                    <a:pt x="22" y="93"/>
                  </a:cubicBezTo>
                  <a:cubicBezTo>
                    <a:pt x="26" y="89"/>
                    <a:pt x="26" y="89"/>
                    <a:pt x="26" y="89"/>
                  </a:cubicBezTo>
                  <a:cubicBezTo>
                    <a:pt x="23" y="85"/>
                    <a:pt x="21" y="79"/>
                    <a:pt x="20" y="73"/>
                  </a:cubicBezTo>
                  <a:cubicBezTo>
                    <a:pt x="14" y="73"/>
                    <a:pt x="14" y="73"/>
                    <a:pt x="14" y="73"/>
                  </a:cubicBezTo>
                  <a:cubicBezTo>
                    <a:pt x="11" y="73"/>
                    <a:pt x="9" y="71"/>
                    <a:pt x="9" y="69"/>
                  </a:cubicBezTo>
                  <a:cubicBezTo>
                    <a:pt x="9" y="60"/>
                    <a:pt x="9" y="60"/>
                    <a:pt x="9" y="60"/>
                  </a:cubicBezTo>
                  <a:cubicBezTo>
                    <a:pt x="9" y="57"/>
                    <a:pt x="11" y="55"/>
                    <a:pt x="14" y="55"/>
                  </a:cubicBezTo>
                  <a:cubicBezTo>
                    <a:pt x="20" y="55"/>
                    <a:pt x="20" y="55"/>
                    <a:pt x="20" y="55"/>
                  </a:cubicBezTo>
                  <a:cubicBezTo>
                    <a:pt x="21" y="49"/>
                    <a:pt x="23" y="44"/>
                    <a:pt x="26" y="39"/>
                  </a:cubicBezTo>
                  <a:cubicBezTo>
                    <a:pt x="22" y="35"/>
                    <a:pt x="22" y="35"/>
                    <a:pt x="22" y="35"/>
                  </a:cubicBezTo>
                  <a:cubicBezTo>
                    <a:pt x="21" y="33"/>
                    <a:pt x="21" y="31"/>
                    <a:pt x="22" y="29"/>
                  </a:cubicBezTo>
                  <a:cubicBezTo>
                    <a:pt x="29" y="22"/>
                    <a:pt x="29" y="22"/>
                    <a:pt x="29" y="22"/>
                  </a:cubicBezTo>
                  <a:cubicBezTo>
                    <a:pt x="30" y="21"/>
                    <a:pt x="31" y="21"/>
                    <a:pt x="32" y="21"/>
                  </a:cubicBezTo>
                  <a:cubicBezTo>
                    <a:pt x="33" y="21"/>
                    <a:pt x="34" y="21"/>
                    <a:pt x="35" y="22"/>
                  </a:cubicBezTo>
                  <a:cubicBezTo>
                    <a:pt x="39" y="26"/>
                    <a:pt x="39" y="26"/>
                    <a:pt x="39" y="26"/>
                  </a:cubicBezTo>
                  <a:cubicBezTo>
                    <a:pt x="44" y="23"/>
                    <a:pt x="49" y="21"/>
                    <a:pt x="55" y="20"/>
                  </a:cubicBezTo>
                  <a:cubicBezTo>
                    <a:pt x="55" y="14"/>
                    <a:pt x="55" y="14"/>
                    <a:pt x="55" y="14"/>
                  </a:cubicBezTo>
                  <a:cubicBezTo>
                    <a:pt x="55" y="11"/>
                    <a:pt x="57" y="9"/>
                    <a:pt x="60" y="9"/>
                  </a:cubicBezTo>
                  <a:cubicBezTo>
                    <a:pt x="69" y="9"/>
                    <a:pt x="69" y="9"/>
                    <a:pt x="69" y="9"/>
                  </a:cubicBezTo>
                  <a:moveTo>
                    <a:pt x="69" y="0"/>
                  </a:moveTo>
                  <a:cubicBezTo>
                    <a:pt x="60" y="0"/>
                    <a:pt x="60" y="0"/>
                    <a:pt x="60" y="0"/>
                  </a:cubicBezTo>
                  <a:cubicBezTo>
                    <a:pt x="53" y="0"/>
                    <a:pt x="47" y="6"/>
                    <a:pt x="46" y="13"/>
                  </a:cubicBezTo>
                  <a:cubicBezTo>
                    <a:pt x="44" y="13"/>
                    <a:pt x="42" y="14"/>
                    <a:pt x="41" y="15"/>
                  </a:cubicBezTo>
                  <a:cubicBezTo>
                    <a:pt x="38" y="13"/>
                    <a:pt x="35" y="12"/>
                    <a:pt x="32" y="12"/>
                  </a:cubicBezTo>
                  <a:cubicBezTo>
                    <a:pt x="28" y="12"/>
                    <a:pt x="25" y="13"/>
                    <a:pt x="22" y="16"/>
                  </a:cubicBezTo>
                  <a:cubicBezTo>
                    <a:pt x="16" y="22"/>
                    <a:pt x="16" y="22"/>
                    <a:pt x="16" y="22"/>
                  </a:cubicBezTo>
                  <a:cubicBezTo>
                    <a:pt x="13" y="25"/>
                    <a:pt x="12" y="28"/>
                    <a:pt x="12" y="32"/>
                  </a:cubicBezTo>
                  <a:cubicBezTo>
                    <a:pt x="12" y="35"/>
                    <a:pt x="13" y="38"/>
                    <a:pt x="15" y="41"/>
                  </a:cubicBezTo>
                  <a:cubicBezTo>
                    <a:pt x="14" y="42"/>
                    <a:pt x="13" y="44"/>
                    <a:pt x="13" y="46"/>
                  </a:cubicBezTo>
                  <a:cubicBezTo>
                    <a:pt x="6" y="47"/>
                    <a:pt x="0" y="53"/>
                    <a:pt x="0" y="60"/>
                  </a:cubicBezTo>
                  <a:cubicBezTo>
                    <a:pt x="0" y="69"/>
                    <a:pt x="0" y="69"/>
                    <a:pt x="0" y="69"/>
                  </a:cubicBezTo>
                  <a:cubicBezTo>
                    <a:pt x="0" y="76"/>
                    <a:pt x="6" y="82"/>
                    <a:pt x="13" y="83"/>
                  </a:cubicBezTo>
                  <a:cubicBezTo>
                    <a:pt x="13" y="84"/>
                    <a:pt x="14" y="86"/>
                    <a:pt x="15" y="88"/>
                  </a:cubicBezTo>
                  <a:cubicBezTo>
                    <a:pt x="13" y="90"/>
                    <a:pt x="12" y="93"/>
                    <a:pt x="12" y="97"/>
                  </a:cubicBezTo>
                  <a:cubicBezTo>
                    <a:pt x="12" y="100"/>
                    <a:pt x="13" y="104"/>
                    <a:pt x="16" y="106"/>
                  </a:cubicBezTo>
                  <a:cubicBezTo>
                    <a:pt x="22" y="113"/>
                    <a:pt x="22" y="113"/>
                    <a:pt x="22" y="113"/>
                  </a:cubicBezTo>
                  <a:cubicBezTo>
                    <a:pt x="25" y="115"/>
                    <a:pt x="28" y="117"/>
                    <a:pt x="32" y="117"/>
                  </a:cubicBezTo>
                  <a:cubicBezTo>
                    <a:pt x="35" y="117"/>
                    <a:pt x="38" y="116"/>
                    <a:pt x="41" y="114"/>
                  </a:cubicBezTo>
                  <a:cubicBezTo>
                    <a:pt x="42" y="115"/>
                    <a:pt x="44" y="115"/>
                    <a:pt x="46" y="116"/>
                  </a:cubicBezTo>
                  <a:cubicBezTo>
                    <a:pt x="47" y="123"/>
                    <a:pt x="53" y="128"/>
                    <a:pt x="60" y="128"/>
                  </a:cubicBezTo>
                  <a:cubicBezTo>
                    <a:pt x="69" y="128"/>
                    <a:pt x="69" y="128"/>
                    <a:pt x="69" y="128"/>
                  </a:cubicBezTo>
                  <a:cubicBezTo>
                    <a:pt x="76" y="128"/>
                    <a:pt x="82" y="123"/>
                    <a:pt x="83" y="116"/>
                  </a:cubicBezTo>
                  <a:cubicBezTo>
                    <a:pt x="84" y="115"/>
                    <a:pt x="86" y="115"/>
                    <a:pt x="88" y="114"/>
                  </a:cubicBezTo>
                  <a:cubicBezTo>
                    <a:pt x="90" y="116"/>
                    <a:pt x="93" y="117"/>
                    <a:pt x="97" y="117"/>
                  </a:cubicBezTo>
                  <a:cubicBezTo>
                    <a:pt x="100" y="117"/>
                    <a:pt x="104" y="115"/>
                    <a:pt x="106" y="113"/>
                  </a:cubicBezTo>
                  <a:cubicBezTo>
                    <a:pt x="113" y="106"/>
                    <a:pt x="113" y="106"/>
                    <a:pt x="113" y="106"/>
                  </a:cubicBezTo>
                  <a:cubicBezTo>
                    <a:pt x="115" y="104"/>
                    <a:pt x="117" y="100"/>
                    <a:pt x="117" y="97"/>
                  </a:cubicBezTo>
                  <a:cubicBezTo>
                    <a:pt x="117" y="93"/>
                    <a:pt x="116" y="90"/>
                    <a:pt x="114" y="88"/>
                  </a:cubicBezTo>
                  <a:cubicBezTo>
                    <a:pt x="115" y="86"/>
                    <a:pt x="115" y="84"/>
                    <a:pt x="116" y="83"/>
                  </a:cubicBezTo>
                  <a:cubicBezTo>
                    <a:pt x="123" y="82"/>
                    <a:pt x="128" y="76"/>
                    <a:pt x="128" y="69"/>
                  </a:cubicBezTo>
                  <a:cubicBezTo>
                    <a:pt x="128" y="60"/>
                    <a:pt x="128" y="60"/>
                    <a:pt x="128" y="60"/>
                  </a:cubicBezTo>
                  <a:cubicBezTo>
                    <a:pt x="128" y="53"/>
                    <a:pt x="123" y="47"/>
                    <a:pt x="116" y="46"/>
                  </a:cubicBezTo>
                  <a:cubicBezTo>
                    <a:pt x="115" y="44"/>
                    <a:pt x="115" y="42"/>
                    <a:pt x="114" y="41"/>
                  </a:cubicBezTo>
                  <a:cubicBezTo>
                    <a:pt x="116" y="38"/>
                    <a:pt x="117" y="35"/>
                    <a:pt x="117" y="32"/>
                  </a:cubicBezTo>
                  <a:cubicBezTo>
                    <a:pt x="117" y="28"/>
                    <a:pt x="115" y="25"/>
                    <a:pt x="113" y="22"/>
                  </a:cubicBezTo>
                  <a:cubicBezTo>
                    <a:pt x="106" y="16"/>
                    <a:pt x="106" y="16"/>
                    <a:pt x="106" y="16"/>
                  </a:cubicBezTo>
                  <a:cubicBezTo>
                    <a:pt x="104" y="13"/>
                    <a:pt x="100" y="12"/>
                    <a:pt x="97" y="12"/>
                  </a:cubicBezTo>
                  <a:cubicBezTo>
                    <a:pt x="93" y="12"/>
                    <a:pt x="90" y="13"/>
                    <a:pt x="88" y="15"/>
                  </a:cubicBezTo>
                  <a:cubicBezTo>
                    <a:pt x="86" y="14"/>
                    <a:pt x="84" y="13"/>
                    <a:pt x="83" y="13"/>
                  </a:cubicBezTo>
                  <a:cubicBezTo>
                    <a:pt x="82" y="6"/>
                    <a:pt x="76" y="0"/>
                    <a:pt x="6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6" name="Freeform 45"/>
            <p:cNvSpPr>
              <a:spLocks noEditPoints="1"/>
            </p:cNvSpPr>
            <p:nvPr/>
          </p:nvSpPr>
          <p:spPr bwMode="auto">
            <a:xfrm>
              <a:off x="2870200" y="3490913"/>
              <a:ext cx="158750" cy="158750"/>
            </a:xfrm>
            <a:custGeom>
              <a:avLst/>
              <a:gdLst>
                <a:gd name="T0" fmla="*/ 29 w 59"/>
                <a:gd name="T1" fmla="*/ 59 h 59"/>
                <a:gd name="T2" fmla="*/ 0 w 59"/>
                <a:gd name="T3" fmla="*/ 29 h 59"/>
                <a:gd name="T4" fmla="*/ 29 w 59"/>
                <a:gd name="T5" fmla="*/ 0 h 59"/>
                <a:gd name="T6" fmla="*/ 59 w 59"/>
                <a:gd name="T7" fmla="*/ 29 h 59"/>
                <a:gd name="T8" fmla="*/ 29 w 59"/>
                <a:gd name="T9" fmla="*/ 59 h 59"/>
                <a:gd name="T10" fmla="*/ 29 w 59"/>
                <a:gd name="T11" fmla="*/ 4 h 59"/>
                <a:gd name="T12" fmla="*/ 4 w 59"/>
                <a:gd name="T13" fmla="*/ 29 h 59"/>
                <a:gd name="T14" fmla="*/ 29 w 59"/>
                <a:gd name="T15" fmla="*/ 54 h 59"/>
                <a:gd name="T16" fmla="*/ 54 w 59"/>
                <a:gd name="T17" fmla="*/ 29 h 59"/>
                <a:gd name="T18" fmla="*/ 29 w 59"/>
                <a:gd name="T1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13" y="59"/>
                    <a:pt x="0" y="46"/>
                    <a:pt x="0" y="29"/>
                  </a:cubicBezTo>
                  <a:cubicBezTo>
                    <a:pt x="0" y="13"/>
                    <a:pt x="13" y="0"/>
                    <a:pt x="29" y="0"/>
                  </a:cubicBezTo>
                  <a:cubicBezTo>
                    <a:pt x="46" y="0"/>
                    <a:pt x="59" y="13"/>
                    <a:pt x="59" y="29"/>
                  </a:cubicBezTo>
                  <a:cubicBezTo>
                    <a:pt x="59" y="46"/>
                    <a:pt x="46" y="59"/>
                    <a:pt x="29" y="59"/>
                  </a:cubicBezTo>
                  <a:close/>
                  <a:moveTo>
                    <a:pt x="29" y="4"/>
                  </a:moveTo>
                  <a:cubicBezTo>
                    <a:pt x="15" y="4"/>
                    <a:pt x="4" y="15"/>
                    <a:pt x="4" y="29"/>
                  </a:cubicBezTo>
                  <a:cubicBezTo>
                    <a:pt x="4" y="43"/>
                    <a:pt x="15" y="54"/>
                    <a:pt x="29" y="54"/>
                  </a:cubicBezTo>
                  <a:cubicBezTo>
                    <a:pt x="43" y="54"/>
                    <a:pt x="54" y="43"/>
                    <a:pt x="54" y="29"/>
                  </a:cubicBezTo>
                  <a:cubicBezTo>
                    <a:pt x="54" y="15"/>
                    <a:pt x="43" y="4"/>
                    <a:pt x="29" y="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7" name="Freeform 46"/>
            <p:cNvSpPr>
              <a:spLocks noEditPoints="1"/>
            </p:cNvSpPr>
            <p:nvPr/>
          </p:nvSpPr>
          <p:spPr bwMode="auto">
            <a:xfrm>
              <a:off x="2905125" y="3525838"/>
              <a:ext cx="85725" cy="85725"/>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5 h 32"/>
                <a:gd name="T12" fmla="*/ 5 w 32"/>
                <a:gd name="T13" fmla="*/ 16 h 32"/>
                <a:gd name="T14" fmla="*/ 16 w 32"/>
                <a:gd name="T15" fmla="*/ 28 h 32"/>
                <a:gd name="T16" fmla="*/ 28 w 32"/>
                <a:gd name="T17" fmla="*/ 16 h 32"/>
                <a:gd name="T18" fmla="*/ 16 w 32"/>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5"/>
                  </a:moveTo>
                  <a:cubicBezTo>
                    <a:pt x="10" y="5"/>
                    <a:pt x="5" y="10"/>
                    <a:pt x="5" y="16"/>
                  </a:cubicBezTo>
                  <a:cubicBezTo>
                    <a:pt x="5" y="23"/>
                    <a:pt x="10" y="28"/>
                    <a:pt x="16" y="28"/>
                  </a:cubicBezTo>
                  <a:cubicBezTo>
                    <a:pt x="23" y="28"/>
                    <a:pt x="28" y="23"/>
                    <a:pt x="28" y="16"/>
                  </a:cubicBezTo>
                  <a:cubicBezTo>
                    <a:pt x="28" y="10"/>
                    <a:pt x="23" y="5"/>
                    <a:pt x="16" y="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98" name="Freeform 54"/>
          <p:cNvSpPr>
            <a:spLocks noEditPoints="1"/>
          </p:cNvSpPr>
          <p:nvPr/>
        </p:nvSpPr>
        <p:spPr bwMode="auto">
          <a:xfrm rot="21545399">
            <a:off x="7005487" y="1799823"/>
            <a:ext cx="214882" cy="214882"/>
          </a:xfrm>
          <a:custGeom>
            <a:avLst/>
            <a:gdLst>
              <a:gd name="T0" fmla="*/ 164 w 165"/>
              <a:gd name="T1" fmla="*/ 67 h 165"/>
              <a:gd name="T2" fmla="*/ 161 w 165"/>
              <a:gd name="T3" fmla="*/ 55 h 165"/>
              <a:gd name="T4" fmla="*/ 154 w 165"/>
              <a:gd name="T5" fmla="*/ 51 h 165"/>
              <a:gd name="T6" fmla="*/ 153 w 165"/>
              <a:gd name="T7" fmla="*/ 51 h 165"/>
              <a:gd name="T8" fmla="*/ 82 w 165"/>
              <a:gd name="T9" fmla="*/ 5 h 165"/>
              <a:gd name="T10" fmla="*/ 74 w 165"/>
              <a:gd name="T11" fmla="*/ 6 h 165"/>
              <a:gd name="T12" fmla="*/ 74 w 165"/>
              <a:gd name="T13" fmla="*/ 5 h 165"/>
              <a:gd name="T14" fmla="*/ 67 w 165"/>
              <a:gd name="T15" fmla="*/ 1 h 165"/>
              <a:gd name="T16" fmla="*/ 55 w 165"/>
              <a:gd name="T17" fmla="*/ 4 h 165"/>
              <a:gd name="T18" fmla="*/ 51 w 165"/>
              <a:gd name="T19" fmla="*/ 11 h 165"/>
              <a:gd name="T20" fmla="*/ 51 w 165"/>
              <a:gd name="T21" fmla="*/ 12 h 165"/>
              <a:gd name="T22" fmla="*/ 5 w 165"/>
              <a:gd name="T23" fmla="*/ 82 h 165"/>
              <a:gd name="T24" fmla="*/ 6 w 165"/>
              <a:gd name="T25" fmla="*/ 91 h 165"/>
              <a:gd name="T26" fmla="*/ 4 w 165"/>
              <a:gd name="T27" fmla="*/ 91 h 165"/>
              <a:gd name="T28" fmla="*/ 1 w 165"/>
              <a:gd name="T29" fmla="*/ 98 h 165"/>
              <a:gd name="T30" fmla="*/ 4 w 165"/>
              <a:gd name="T31" fmla="*/ 110 h 165"/>
              <a:gd name="T32" fmla="*/ 11 w 165"/>
              <a:gd name="T33" fmla="*/ 114 h 165"/>
              <a:gd name="T34" fmla="*/ 12 w 165"/>
              <a:gd name="T35" fmla="*/ 114 h 165"/>
              <a:gd name="T36" fmla="*/ 82 w 165"/>
              <a:gd name="T37" fmla="*/ 160 h 165"/>
              <a:gd name="T38" fmla="*/ 91 w 165"/>
              <a:gd name="T39" fmla="*/ 159 h 165"/>
              <a:gd name="T40" fmla="*/ 91 w 165"/>
              <a:gd name="T41" fmla="*/ 160 h 165"/>
              <a:gd name="T42" fmla="*/ 98 w 165"/>
              <a:gd name="T43" fmla="*/ 164 h 165"/>
              <a:gd name="T44" fmla="*/ 110 w 165"/>
              <a:gd name="T45" fmla="*/ 161 h 165"/>
              <a:gd name="T46" fmla="*/ 114 w 165"/>
              <a:gd name="T47" fmla="*/ 154 h 165"/>
              <a:gd name="T48" fmla="*/ 113 w 165"/>
              <a:gd name="T49" fmla="*/ 153 h 165"/>
              <a:gd name="T50" fmla="*/ 159 w 165"/>
              <a:gd name="T51" fmla="*/ 82 h 165"/>
              <a:gd name="T52" fmla="*/ 159 w 165"/>
              <a:gd name="T53" fmla="*/ 74 h 165"/>
              <a:gd name="T54" fmla="*/ 160 w 165"/>
              <a:gd name="T55" fmla="*/ 74 h 165"/>
              <a:gd name="T56" fmla="*/ 164 w 165"/>
              <a:gd name="T57" fmla="*/ 67 h 165"/>
              <a:gd name="T58" fmla="*/ 82 w 165"/>
              <a:gd name="T59" fmla="*/ 17 h 165"/>
              <a:gd name="T60" fmla="*/ 141 w 165"/>
              <a:gd name="T61" fmla="*/ 54 h 165"/>
              <a:gd name="T62" fmla="*/ 112 w 165"/>
              <a:gd name="T63" fmla="*/ 62 h 165"/>
              <a:gd name="T64" fmla="*/ 85 w 165"/>
              <a:gd name="T65" fmla="*/ 47 h 165"/>
              <a:gd name="T66" fmla="*/ 77 w 165"/>
              <a:gd name="T67" fmla="*/ 18 h 165"/>
              <a:gd name="T68" fmla="*/ 82 w 165"/>
              <a:gd name="T69" fmla="*/ 17 h 165"/>
              <a:gd name="T70" fmla="*/ 106 w 165"/>
              <a:gd name="T71" fmla="*/ 82 h 165"/>
              <a:gd name="T72" fmla="*/ 82 w 165"/>
              <a:gd name="T73" fmla="*/ 106 h 165"/>
              <a:gd name="T74" fmla="*/ 59 w 165"/>
              <a:gd name="T75" fmla="*/ 82 h 165"/>
              <a:gd name="T76" fmla="*/ 77 w 165"/>
              <a:gd name="T77" fmla="*/ 59 h 165"/>
              <a:gd name="T78" fmla="*/ 78 w 165"/>
              <a:gd name="T79" fmla="*/ 59 h 165"/>
              <a:gd name="T80" fmla="*/ 82 w 165"/>
              <a:gd name="T81" fmla="*/ 59 h 165"/>
              <a:gd name="T82" fmla="*/ 105 w 165"/>
              <a:gd name="T83" fmla="*/ 78 h 165"/>
              <a:gd name="T84" fmla="*/ 106 w 165"/>
              <a:gd name="T85" fmla="*/ 78 h 165"/>
              <a:gd name="T86" fmla="*/ 106 w 165"/>
              <a:gd name="T87" fmla="*/ 82 h 165"/>
              <a:gd name="T88" fmla="*/ 17 w 165"/>
              <a:gd name="T89" fmla="*/ 82 h 165"/>
              <a:gd name="T90" fmla="*/ 54 w 165"/>
              <a:gd name="T91" fmla="*/ 24 h 165"/>
              <a:gd name="T92" fmla="*/ 62 w 165"/>
              <a:gd name="T93" fmla="*/ 53 h 165"/>
              <a:gd name="T94" fmla="*/ 47 w 165"/>
              <a:gd name="T95" fmla="*/ 80 h 165"/>
              <a:gd name="T96" fmla="*/ 17 w 165"/>
              <a:gd name="T97" fmla="*/ 88 h 165"/>
              <a:gd name="T98" fmla="*/ 17 w 165"/>
              <a:gd name="T99" fmla="*/ 82 h 165"/>
              <a:gd name="T100" fmla="*/ 82 w 165"/>
              <a:gd name="T101" fmla="*/ 148 h 165"/>
              <a:gd name="T102" fmla="*/ 23 w 165"/>
              <a:gd name="T103" fmla="*/ 110 h 165"/>
              <a:gd name="T104" fmla="*/ 53 w 165"/>
              <a:gd name="T105" fmla="*/ 103 h 165"/>
              <a:gd name="T106" fmla="*/ 80 w 165"/>
              <a:gd name="T107" fmla="*/ 118 h 165"/>
              <a:gd name="T108" fmla="*/ 88 w 165"/>
              <a:gd name="T109" fmla="*/ 147 h 165"/>
              <a:gd name="T110" fmla="*/ 82 w 165"/>
              <a:gd name="T111" fmla="*/ 148 h 165"/>
              <a:gd name="T112" fmla="*/ 147 w 165"/>
              <a:gd name="T113" fmla="*/ 82 h 165"/>
              <a:gd name="T114" fmla="*/ 110 w 165"/>
              <a:gd name="T115" fmla="*/ 141 h 165"/>
              <a:gd name="T116" fmla="*/ 102 w 165"/>
              <a:gd name="T117" fmla="*/ 112 h 165"/>
              <a:gd name="T118" fmla="*/ 118 w 165"/>
              <a:gd name="T119" fmla="*/ 85 h 165"/>
              <a:gd name="T120" fmla="*/ 147 w 165"/>
              <a:gd name="T121" fmla="*/ 77 h 165"/>
              <a:gd name="T122" fmla="*/ 147 w 165"/>
              <a:gd name="T123" fmla="*/ 8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 h="165">
                <a:moveTo>
                  <a:pt x="164" y="67"/>
                </a:moveTo>
                <a:cubicBezTo>
                  <a:pt x="161" y="55"/>
                  <a:pt x="161" y="55"/>
                  <a:pt x="161" y="55"/>
                </a:cubicBezTo>
                <a:cubicBezTo>
                  <a:pt x="160" y="52"/>
                  <a:pt x="157" y="50"/>
                  <a:pt x="154" y="51"/>
                </a:cubicBezTo>
                <a:cubicBezTo>
                  <a:pt x="153" y="51"/>
                  <a:pt x="153" y="51"/>
                  <a:pt x="153" y="51"/>
                </a:cubicBezTo>
                <a:cubicBezTo>
                  <a:pt x="141" y="24"/>
                  <a:pt x="114" y="5"/>
                  <a:pt x="82" y="5"/>
                </a:cubicBezTo>
                <a:cubicBezTo>
                  <a:pt x="80" y="5"/>
                  <a:pt x="77" y="6"/>
                  <a:pt x="74" y="6"/>
                </a:cubicBezTo>
                <a:cubicBezTo>
                  <a:pt x="74" y="5"/>
                  <a:pt x="74" y="5"/>
                  <a:pt x="74" y="5"/>
                </a:cubicBezTo>
                <a:cubicBezTo>
                  <a:pt x="73" y="2"/>
                  <a:pt x="70" y="0"/>
                  <a:pt x="67" y="1"/>
                </a:cubicBezTo>
                <a:cubicBezTo>
                  <a:pt x="55" y="4"/>
                  <a:pt x="55" y="4"/>
                  <a:pt x="55" y="4"/>
                </a:cubicBezTo>
                <a:cubicBezTo>
                  <a:pt x="52" y="5"/>
                  <a:pt x="50" y="8"/>
                  <a:pt x="51" y="11"/>
                </a:cubicBezTo>
                <a:cubicBezTo>
                  <a:pt x="51" y="12"/>
                  <a:pt x="51" y="12"/>
                  <a:pt x="51" y="12"/>
                </a:cubicBezTo>
                <a:cubicBezTo>
                  <a:pt x="24" y="24"/>
                  <a:pt x="5" y="51"/>
                  <a:pt x="5" y="82"/>
                </a:cubicBezTo>
                <a:cubicBezTo>
                  <a:pt x="5" y="85"/>
                  <a:pt x="5" y="88"/>
                  <a:pt x="6" y="91"/>
                </a:cubicBezTo>
                <a:cubicBezTo>
                  <a:pt x="4" y="91"/>
                  <a:pt x="4" y="91"/>
                  <a:pt x="4" y="91"/>
                </a:cubicBezTo>
                <a:cubicBezTo>
                  <a:pt x="1" y="92"/>
                  <a:pt x="0" y="95"/>
                  <a:pt x="1" y="98"/>
                </a:cubicBezTo>
                <a:cubicBezTo>
                  <a:pt x="4" y="110"/>
                  <a:pt x="4" y="110"/>
                  <a:pt x="4" y="110"/>
                </a:cubicBezTo>
                <a:cubicBezTo>
                  <a:pt x="4" y="113"/>
                  <a:pt x="8" y="115"/>
                  <a:pt x="11" y="114"/>
                </a:cubicBezTo>
                <a:cubicBezTo>
                  <a:pt x="12" y="114"/>
                  <a:pt x="12" y="114"/>
                  <a:pt x="12" y="114"/>
                </a:cubicBezTo>
                <a:cubicBezTo>
                  <a:pt x="24" y="141"/>
                  <a:pt x="51" y="160"/>
                  <a:pt x="82" y="160"/>
                </a:cubicBezTo>
                <a:cubicBezTo>
                  <a:pt x="85" y="160"/>
                  <a:pt x="88" y="159"/>
                  <a:pt x="91" y="159"/>
                </a:cubicBezTo>
                <a:cubicBezTo>
                  <a:pt x="91" y="160"/>
                  <a:pt x="91" y="160"/>
                  <a:pt x="91" y="160"/>
                </a:cubicBezTo>
                <a:cubicBezTo>
                  <a:pt x="92" y="163"/>
                  <a:pt x="95" y="165"/>
                  <a:pt x="98" y="164"/>
                </a:cubicBezTo>
                <a:cubicBezTo>
                  <a:pt x="110" y="161"/>
                  <a:pt x="110" y="161"/>
                  <a:pt x="110" y="161"/>
                </a:cubicBezTo>
                <a:cubicBezTo>
                  <a:pt x="113" y="160"/>
                  <a:pt x="115" y="157"/>
                  <a:pt x="114" y="154"/>
                </a:cubicBezTo>
                <a:cubicBezTo>
                  <a:pt x="113" y="153"/>
                  <a:pt x="113" y="153"/>
                  <a:pt x="113" y="153"/>
                </a:cubicBezTo>
                <a:cubicBezTo>
                  <a:pt x="140" y="141"/>
                  <a:pt x="159" y="114"/>
                  <a:pt x="159" y="82"/>
                </a:cubicBezTo>
                <a:cubicBezTo>
                  <a:pt x="159" y="80"/>
                  <a:pt x="159" y="77"/>
                  <a:pt x="159" y="74"/>
                </a:cubicBezTo>
                <a:cubicBezTo>
                  <a:pt x="160" y="74"/>
                  <a:pt x="160" y="74"/>
                  <a:pt x="160" y="74"/>
                </a:cubicBezTo>
                <a:cubicBezTo>
                  <a:pt x="163" y="73"/>
                  <a:pt x="165" y="70"/>
                  <a:pt x="164" y="67"/>
                </a:cubicBezTo>
                <a:close/>
                <a:moveTo>
                  <a:pt x="82" y="17"/>
                </a:moveTo>
                <a:cubicBezTo>
                  <a:pt x="108" y="17"/>
                  <a:pt x="131" y="33"/>
                  <a:pt x="141" y="54"/>
                </a:cubicBezTo>
                <a:cubicBezTo>
                  <a:pt x="112" y="62"/>
                  <a:pt x="112" y="62"/>
                  <a:pt x="112" y="62"/>
                </a:cubicBezTo>
                <a:cubicBezTo>
                  <a:pt x="106" y="54"/>
                  <a:pt x="96" y="48"/>
                  <a:pt x="85" y="47"/>
                </a:cubicBezTo>
                <a:cubicBezTo>
                  <a:pt x="77" y="18"/>
                  <a:pt x="77" y="18"/>
                  <a:pt x="77" y="18"/>
                </a:cubicBezTo>
                <a:cubicBezTo>
                  <a:pt x="79" y="17"/>
                  <a:pt x="81" y="17"/>
                  <a:pt x="82" y="17"/>
                </a:cubicBezTo>
                <a:close/>
                <a:moveTo>
                  <a:pt x="106" y="82"/>
                </a:moveTo>
                <a:cubicBezTo>
                  <a:pt x="106" y="96"/>
                  <a:pt x="95" y="106"/>
                  <a:pt x="82" y="106"/>
                </a:cubicBezTo>
                <a:cubicBezTo>
                  <a:pt x="69" y="106"/>
                  <a:pt x="59" y="96"/>
                  <a:pt x="59" y="82"/>
                </a:cubicBezTo>
                <a:cubicBezTo>
                  <a:pt x="59" y="71"/>
                  <a:pt x="66" y="62"/>
                  <a:pt x="77" y="59"/>
                </a:cubicBezTo>
                <a:cubicBezTo>
                  <a:pt x="78" y="59"/>
                  <a:pt x="78" y="59"/>
                  <a:pt x="78" y="59"/>
                </a:cubicBezTo>
                <a:cubicBezTo>
                  <a:pt x="79" y="59"/>
                  <a:pt x="81" y="59"/>
                  <a:pt x="82" y="59"/>
                </a:cubicBezTo>
                <a:cubicBezTo>
                  <a:pt x="94" y="59"/>
                  <a:pt x="103" y="67"/>
                  <a:pt x="105" y="78"/>
                </a:cubicBezTo>
                <a:cubicBezTo>
                  <a:pt x="106" y="78"/>
                  <a:pt x="106" y="78"/>
                  <a:pt x="106" y="78"/>
                </a:cubicBezTo>
                <a:cubicBezTo>
                  <a:pt x="106" y="79"/>
                  <a:pt x="106" y="81"/>
                  <a:pt x="106" y="82"/>
                </a:cubicBezTo>
                <a:close/>
                <a:moveTo>
                  <a:pt x="17" y="82"/>
                </a:moveTo>
                <a:cubicBezTo>
                  <a:pt x="17" y="56"/>
                  <a:pt x="32" y="34"/>
                  <a:pt x="54" y="24"/>
                </a:cubicBezTo>
                <a:cubicBezTo>
                  <a:pt x="62" y="53"/>
                  <a:pt x="62" y="53"/>
                  <a:pt x="62" y="53"/>
                </a:cubicBezTo>
                <a:cubicBezTo>
                  <a:pt x="54" y="59"/>
                  <a:pt x="48" y="69"/>
                  <a:pt x="47" y="80"/>
                </a:cubicBezTo>
                <a:cubicBezTo>
                  <a:pt x="17" y="88"/>
                  <a:pt x="17" y="88"/>
                  <a:pt x="17" y="88"/>
                </a:cubicBezTo>
                <a:cubicBezTo>
                  <a:pt x="17" y="86"/>
                  <a:pt x="17" y="84"/>
                  <a:pt x="17" y="82"/>
                </a:cubicBezTo>
                <a:close/>
                <a:moveTo>
                  <a:pt x="82" y="148"/>
                </a:moveTo>
                <a:cubicBezTo>
                  <a:pt x="56" y="148"/>
                  <a:pt x="34" y="132"/>
                  <a:pt x="23" y="110"/>
                </a:cubicBezTo>
                <a:cubicBezTo>
                  <a:pt x="53" y="103"/>
                  <a:pt x="53" y="103"/>
                  <a:pt x="53" y="103"/>
                </a:cubicBezTo>
                <a:cubicBezTo>
                  <a:pt x="59" y="111"/>
                  <a:pt x="69" y="117"/>
                  <a:pt x="80" y="118"/>
                </a:cubicBezTo>
                <a:cubicBezTo>
                  <a:pt x="88" y="147"/>
                  <a:pt x="88" y="147"/>
                  <a:pt x="88" y="147"/>
                </a:cubicBezTo>
                <a:cubicBezTo>
                  <a:pt x="86" y="148"/>
                  <a:pt x="84" y="148"/>
                  <a:pt x="82" y="148"/>
                </a:cubicBezTo>
                <a:close/>
                <a:moveTo>
                  <a:pt x="147" y="82"/>
                </a:moveTo>
                <a:cubicBezTo>
                  <a:pt x="147" y="108"/>
                  <a:pt x="132" y="131"/>
                  <a:pt x="110" y="141"/>
                </a:cubicBezTo>
                <a:cubicBezTo>
                  <a:pt x="102" y="112"/>
                  <a:pt x="102" y="112"/>
                  <a:pt x="102" y="112"/>
                </a:cubicBezTo>
                <a:cubicBezTo>
                  <a:pt x="111" y="106"/>
                  <a:pt x="117" y="96"/>
                  <a:pt x="118" y="85"/>
                </a:cubicBezTo>
                <a:cubicBezTo>
                  <a:pt x="147" y="77"/>
                  <a:pt x="147" y="77"/>
                  <a:pt x="147" y="77"/>
                </a:cubicBezTo>
                <a:cubicBezTo>
                  <a:pt x="147" y="79"/>
                  <a:pt x="147" y="81"/>
                  <a:pt x="147" y="82"/>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9" name="Freeform 55"/>
          <p:cNvSpPr>
            <a:spLocks noEditPoints="1"/>
          </p:cNvSpPr>
          <p:nvPr/>
        </p:nvSpPr>
        <p:spPr bwMode="auto">
          <a:xfrm rot="21545399">
            <a:off x="7539729" y="1242485"/>
            <a:ext cx="157888" cy="151726"/>
          </a:xfrm>
          <a:custGeom>
            <a:avLst/>
            <a:gdLst>
              <a:gd name="T0" fmla="*/ 96 w 121"/>
              <a:gd name="T1" fmla="*/ 117 h 117"/>
              <a:gd name="T2" fmla="*/ 94 w 121"/>
              <a:gd name="T3" fmla="*/ 116 h 117"/>
              <a:gd name="T4" fmla="*/ 61 w 121"/>
              <a:gd name="T5" fmla="*/ 101 h 117"/>
              <a:gd name="T6" fmla="*/ 28 w 121"/>
              <a:gd name="T7" fmla="*/ 116 h 117"/>
              <a:gd name="T8" fmla="*/ 24 w 121"/>
              <a:gd name="T9" fmla="*/ 116 h 117"/>
              <a:gd name="T10" fmla="*/ 22 w 121"/>
              <a:gd name="T11" fmla="*/ 112 h 117"/>
              <a:gd name="T12" fmla="*/ 27 w 121"/>
              <a:gd name="T13" fmla="*/ 76 h 117"/>
              <a:gd name="T14" fmla="*/ 2 w 121"/>
              <a:gd name="T15" fmla="*/ 49 h 117"/>
              <a:gd name="T16" fmla="*/ 1 w 121"/>
              <a:gd name="T17" fmla="*/ 45 h 117"/>
              <a:gd name="T18" fmla="*/ 4 w 121"/>
              <a:gd name="T19" fmla="*/ 42 h 117"/>
              <a:gd name="T20" fmla="*/ 40 w 121"/>
              <a:gd name="T21" fmla="*/ 35 h 117"/>
              <a:gd name="T22" fmla="*/ 57 w 121"/>
              <a:gd name="T23" fmla="*/ 3 h 117"/>
              <a:gd name="T24" fmla="*/ 64 w 121"/>
              <a:gd name="T25" fmla="*/ 3 h 117"/>
              <a:gd name="T26" fmla="*/ 82 w 121"/>
              <a:gd name="T27" fmla="*/ 35 h 117"/>
              <a:gd name="T28" fmla="*/ 118 w 121"/>
              <a:gd name="T29" fmla="*/ 42 h 117"/>
              <a:gd name="T30" fmla="*/ 121 w 121"/>
              <a:gd name="T31" fmla="*/ 45 h 117"/>
              <a:gd name="T32" fmla="*/ 120 w 121"/>
              <a:gd name="T33" fmla="*/ 49 h 117"/>
              <a:gd name="T34" fmla="*/ 95 w 121"/>
              <a:gd name="T35" fmla="*/ 76 h 117"/>
              <a:gd name="T36" fmla="*/ 100 w 121"/>
              <a:gd name="T37" fmla="*/ 112 h 117"/>
              <a:gd name="T38" fmla="*/ 98 w 121"/>
              <a:gd name="T39" fmla="*/ 116 h 117"/>
              <a:gd name="T40" fmla="*/ 96 w 121"/>
              <a:gd name="T41" fmla="*/ 117 h 117"/>
              <a:gd name="T42" fmla="*/ 61 w 121"/>
              <a:gd name="T43" fmla="*/ 92 h 117"/>
              <a:gd name="T44" fmla="*/ 63 w 121"/>
              <a:gd name="T45" fmla="*/ 93 h 117"/>
              <a:gd name="T46" fmla="*/ 91 w 121"/>
              <a:gd name="T47" fmla="*/ 106 h 117"/>
              <a:gd name="T48" fmla="*/ 87 w 121"/>
              <a:gd name="T49" fmla="*/ 75 h 117"/>
              <a:gd name="T50" fmla="*/ 88 w 121"/>
              <a:gd name="T51" fmla="*/ 71 h 117"/>
              <a:gd name="T52" fmla="*/ 109 w 121"/>
              <a:gd name="T53" fmla="*/ 48 h 117"/>
              <a:gd name="T54" fmla="*/ 79 w 121"/>
              <a:gd name="T55" fmla="*/ 43 h 117"/>
              <a:gd name="T56" fmla="*/ 76 w 121"/>
              <a:gd name="T57" fmla="*/ 41 h 117"/>
              <a:gd name="T58" fmla="*/ 61 w 121"/>
              <a:gd name="T59" fmla="*/ 13 h 117"/>
              <a:gd name="T60" fmla="*/ 46 w 121"/>
              <a:gd name="T61" fmla="*/ 41 h 117"/>
              <a:gd name="T62" fmla="*/ 43 w 121"/>
              <a:gd name="T63" fmla="*/ 43 h 117"/>
              <a:gd name="T64" fmla="*/ 12 w 121"/>
              <a:gd name="T65" fmla="*/ 48 h 117"/>
              <a:gd name="T66" fmla="*/ 34 w 121"/>
              <a:gd name="T67" fmla="*/ 71 h 117"/>
              <a:gd name="T68" fmla="*/ 35 w 121"/>
              <a:gd name="T69" fmla="*/ 75 h 117"/>
              <a:gd name="T70" fmla="*/ 31 w 121"/>
              <a:gd name="T71" fmla="*/ 106 h 117"/>
              <a:gd name="T72" fmla="*/ 59 w 121"/>
              <a:gd name="T73" fmla="*/ 93 h 117"/>
              <a:gd name="T74" fmla="*/ 61 w 121"/>
              <a:gd name="T75"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17">
                <a:moveTo>
                  <a:pt x="96" y="117"/>
                </a:moveTo>
                <a:cubicBezTo>
                  <a:pt x="95" y="117"/>
                  <a:pt x="94" y="117"/>
                  <a:pt x="94" y="116"/>
                </a:cubicBezTo>
                <a:cubicBezTo>
                  <a:pt x="61" y="101"/>
                  <a:pt x="61" y="101"/>
                  <a:pt x="61" y="101"/>
                </a:cubicBezTo>
                <a:cubicBezTo>
                  <a:pt x="28" y="116"/>
                  <a:pt x="28" y="116"/>
                  <a:pt x="28" y="116"/>
                </a:cubicBezTo>
                <a:cubicBezTo>
                  <a:pt x="26" y="117"/>
                  <a:pt x="25" y="117"/>
                  <a:pt x="24" y="116"/>
                </a:cubicBezTo>
                <a:cubicBezTo>
                  <a:pt x="22" y="115"/>
                  <a:pt x="22" y="114"/>
                  <a:pt x="22" y="112"/>
                </a:cubicBezTo>
                <a:cubicBezTo>
                  <a:pt x="27" y="76"/>
                  <a:pt x="27" y="76"/>
                  <a:pt x="27" y="76"/>
                </a:cubicBezTo>
                <a:cubicBezTo>
                  <a:pt x="2" y="49"/>
                  <a:pt x="2" y="49"/>
                  <a:pt x="2" y="49"/>
                </a:cubicBezTo>
                <a:cubicBezTo>
                  <a:pt x="1" y="48"/>
                  <a:pt x="0" y="46"/>
                  <a:pt x="1" y="45"/>
                </a:cubicBezTo>
                <a:cubicBezTo>
                  <a:pt x="1" y="43"/>
                  <a:pt x="2" y="42"/>
                  <a:pt x="4" y="42"/>
                </a:cubicBezTo>
                <a:cubicBezTo>
                  <a:pt x="40" y="35"/>
                  <a:pt x="40" y="35"/>
                  <a:pt x="40" y="35"/>
                </a:cubicBezTo>
                <a:cubicBezTo>
                  <a:pt x="57" y="3"/>
                  <a:pt x="57" y="3"/>
                  <a:pt x="57" y="3"/>
                </a:cubicBezTo>
                <a:cubicBezTo>
                  <a:pt x="59" y="0"/>
                  <a:pt x="63" y="0"/>
                  <a:pt x="64" y="3"/>
                </a:cubicBezTo>
                <a:cubicBezTo>
                  <a:pt x="82" y="35"/>
                  <a:pt x="82" y="35"/>
                  <a:pt x="82" y="35"/>
                </a:cubicBezTo>
                <a:cubicBezTo>
                  <a:pt x="118" y="42"/>
                  <a:pt x="118" y="42"/>
                  <a:pt x="118" y="42"/>
                </a:cubicBezTo>
                <a:cubicBezTo>
                  <a:pt x="119" y="42"/>
                  <a:pt x="120" y="43"/>
                  <a:pt x="121" y="45"/>
                </a:cubicBezTo>
                <a:cubicBezTo>
                  <a:pt x="121" y="46"/>
                  <a:pt x="121" y="48"/>
                  <a:pt x="120" y="49"/>
                </a:cubicBezTo>
                <a:cubicBezTo>
                  <a:pt x="95" y="76"/>
                  <a:pt x="95" y="76"/>
                  <a:pt x="95" y="76"/>
                </a:cubicBezTo>
                <a:cubicBezTo>
                  <a:pt x="100" y="112"/>
                  <a:pt x="100" y="112"/>
                  <a:pt x="100" y="112"/>
                </a:cubicBezTo>
                <a:cubicBezTo>
                  <a:pt x="100" y="114"/>
                  <a:pt x="99" y="115"/>
                  <a:pt x="98" y="116"/>
                </a:cubicBezTo>
                <a:cubicBezTo>
                  <a:pt x="97" y="116"/>
                  <a:pt x="96" y="117"/>
                  <a:pt x="96" y="117"/>
                </a:cubicBezTo>
                <a:close/>
                <a:moveTo>
                  <a:pt x="61" y="92"/>
                </a:moveTo>
                <a:cubicBezTo>
                  <a:pt x="61" y="92"/>
                  <a:pt x="62" y="92"/>
                  <a:pt x="63" y="93"/>
                </a:cubicBezTo>
                <a:cubicBezTo>
                  <a:pt x="91" y="106"/>
                  <a:pt x="91" y="106"/>
                  <a:pt x="91" y="106"/>
                </a:cubicBezTo>
                <a:cubicBezTo>
                  <a:pt x="87" y="75"/>
                  <a:pt x="87" y="75"/>
                  <a:pt x="87" y="75"/>
                </a:cubicBezTo>
                <a:cubicBezTo>
                  <a:pt x="87" y="74"/>
                  <a:pt x="87" y="72"/>
                  <a:pt x="88" y="71"/>
                </a:cubicBezTo>
                <a:cubicBezTo>
                  <a:pt x="109" y="48"/>
                  <a:pt x="109" y="48"/>
                  <a:pt x="109" y="48"/>
                </a:cubicBezTo>
                <a:cubicBezTo>
                  <a:pt x="79" y="43"/>
                  <a:pt x="79" y="43"/>
                  <a:pt x="79" y="43"/>
                </a:cubicBezTo>
                <a:cubicBezTo>
                  <a:pt x="77" y="42"/>
                  <a:pt x="76" y="42"/>
                  <a:pt x="76" y="41"/>
                </a:cubicBezTo>
                <a:cubicBezTo>
                  <a:pt x="61" y="13"/>
                  <a:pt x="61" y="13"/>
                  <a:pt x="61" y="13"/>
                </a:cubicBezTo>
                <a:cubicBezTo>
                  <a:pt x="46" y="41"/>
                  <a:pt x="46" y="41"/>
                  <a:pt x="46" y="41"/>
                </a:cubicBezTo>
                <a:cubicBezTo>
                  <a:pt x="45" y="42"/>
                  <a:pt x="44" y="42"/>
                  <a:pt x="43" y="43"/>
                </a:cubicBezTo>
                <a:cubicBezTo>
                  <a:pt x="12" y="48"/>
                  <a:pt x="12" y="48"/>
                  <a:pt x="12" y="48"/>
                </a:cubicBezTo>
                <a:cubicBezTo>
                  <a:pt x="34" y="71"/>
                  <a:pt x="34" y="71"/>
                  <a:pt x="34" y="71"/>
                </a:cubicBezTo>
                <a:cubicBezTo>
                  <a:pt x="34" y="72"/>
                  <a:pt x="35" y="74"/>
                  <a:pt x="35" y="75"/>
                </a:cubicBezTo>
                <a:cubicBezTo>
                  <a:pt x="31" y="106"/>
                  <a:pt x="31" y="106"/>
                  <a:pt x="31" y="106"/>
                </a:cubicBezTo>
                <a:cubicBezTo>
                  <a:pt x="59" y="93"/>
                  <a:pt x="59" y="93"/>
                  <a:pt x="59" y="93"/>
                </a:cubicBezTo>
                <a:cubicBezTo>
                  <a:pt x="60" y="92"/>
                  <a:pt x="60" y="92"/>
                  <a:pt x="61" y="92"/>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00" name="Group 99"/>
          <p:cNvGrpSpPr/>
          <p:nvPr/>
        </p:nvGrpSpPr>
        <p:grpSpPr>
          <a:xfrm rot="21545399">
            <a:off x="7141797" y="1430158"/>
            <a:ext cx="517084" cy="223173"/>
            <a:chOff x="2100263" y="2709863"/>
            <a:chExt cx="823912" cy="355600"/>
          </a:xfrm>
          <a:solidFill>
            <a:schemeClr val="tx1">
              <a:lumMod val="20000"/>
              <a:lumOff val="80000"/>
            </a:schemeClr>
          </a:solidFill>
        </p:grpSpPr>
        <p:sp>
          <p:nvSpPr>
            <p:cNvPr id="101" name="Freeform 66"/>
            <p:cNvSpPr>
              <a:spLocks noEditPoints="1"/>
            </p:cNvSpPr>
            <p:nvPr/>
          </p:nvSpPr>
          <p:spPr bwMode="auto">
            <a:xfrm>
              <a:off x="2100263" y="2709863"/>
              <a:ext cx="823912" cy="355600"/>
            </a:xfrm>
            <a:custGeom>
              <a:avLst/>
              <a:gdLst>
                <a:gd name="T0" fmla="*/ 240 w 307"/>
                <a:gd name="T1" fmla="*/ 0 h 133"/>
                <a:gd name="T2" fmla="*/ 180 w 307"/>
                <a:gd name="T3" fmla="*/ 39 h 133"/>
                <a:gd name="T4" fmla="*/ 153 w 307"/>
                <a:gd name="T5" fmla="*/ 30 h 133"/>
                <a:gd name="T6" fmla="*/ 127 w 307"/>
                <a:gd name="T7" fmla="*/ 39 h 133"/>
                <a:gd name="T8" fmla="*/ 66 w 307"/>
                <a:gd name="T9" fmla="*/ 0 h 133"/>
                <a:gd name="T10" fmla="*/ 0 w 307"/>
                <a:gd name="T11" fmla="*/ 66 h 133"/>
                <a:gd name="T12" fmla="*/ 66 w 307"/>
                <a:gd name="T13" fmla="*/ 133 h 133"/>
                <a:gd name="T14" fmla="*/ 133 w 307"/>
                <a:gd name="T15" fmla="*/ 66 h 133"/>
                <a:gd name="T16" fmla="*/ 130 w 307"/>
                <a:gd name="T17" fmla="*/ 49 h 133"/>
                <a:gd name="T18" fmla="*/ 153 w 307"/>
                <a:gd name="T19" fmla="*/ 41 h 133"/>
                <a:gd name="T20" fmla="*/ 176 w 307"/>
                <a:gd name="T21" fmla="*/ 49 h 133"/>
                <a:gd name="T22" fmla="*/ 174 w 307"/>
                <a:gd name="T23" fmla="*/ 66 h 133"/>
                <a:gd name="T24" fmla="*/ 240 w 307"/>
                <a:gd name="T25" fmla="*/ 133 h 133"/>
                <a:gd name="T26" fmla="*/ 307 w 307"/>
                <a:gd name="T27" fmla="*/ 66 h 133"/>
                <a:gd name="T28" fmla="*/ 240 w 307"/>
                <a:gd name="T29" fmla="*/ 0 h 133"/>
                <a:gd name="T30" fmla="*/ 66 w 307"/>
                <a:gd name="T31" fmla="*/ 112 h 133"/>
                <a:gd name="T32" fmla="*/ 20 w 307"/>
                <a:gd name="T33" fmla="*/ 66 h 133"/>
                <a:gd name="T34" fmla="*/ 66 w 307"/>
                <a:gd name="T35" fmla="*/ 20 h 133"/>
                <a:gd name="T36" fmla="*/ 112 w 307"/>
                <a:gd name="T37" fmla="*/ 66 h 133"/>
                <a:gd name="T38" fmla="*/ 66 w 307"/>
                <a:gd name="T39" fmla="*/ 112 h 133"/>
                <a:gd name="T40" fmla="*/ 240 w 307"/>
                <a:gd name="T41" fmla="*/ 112 h 133"/>
                <a:gd name="T42" fmla="*/ 194 w 307"/>
                <a:gd name="T43" fmla="*/ 66 h 133"/>
                <a:gd name="T44" fmla="*/ 240 w 307"/>
                <a:gd name="T45" fmla="*/ 20 h 133"/>
                <a:gd name="T46" fmla="*/ 287 w 307"/>
                <a:gd name="T47" fmla="*/ 66 h 133"/>
                <a:gd name="T48" fmla="*/ 240 w 307"/>
                <a:gd name="T49"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7" h="133">
                  <a:moveTo>
                    <a:pt x="240" y="0"/>
                  </a:moveTo>
                  <a:cubicBezTo>
                    <a:pt x="214" y="0"/>
                    <a:pt x="191" y="16"/>
                    <a:pt x="180" y="39"/>
                  </a:cubicBezTo>
                  <a:cubicBezTo>
                    <a:pt x="173" y="33"/>
                    <a:pt x="164" y="30"/>
                    <a:pt x="153" y="30"/>
                  </a:cubicBezTo>
                  <a:cubicBezTo>
                    <a:pt x="143" y="30"/>
                    <a:pt x="133" y="33"/>
                    <a:pt x="127" y="39"/>
                  </a:cubicBezTo>
                  <a:cubicBezTo>
                    <a:pt x="116" y="16"/>
                    <a:pt x="93" y="0"/>
                    <a:pt x="66" y="0"/>
                  </a:cubicBezTo>
                  <a:cubicBezTo>
                    <a:pt x="29" y="0"/>
                    <a:pt x="0" y="30"/>
                    <a:pt x="0" y="66"/>
                  </a:cubicBezTo>
                  <a:cubicBezTo>
                    <a:pt x="0" y="103"/>
                    <a:pt x="29" y="133"/>
                    <a:pt x="66" y="133"/>
                  </a:cubicBezTo>
                  <a:cubicBezTo>
                    <a:pt x="103" y="133"/>
                    <a:pt x="133" y="103"/>
                    <a:pt x="133" y="66"/>
                  </a:cubicBezTo>
                  <a:cubicBezTo>
                    <a:pt x="133" y="60"/>
                    <a:pt x="132" y="54"/>
                    <a:pt x="130" y="49"/>
                  </a:cubicBezTo>
                  <a:cubicBezTo>
                    <a:pt x="135" y="44"/>
                    <a:pt x="144" y="41"/>
                    <a:pt x="153" y="41"/>
                  </a:cubicBezTo>
                  <a:cubicBezTo>
                    <a:pt x="163" y="41"/>
                    <a:pt x="171" y="44"/>
                    <a:pt x="176" y="49"/>
                  </a:cubicBezTo>
                  <a:cubicBezTo>
                    <a:pt x="175" y="54"/>
                    <a:pt x="174" y="60"/>
                    <a:pt x="174" y="66"/>
                  </a:cubicBezTo>
                  <a:cubicBezTo>
                    <a:pt x="174" y="103"/>
                    <a:pt x="204" y="133"/>
                    <a:pt x="240" y="133"/>
                  </a:cubicBezTo>
                  <a:cubicBezTo>
                    <a:pt x="277" y="133"/>
                    <a:pt x="307" y="103"/>
                    <a:pt x="307" y="66"/>
                  </a:cubicBezTo>
                  <a:cubicBezTo>
                    <a:pt x="307" y="30"/>
                    <a:pt x="277" y="0"/>
                    <a:pt x="240" y="0"/>
                  </a:cubicBezTo>
                  <a:close/>
                  <a:moveTo>
                    <a:pt x="66" y="112"/>
                  </a:moveTo>
                  <a:cubicBezTo>
                    <a:pt x="41" y="112"/>
                    <a:pt x="20" y="92"/>
                    <a:pt x="20" y="66"/>
                  </a:cubicBezTo>
                  <a:cubicBezTo>
                    <a:pt x="20" y="41"/>
                    <a:pt x="41" y="20"/>
                    <a:pt x="66" y="20"/>
                  </a:cubicBezTo>
                  <a:cubicBezTo>
                    <a:pt x="92" y="20"/>
                    <a:pt x="112" y="41"/>
                    <a:pt x="112" y="66"/>
                  </a:cubicBezTo>
                  <a:cubicBezTo>
                    <a:pt x="112" y="92"/>
                    <a:pt x="92" y="112"/>
                    <a:pt x="66" y="112"/>
                  </a:cubicBezTo>
                  <a:close/>
                  <a:moveTo>
                    <a:pt x="240" y="112"/>
                  </a:moveTo>
                  <a:cubicBezTo>
                    <a:pt x="215" y="112"/>
                    <a:pt x="194" y="92"/>
                    <a:pt x="194" y="66"/>
                  </a:cubicBezTo>
                  <a:cubicBezTo>
                    <a:pt x="194" y="41"/>
                    <a:pt x="215" y="20"/>
                    <a:pt x="240" y="20"/>
                  </a:cubicBezTo>
                  <a:cubicBezTo>
                    <a:pt x="266" y="20"/>
                    <a:pt x="287" y="41"/>
                    <a:pt x="287" y="66"/>
                  </a:cubicBezTo>
                  <a:cubicBezTo>
                    <a:pt x="287" y="92"/>
                    <a:pt x="266" y="112"/>
                    <a:pt x="240"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2" name="Freeform 67"/>
            <p:cNvSpPr>
              <a:spLocks/>
            </p:cNvSpPr>
            <p:nvPr/>
          </p:nvSpPr>
          <p:spPr bwMode="auto">
            <a:xfrm>
              <a:off x="2195513" y="2805113"/>
              <a:ext cx="111125" cy="109538"/>
            </a:xfrm>
            <a:custGeom>
              <a:avLst/>
              <a:gdLst>
                <a:gd name="T0" fmla="*/ 37 w 42"/>
                <a:gd name="T1" fmla="*/ 0 h 41"/>
                <a:gd name="T2" fmla="*/ 31 w 42"/>
                <a:gd name="T3" fmla="*/ 0 h 41"/>
                <a:gd name="T4" fmla="*/ 0 w 42"/>
                <a:gd name="T5" fmla="*/ 30 h 41"/>
                <a:gd name="T6" fmla="*/ 1 w 42"/>
                <a:gd name="T7" fmla="*/ 37 h 41"/>
                <a:gd name="T8" fmla="*/ 6 w 42"/>
                <a:gd name="T9" fmla="*/ 41 h 41"/>
                <a:gd name="T10" fmla="*/ 7 w 42"/>
                <a:gd name="T11" fmla="*/ 41 h 41"/>
                <a:gd name="T12" fmla="*/ 11 w 42"/>
                <a:gd name="T13" fmla="*/ 34 h 41"/>
                <a:gd name="T14" fmla="*/ 11 w 42"/>
                <a:gd name="T15" fmla="*/ 30 h 41"/>
                <a:gd name="T16" fmla="*/ 31 w 42"/>
                <a:gd name="T17" fmla="*/ 10 h 41"/>
                <a:gd name="T18" fmla="*/ 35 w 42"/>
                <a:gd name="T19" fmla="*/ 10 h 41"/>
                <a:gd name="T20" fmla="*/ 41 w 42"/>
                <a:gd name="T21" fmla="*/ 6 h 41"/>
                <a:gd name="T22" fmla="*/ 37 w 42"/>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7" y="0"/>
                  </a:moveTo>
                  <a:cubicBezTo>
                    <a:pt x="35" y="0"/>
                    <a:pt x="33" y="0"/>
                    <a:pt x="31" y="0"/>
                  </a:cubicBezTo>
                  <a:cubicBezTo>
                    <a:pt x="14" y="0"/>
                    <a:pt x="0" y="13"/>
                    <a:pt x="0" y="30"/>
                  </a:cubicBezTo>
                  <a:cubicBezTo>
                    <a:pt x="0" y="32"/>
                    <a:pt x="1" y="35"/>
                    <a:pt x="1" y="37"/>
                  </a:cubicBezTo>
                  <a:cubicBezTo>
                    <a:pt x="2" y="39"/>
                    <a:pt x="4" y="41"/>
                    <a:pt x="6" y="41"/>
                  </a:cubicBezTo>
                  <a:cubicBezTo>
                    <a:pt x="6" y="41"/>
                    <a:pt x="7" y="41"/>
                    <a:pt x="7" y="41"/>
                  </a:cubicBezTo>
                  <a:cubicBezTo>
                    <a:pt x="10" y="40"/>
                    <a:pt x="12" y="37"/>
                    <a:pt x="11" y="34"/>
                  </a:cubicBezTo>
                  <a:cubicBezTo>
                    <a:pt x="11" y="33"/>
                    <a:pt x="11" y="32"/>
                    <a:pt x="11" y="30"/>
                  </a:cubicBezTo>
                  <a:cubicBezTo>
                    <a:pt x="11" y="19"/>
                    <a:pt x="20" y="10"/>
                    <a:pt x="31" y="10"/>
                  </a:cubicBezTo>
                  <a:cubicBezTo>
                    <a:pt x="33" y="10"/>
                    <a:pt x="34" y="10"/>
                    <a:pt x="35" y="10"/>
                  </a:cubicBezTo>
                  <a:cubicBezTo>
                    <a:pt x="38" y="11"/>
                    <a:pt x="41" y="9"/>
                    <a:pt x="41" y="6"/>
                  </a:cubicBezTo>
                  <a:cubicBezTo>
                    <a:pt x="42" y="3"/>
                    <a:pt x="40" y="1"/>
                    <a:pt x="3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3" name="Freeform 68"/>
            <p:cNvSpPr>
              <a:spLocks/>
            </p:cNvSpPr>
            <p:nvPr/>
          </p:nvSpPr>
          <p:spPr bwMode="auto">
            <a:xfrm>
              <a:off x="2663825" y="2805113"/>
              <a:ext cx="109537" cy="109538"/>
            </a:xfrm>
            <a:custGeom>
              <a:avLst/>
              <a:gdLst>
                <a:gd name="T0" fmla="*/ 37 w 41"/>
                <a:gd name="T1" fmla="*/ 0 h 41"/>
                <a:gd name="T2" fmla="*/ 30 w 41"/>
                <a:gd name="T3" fmla="*/ 0 h 41"/>
                <a:gd name="T4" fmla="*/ 0 w 41"/>
                <a:gd name="T5" fmla="*/ 30 h 41"/>
                <a:gd name="T6" fmla="*/ 0 w 41"/>
                <a:gd name="T7" fmla="*/ 37 h 41"/>
                <a:gd name="T8" fmla="*/ 5 w 41"/>
                <a:gd name="T9" fmla="*/ 41 h 41"/>
                <a:gd name="T10" fmla="*/ 6 w 41"/>
                <a:gd name="T11" fmla="*/ 41 h 41"/>
                <a:gd name="T12" fmla="*/ 10 w 41"/>
                <a:gd name="T13" fmla="*/ 34 h 41"/>
                <a:gd name="T14" fmla="*/ 10 w 41"/>
                <a:gd name="T15" fmla="*/ 30 h 41"/>
                <a:gd name="T16" fmla="*/ 30 w 41"/>
                <a:gd name="T17" fmla="*/ 10 h 41"/>
                <a:gd name="T18" fmla="*/ 35 w 41"/>
                <a:gd name="T19" fmla="*/ 10 h 41"/>
                <a:gd name="T20" fmla="*/ 41 w 41"/>
                <a:gd name="T21" fmla="*/ 6 h 41"/>
                <a:gd name="T22" fmla="*/ 37 w 41"/>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a:moveTo>
                    <a:pt x="37" y="0"/>
                  </a:moveTo>
                  <a:cubicBezTo>
                    <a:pt x="35" y="0"/>
                    <a:pt x="33" y="0"/>
                    <a:pt x="30" y="0"/>
                  </a:cubicBezTo>
                  <a:cubicBezTo>
                    <a:pt x="13" y="0"/>
                    <a:pt x="0" y="13"/>
                    <a:pt x="0" y="30"/>
                  </a:cubicBezTo>
                  <a:cubicBezTo>
                    <a:pt x="0" y="32"/>
                    <a:pt x="0" y="35"/>
                    <a:pt x="0" y="37"/>
                  </a:cubicBezTo>
                  <a:cubicBezTo>
                    <a:pt x="1" y="39"/>
                    <a:pt x="3" y="41"/>
                    <a:pt x="5" y="41"/>
                  </a:cubicBezTo>
                  <a:cubicBezTo>
                    <a:pt x="6" y="41"/>
                    <a:pt x="6" y="41"/>
                    <a:pt x="6" y="41"/>
                  </a:cubicBezTo>
                  <a:cubicBezTo>
                    <a:pt x="9" y="40"/>
                    <a:pt x="11" y="37"/>
                    <a:pt x="10" y="34"/>
                  </a:cubicBezTo>
                  <a:cubicBezTo>
                    <a:pt x="10" y="33"/>
                    <a:pt x="10" y="32"/>
                    <a:pt x="10" y="30"/>
                  </a:cubicBezTo>
                  <a:cubicBezTo>
                    <a:pt x="10" y="19"/>
                    <a:pt x="19" y="10"/>
                    <a:pt x="30" y="10"/>
                  </a:cubicBezTo>
                  <a:cubicBezTo>
                    <a:pt x="32" y="10"/>
                    <a:pt x="33" y="10"/>
                    <a:pt x="35" y="10"/>
                  </a:cubicBezTo>
                  <a:cubicBezTo>
                    <a:pt x="37" y="11"/>
                    <a:pt x="40" y="9"/>
                    <a:pt x="41" y="6"/>
                  </a:cubicBezTo>
                  <a:cubicBezTo>
                    <a:pt x="41" y="3"/>
                    <a:pt x="39" y="1"/>
                    <a:pt x="3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04" name="Group 103"/>
          <p:cNvGrpSpPr/>
          <p:nvPr/>
        </p:nvGrpSpPr>
        <p:grpSpPr>
          <a:xfrm rot="21545399">
            <a:off x="7266886" y="2419603"/>
            <a:ext cx="169751" cy="167534"/>
            <a:chOff x="3028950" y="3240088"/>
            <a:chExt cx="242887" cy="239713"/>
          </a:xfrm>
          <a:solidFill>
            <a:schemeClr val="tx1">
              <a:lumMod val="20000"/>
              <a:lumOff val="80000"/>
            </a:schemeClr>
          </a:solidFill>
        </p:grpSpPr>
        <p:sp>
          <p:nvSpPr>
            <p:cNvPr id="105" name="Freeform 72"/>
            <p:cNvSpPr>
              <a:spLocks noEditPoints="1"/>
            </p:cNvSpPr>
            <p:nvPr/>
          </p:nvSpPr>
          <p:spPr bwMode="auto">
            <a:xfrm>
              <a:off x="3028950" y="3240088"/>
              <a:ext cx="242887" cy="239713"/>
            </a:xfrm>
            <a:custGeom>
              <a:avLst/>
              <a:gdLst>
                <a:gd name="T0" fmla="*/ 55 w 91"/>
                <a:gd name="T1" fmla="*/ 90 h 90"/>
                <a:gd name="T2" fmla="*/ 53 w 91"/>
                <a:gd name="T3" fmla="*/ 89 h 90"/>
                <a:gd name="T4" fmla="*/ 1 w 91"/>
                <a:gd name="T5" fmla="*/ 38 h 90"/>
                <a:gd name="T6" fmla="*/ 0 w 91"/>
                <a:gd name="T7" fmla="*/ 35 h 90"/>
                <a:gd name="T8" fmla="*/ 0 w 91"/>
                <a:gd name="T9" fmla="*/ 3 h 90"/>
                <a:gd name="T10" fmla="*/ 3 w 91"/>
                <a:gd name="T11" fmla="*/ 0 h 90"/>
                <a:gd name="T12" fmla="*/ 36 w 91"/>
                <a:gd name="T13" fmla="*/ 0 h 90"/>
                <a:gd name="T14" fmla="*/ 38 w 91"/>
                <a:gd name="T15" fmla="*/ 1 h 90"/>
                <a:gd name="T16" fmla="*/ 90 w 91"/>
                <a:gd name="T17" fmla="*/ 52 h 90"/>
                <a:gd name="T18" fmla="*/ 90 w 91"/>
                <a:gd name="T19" fmla="*/ 57 h 90"/>
                <a:gd name="T20" fmla="*/ 58 w 91"/>
                <a:gd name="T21" fmla="*/ 89 h 90"/>
                <a:gd name="T22" fmla="*/ 55 w 91"/>
                <a:gd name="T23" fmla="*/ 90 h 90"/>
                <a:gd name="T24" fmla="*/ 6 w 91"/>
                <a:gd name="T25" fmla="*/ 34 h 90"/>
                <a:gd name="T26" fmla="*/ 55 w 91"/>
                <a:gd name="T27" fmla="*/ 82 h 90"/>
                <a:gd name="T28" fmla="*/ 83 w 91"/>
                <a:gd name="T29" fmla="*/ 55 h 90"/>
                <a:gd name="T30" fmla="*/ 35 w 91"/>
                <a:gd name="T31" fmla="*/ 6 h 90"/>
                <a:gd name="T32" fmla="*/ 6 w 91"/>
                <a:gd name="T33" fmla="*/ 6 h 90"/>
                <a:gd name="T34" fmla="*/ 6 w 91"/>
                <a:gd name="T35"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0">
                  <a:moveTo>
                    <a:pt x="55" y="90"/>
                  </a:moveTo>
                  <a:cubicBezTo>
                    <a:pt x="55" y="90"/>
                    <a:pt x="54" y="90"/>
                    <a:pt x="53" y="89"/>
                  </a:cubicBezTo>
                  <a:cubicBezTo>
                    <a:pt x="1" y="38"/>
                    <a:pt x="1" y="38"/>
                    <a:pt x="1" y="38"/>
                  </a:cubicBezTo>
                  <a:cubicBezTo>
                    <a:pt x="0" y="37"/>
                    <a:pt x="0" y="36"/>
                    <a:pt x="0" y="35"/>
                  </a:cubicBezTo>
                  <a:cubicBezTo>
                    <a:pt x="0" y="3"/>
                    <a:pt x="0" y="3"/>
                    <a:pt x="0" y="3"/>
                  </a:cubicBezTo>
                  <a:cubicBezTo>
                    <a:pt x="0" y="1"/>
                    <a:pt x="1" y="0"/>
                    <a:pt x="3" y="0"/>
                  </a:cubicBezTo>
                  <a:cubicBezTo>
                    <a:pt x="36" y="0"/>
                    <a:pt x="36" y="0"/>
                    <a:pt x="36" y="0"/>
                  </a:cubicBezTo>
                  <a:cubicBezTo>
                    <a:pt x="37" y="0"/>
                    <a:pt x="38" y="0"/>
                    <a:pt x="38" y="1"/>
                  </a:cubicBezTo>
                  <a:cubicBezTo>
                    <a:pt x="90" y="52"/>
                    <a:pt x="90" y="52"/>
                    <a:pt x="90" y="52"/>
                  </a:cubicBezTo>
                  <a:cubicBezTo>
                    <a:pt x="91" y="54"/>
                    <a:pt x="91" y="56"/>
                    <a:pt x="90" y="57"/>
                  </a:cubicBezTo>
                  <a:cubicBezTo>
                    <a:pt x="58" y="89"/>
                    <a:pt x="58" y="89"/>
                    <a:pt x="58" y="89"/>
                  </a:cubicBezTo>
                  <a:cubicBezTo>
                    <a:pt x="57" y="90"/>
                    <a:pt x="56" y="90"/>
                    <a:pt x="55" y="90"/>
                  </a:cubicBezTo>
                  <a:close/>
                  <a:moveTo>
                    <a:pt x="6" y="34"/>
                  </a:moveTo>
                  <a:cubicBezTo>
                    <a:pt x="55" y="82"/>
                    <a:pt x="55" y="82"/>
                    <a:pt x="55" y="82"/>
                  </a:cubicBezTo>
                  <a:cubicBezTo>
                    <a:pt x="83" y="55"/>
                    <a:pt x="83" y="55"/>
                    <a:pt x="83" y="55"/>
                  </a:cubicBezTo>
                  <a:cubicBezTo>
                    <a:pt x="35" y="6"/>
                    <a:pt x="35" y="6"/>
                    <a:pt x="35" y="6"/>
                  </a:cubicBezTo>
                  <a:cubicBezTo>
                    <a:pt x="6" y="6"/>
                    <a:pt x="6" y="6"/>
                    <a:pt x="6" y="6"/>
                  </a:cubicBezTo>
                  <a:lnTo>
                    <a:pt x="6" y="34"/>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6" name="Freeform 73"/>
            <p:cNvSpPr>
              <a:spLocks noEditPoints="1"/>
            </p:cNvSpPr>
            <p:nvPr/>
          </p:nvSpPr>
          <p:spPr bwMode="auto">
            <a:xfrm>
              <a:off x="3063875" y="3273426"/>
              <a:ext cx="50800" cy="50800"/>
            </a:xfrm>
            <a:custGeom>
              <a:avLst/>
              <a:gdLst>
                <a:gd name="T0" fmla="*/ 9 w 19"/>
                <a:gd name="T1" fmla="*/ 3 h 19"/>
                <a:gd name="T2" fmla="*/ 16 w 19"/>
                <a:gd name="T3" fmla="*/ 10 h 19"/>
                <a:gd name="T4" fmla="*/ 9 w 19"/>
                <a:gd name="T5" fmla="*/ 16 h 19"/>
                <a:gd name="T6" fmla="*/ 3 w 19"/>
                <a:gd name="T7" fmla="*/ 10 h 19"/>
                <a:gd name="T8" fmla="*/ 9 w 19"/>
                <a:gd name="T9" fmla="*/ 3 h 19"/>
                <a:gd name="T10" fmla="*/ 9 w 19"/>
                <a:gd name="T11" fmla="*/ 0 h 19"/>
                <a:gd name="T12" fmla="*/ 0 w 19"/>
                <a:gd name="T13" fmla="*/ 10 h 19"/>
                <a:gd name="T14" fmla="*/ 9 w 19"/>
                <a:gd name="T15" fmla="*/ 19 h 19"/>
                <a:gd name="T16" fmla="*/ 19 w 19"/>
                <a:gd name="T17" fmla="*/ 10 h 19"/>
                <a:gd name="T18" fmla="*/ 9 w 19"/>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3"/>
                  </a:moveTo>
                  <a:cubicBezTo>
                    <a:pt x="13" y="3"/>
                    <a:pt x="16" y="6"/>
                    <a:pt x="16" y="10"/>
                  </a:cubicBezTo>
                  <a:cubicBezTo>
                    <a:pt x="16" y="13"/>
                    <a:pt x="13" y="16"/>
                    <a:pt x="9" y="16"/>
                  </a:cubicBezTo>
                  <a:cubicBezTo>
                    <a:pt x="6" y="16"/>
                    <a:pt x="3" y="13"/>
                    <a:pt x="3" y="10"/>
                  </a:cubicBezTo>
                  <a:cubicBezTo>
                    <a:pt x="3" y="6"/>
                    <a:pt x="6" y="3"/>
                    <a:pt x="9" y="3"/>
                  </a:cubicBezTo>
                  <a:moveTo>
                    <a:pt x="9" y="0"/>
                  </a:moveTo>
                  <a:cubicBezTo>
                    <a:pt x="4" y="0"/>
                    <a:pt x="0" y="4"/>
                    <a:pt x="0" y="10"/>
                  </a:cubicBezTo>
                  <a:cubicBezTo>
                    <a:pt x="0" y="15"/>
                    <a:pt x="4" y="19"/>
                    <a:pt x="9" y="19"/>
                  </a:cubicBezTo>
                  <a:cubicBezTo>
                    <a:pt x="15" y="19"/>
                    <a:pt x="19" y="15"/>
                    <a:pt x="19" y="10"/>
                  </a:cubicBezTo>
                  <a:cubicBezTo>
                    <a:pt x="19" y="4"/>
                    <a:pt x="15" y="0"/>
                    <a:pt x="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7" name="Freeform 103"/>
          <p:cNvSpPr>
            <a:spLocks noEditPoints="1"/>
          </p:cNvSpPr>
          <p:nvPr/>
        </p:nvSpPr>
        <p:spPr bwMode="auto">
          <a:xfrm rot="21545399">
            <a:off x="6030898" y="1312278"/>
            <a:ext cx="213340" cy="189466"/>
          </a:xfrm>
          <a:custGeom>
            <a:avLst/>
            <a:gdLst>
              <a:gd name="T0" fmla="*/ 148 w 164"/>
              <a:gd name="T1" fmla="*/ 26 h 146"/>
              <a:gd name="T2" fmla="*/ 113 w 164"/>
              <a:gd name="T3" fmla="*/ 26 h 146"/>
              <a:gd name="T4" fmla="*/ 113 w 164"/>
              <a:gd name="T5" fmla="*/ 16 h 146"/>
              <a:gd name="T6" fmla="*/ 97 w 164"/>
              <a:gd name="T7" fmla="*/ 0 h 146"/>
              <a:gd name="T8" fmla="*/ 67 w 164"/>
              <a:gd name="T9" fmla="*/ 0 h 146"/>
              <a:gd name="T10" fmla="*/ 51 w 164"/>
              <a:gd name="T11" fmla="*/ 16 h 146"/>
              <a:gd name="T12" fmla="*/ 51 w 164"/>
              <a:gd name="T13" fmla="*/ 26 h 146"/>
              <a:gd name="T14" fmla="*/ 17 w 164"/>
              <a:gd name="T15" fmla="*/ 26 h 146"/>
              <a:gd name="T16" fmla="*/ 0 w 164"/>
              <a:gd name="T17" fmla="*/ 43 h 146"/>
              <a:gd name="T18" fmla="*/ 0 w 164"/>
              <a:gd name="T19" fmla="*/ 130 h 146"/>
              <a:gd name="T20" fmla="*/ 17 w 164"/>
              <a:gd name="T21" fmla="*/ 146 h 146"/>
              <a:gd name="T22" fmla="*/ 148 w 164"/>
              <a:gd name="T23" fmla="*/ 146 h 146"/>
              <a:gd name="T24" fmla="*/ 164 w 164"/>
              <a:gd name="T25" fmla="*/ 130 h 146"/>
              <a:gd name="T26" fmla="*/ 164 w 164"/>
              <a:gd name="T27" fmla="*/ 43 h 146"/>
              <a:gd name="T28" fmla="*/ 148 w 164"/>
              <a:gd name="T29" fmla="*/ 26 h 146"/>
              <a:gd name="T30" fmla="*/ 65 w 164"/>
              <a:gd name="T31" fmla="*/ 16 h 146"/>
              <a:gd name="T32" fmla="*/ 67 w 164"/>
              <a:gd name="T33" fmla="*/ 14 h 146"/>
              <a:gd name="T34" fmla="*/ 97 w 164"/>
              <a:gd name="T35" fmla="*/ 14 h 146"/>
              <a:gd name="T36" fmla="*/ 100 w 164"/>
              <a:gd name="T37" fmla="*/ 16 h 146"/>
              <a:gd name="T38" fmla="*/ 100 w 164"/>
              <a:gd name="T39" fmla="*/ 26 h 146"/>
              <a:gd name="T40" fmla="*/ 65 w 164"/>
              <a:gd name="T41" fmla="*/ 26 h 146"/>
              <a:gd name="T42" fmla="*/ 65 w 164"/>
              <a:gd name="T43" fmla="*/ 16 h 146"/>
              <a:gd name="T44" fmla="*/ 17 w 164"/>
              <a:gd name="T45" fmla="*/ 36 h 146"/>
              <a:gd name="T46" fmla="*/ 148 w 164"/>
              <a:gd name="T47" fmla="*/ 36 h 146"/>
              <a:gd name="T48" fmla="*/ 155 w 164"/>
              <a:gd name="T49" fmla="*/ 43 h 146"/>
              <a:gd name="T50" fmla="*/ 155 w 164"/>
              <a:gd name="T51" fmla="*/ 80 h 146"/>
              <a:gd name="T52" fmla="*/ 95 w 164"/>
              <a:gd name="T53" fmla="*/ 80 h 146"/>
              <a:gd name="T54" fmla="*/ 95 w 164"/>
              <a:gd name="T55" fmla="*/ 77 h 146"/>
              <a:gd name="T56" fmla="*/ 89 w 164"/>
              <a:gd name="T57" fmla="*/ 71 h 146"/>
              <a:gd name="T58" fmla="*/ 76 w 164"/>
              <a:gd name="T59" fmla="*/ 71 h 146"/>
              <a:gd name="T60" fmla="*/ 70 w 164"/>
              <a:gd name="T61" fmla="*/ 77 h 146"/>
              <a:gd name="T62" fmla="*/ 70 w 164"/>
              <a:gd name="T63" fmla="*/ 80 h 146"/>
              <a:gd name="T64" fmla="*/ 10 w 164"/>
              <a:gd name="T65" fmla="*/ 80 h 146"/>
              <a:gd name="T66" fmla="*/ 10 w 164"/>
              <a:gd name="T67" fmla="*/ 43 h 146"/>
              <a:gd name="T68" fmla="*/ 17 w 164"/>
              <a:gd name="T69" fmla="*/ 36 h 146"/>
              <a:gd name="T70" fmla="*/ 75 w 164"/>
              <a:gd name="T71" fmla="*/ 77 h 146"/>
              <a:gd name="T72" fmla="*/ 76 w 164"/>
              <a:gd name="T73" fmla="*/ 76 h 146"/>
              <a:gd name="T74" fmla="*/ 89 w 164"/>
              <a:gd name="T75" fmla="*/ 76 h 146"/>
              <a:gd name="T76" fmla="*/ 90 w 164"/>
              <a:gd name="T77" fmla="*/ 77 h 146"/>
              <a:gd name="T78" fmla="*/ 90 w 164"/>
              <a:gd name="T79" fmla="*/ 90 h 146"/>
              <a:gd name="T80" fmla="*/ 89 w 164"/>
              <a:gd name="T81" fmla="*/ 91 h 146"/>
              <a:gd name="T82" fmla="*/ 76 w 164"/>
              <a:gd name="T83" fmla="*/ 91 h 146"/>
              <a:gd name="T84" fmla="*/ 75 w 164"/>
              <a:gd name="T85" fmla="*/ 90 h 146"/>
              <a:gd name="T86" fmla="*/ 75 w 164"/>
              <a:gd name="T87" fmla="*/ 77 h 146"/>
              <a:gd name="T88" fmla="*/ 148 w 164"/>
              <a:gd name="T89" fmla="*/ 136 h 146"/>
              <a:gd name="T90" fmla="*/ 17 w 164"/>
              <a:gd name="T91" fmla="*/ 136 h 146"/>
              <a:gd name="T92" fmla="*/ 10 w 164"/>
              <a:gd name="T93" fmla="*/ 130 h 146"/>
              <a:gd name="T94" fmla="*/ 10 w 164"/>
              <a:gd name="T95" fmla="*/ 85 h 146"/>
              <a:gd name="T96" fmla="*/ 70 w 164"/>
              <a:gd name="T97" fmla="*/ 85 h 146"/>
              <a:gd name="T98" fmla="*/ 70 w 164"/>
              <a:gd name="T99" fmla="*/ 90 h 146"/>
              <a:gd name="T100" fmla="*/ 76 w 164"/>
              <a:gd name="T101" fmla="*/ 96 h 146"/>
              <a:gd name="T102" fmla="*/ 89 w 164"/>
              <a:gd name="T103" fmla="*/ 96 h 146"/>
              <a:gd name="T104" fmla="*/ 95 w 164"/>
              <a:gd name="T105" fmla="*/ 90 h 146"/>
              <a:gd name="T106" fmla="*/ 95 w 164"/>
              <a:gd name="T107" fmla="*/ 85 h 146"/>
              <a:gd name="T108" fmla="*/ 155 w 164"/>
              <a:gd name="T109" fmla="*/ 85 h 146"/>
              <a:gd name="T110" fmla="*/ 155 w 164"/>
              <a:gd name="T111" fmla="*/ 130 h 146"/>
              <a:gd name="T112" fmla="*/ 148 w 164"/>
              <a:gd name="T11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 h="146">
                <a:moveTo>
                  <a:pt x="148" y="26"/>
                </a:moveTo>
                <a:cubicBezTo>
                  <a:pt x="113" y="26"/>
                  <a:pt x="113" y="26"/>
                  <a:pt x="113" y="26"/>
                </a:cubicBezTo>
                <a:cubicBezTo>
                  <a:pt x="113" y="16"/>
                  <a:pt x="113" y="16"/>
                  <a:pt x="113" y="16"/>
                </a:cubicBezTo>
                <a:cubicBezTo>
                  <a:pt x="113" y="7"/>
                  <a:pt x="106" y="0"/>
                  <a:pt x="97" y="0"/>
                </a:cubicBezTo>
                <a:cubicBezTo>
                  <a:pt x="67" y="0"/>
                  <a:pt x="67" y="0"/>
                  <a:pt x="67" y="0"/>
                </a:cubicBezTo>
                <a:cubicBezTo>
                  <a:pt x="58" y="0"/>
                  <a:pt x="51" y="7"/>
                  <a:pt x="51" y="16"/>
                </a:cubicBezTo>
                <a:cubicBezTo>
                  <a:pt x="51" y="26"/>
                  <a:pt x="51" y="26"/>
                  <a:pt x="51" y="26"/>
                </a:cubicBezTo>
                <a:cubicBezTo>
                  <a:pt x="17" y="26"/>
                  <a:pt x="17" y="26"/>
                  <a:pt x="17" y="26"/>
                </a:cubicBezTo>
                <a:cubicBezTo>
                  <a:pt x="7" y="26"/>
                  <a:pt x="0" y="33"/>
                  <a:pt x="0" y="43"/>
                </a:cubicBezTo>
                <a:cubicBezTo>
                  <a:pt x="0" y="130"/>
                  <a:pt x="0" y="130"/>
                  <a:pt x="0" y="130"/>
                </a:cubicBezTo>
                <a:cubicBezTo>
                  <a:pt x="0" y="139"/>
                  <a:pt x="7" y="146"/>
                  <a:pt x="17" y="146"/>
                </a:cubicBezTo>
                <a:cubicBezTo>
                  <a:pt x="148" y="146"/>
                  <a:pt x="148" y="146"/>
                  <a:pt x="148" y="146"/>
                </a:cubicBezTo>
                <a:cubicBezTo>
                  <a:pt x="157" y="146"/>
                  <a:pt x="164" y="139"/>
                  <a:pt x="164" y="130"/>
                </a:cubicBezTo>
                <a:cubicBezTo>
                  <a:pt x="164" y="43"/>
                  <a:pt x="164" y="43"/>
                  <a:pt x="164" y="43"/>
                </a:cubicBezTo>
                <a:cubicBezTo>
                  <a:pt x="164" y="33"/>
                  <a:pt x="157" y="26"/>
                  <a:pt x="148" y="26"/>
                </a:cubicBezTo>
                <a:close/>
                <a:moveTo>
                  <a:pt x="65" y="16"/>
                </a:moveTo>
                <a:cubicBezTo>
                  <a:pt x="65" y="15"/>
                  <a:pt x="66" y="14"/>
                  <a:pt x="67" y="14"/>
                </a:cubicBezTo>
                <a:cubicBezTo>
                  <a:pt x="97" y="14"/>
                  <a:pt x="97" y="14"/>
                  <a:pt x="97" y="14"/>
                </a:cubicBezTo>
                <a:cubicBezTo>
                  <a:pt x="98" y="14"/>
                  <a:pt x="100" y="15"/>
                  <a:pt x="100" y="16"/>
                </a:cubicBezTo>
                <a:cubicBezTo>
                  <a:pt x="100" y="26"/>
                  <a:pt x="100" y="26"/>
                  <a:pt x="100" y="26"/>
                </a:cubicBezTo>
                <a:cubicBezTo>
                  <a:pt x="65" y="26"/>
                  <a:pt x="65" y="26"/>
                  <a:pt x="65" y="26"/>
                </a:cubicBezTo>
                <a:lnTo>
                  <a:pt x="65" y="16"/>
                </a:lnTo>
                <a:close/>
                <a:moveTo>
                  <a:pt x="17" y="36"/>
                </a:moveTo>
                <a:cubicBezTo>
                  <a:pt x="148" y="36"/>
                  <a:pt x="148" y="36"/>
                  <a:pt x="148" y="36"/>
                </a:cubicBezTo>
                <a:cubicBezTo>
                  <a:pt x="152" y="36"/>
                  <a:pt x="155" y="39"/>
                  <a:pt x="155" y="43"/>
                </a:cubicBezTo>
                <a:cubicBezTo>
                  <a:pt x="155" y="80"/>
                  <a:pt x="155" y="80"/>
                  <a:pt x="155" y="80"/>
                </a:cubicBezTo>
                <a:cubicBezTo>
                  <a:pt x="95" y="80"/>
                  <a:pt x="95" y="80"/>
                  <a:pt x="95" y="80"/>
                </a:cubicBezTo>
                <a:cubicBezTo>
                  <a:pt x="95" y="77"/>
                  <a:pt x="95" y="77"/>
                  <a:pt x="95" y="77"/>
                </a:cubicBezTo>
                <a:cubicBezTo>
                  <a:pt x="95" y="74"/>
                  <a:pt x="92" y="71"/>
                  <a:pt x="89" y="71"/>
                </a:cubicBezTo>
                <a:cubicBezTo>
                  <a:pt x="76" y="71"/>
                  <a:pt x="76" y="71"/>
                  <a:pt x="76" y="71"/>
                </a:cubicBezTo>
                <a:cubicBezTo>
                  <a:pt x="72" y="71"/>
                  <a:pt x="70" y="74"/>
                  <a:pt x="70" y="77"/>
                </a:cubicBezTo>
                <a:cubicBezTo>
                  <a:pt x="70" y="80"/>
                  <a:pt x="70" y="80"/>
                  <a:pt x="70" y="80"/>
                </a:cubicBezTo>
                <a:cubicBezTo>
                  <a:pt x="10" y="80"/>
                  <a:pt x="10" y="80"/>
                  <a:pt x="10" y="80"/>
                </a:cubicBezTo>
                <a:cubicBezTo>
                  <a:pt x="10" y="43"/>
                  <a:pt x="10" y="43"/>
                  <a:pt x="10" y="43"/>
                </a:cubicBezTo>
                <a:cubicBezTo>
                  <a:pt x="10" y="39"/>
                  <a:pt x="13" y="36"/>
                  <a:pt x="17" y="36"/>
                </a:cubicBezTo>
                <a:close/>
                <a:moveTo>
                  <a:pt x="75" y="77"/>
                </a:moveTo>
                <a:cubicBezTo>
                  <a:pt x="75" y="77"/>
                  <a:pt x="75" y="76"/>
                  <a:pt x="76" y="76"/>
                </a:cubicBezTo>
                <a:cubicBezTo>
                  <a:pt x="89" y="76"/>
                  <a:pt x="89" y="76"/>
                  <a:pt x="89" y="76"/>
                </a:cubicBezTo>
                <a:cubicBezTo>
                  <a:pt x="89" y="76"/>
                  <a:pt x="90" y="77"/>
                  <a:pt x="90" y="77"/>
                </a:cubicBezTo>
                <a:cubicBezTo>
                  <a:pt x="90" y="90"/>
                  <a:pt x="90" y="90"/>
                  <a:pt x="90" y="90"/>
                </a:cubicBezTo>
                <a:cubicBezTo>
                  <a:pt x="90" y="91"/>
                  <a:pt x="89" y="91"/>
                  <a:pt x="89" y="91"/>
                </a:cubicBezTo>
                <a:cubicBezTo>
                  <a:pt x="76" y="91"/>
                  <a:pt x="76" y="91"/>
                  <a:pt x="76" y="91"/>
                </a:cubicBezTo>
                <a:cubicBezTo>
                  <a:pt x="75" y="91"/>
                  <a:pt x="75" y="91"/>
                  <a:pt x="75" y="90"/>
                </a:cubicBezTo>
                <a:lnTo>
                  <a:pt x="75" y="77"/>
                </a:lnTo>
                <a:close/>
                <a:moveTo>
                  <a:pt x="148" y="136"/>
                </a:moveTo>
                <a:cubicBezTo>
                  <a:pt x="17" y="136"/>
                  <a:pt x="17" y="136"/>
                  <a:pt x="17" y="136"/>
                </a:cubicBezTo>
                <a:cubicBezTo>
                  <a:pt x="13" y="136"/>
                  <a:pt x="10" y="133"/>
                  <a:pt x="10" y="130"/>
                </a:cubicBezTo>
                <a:cubicBezTo>
                  <a:pt x="10" y="85"/>
                  <a:pt x="10" y="85"/>
                  <a:pt x="10" y="85"/>
                </a:cubicBezTo>
                <a:cubicBezTo>
                  <a:pt x="70" y="85"/>
                  <a:pt x="70" y="85"/>
                  <a:pt x="70" y="85"/>
                </a:cubicBezTo>
                <a:cubicBezTo>
                  <a:pt x="70" y="90"/>
                  <a:pt x="70" y="90"/>
                  <a:pt x="70" y="90"/>
                </a:cubicBezTo>
                <a:cubicBezTo>
                  <a:pt x="70" y="94"/>
                  <a:pt x="72" y="96"/>
                  <a:pt x="76" y="96"/>
                </a:cubicBezTo>
                <a:cubicBezTo>
                  <a:pt x="89" y="96"/>
                  <a:pt x="89" y="96"/>
                  <a:pt x="89" y="96"/>
                </a:cubicBezTo>
                <a:cubicBezTo>
                  <a:pt x="92" y="96"/>
                  <a:pt x="95" y="94"/>
                  <a:pt x="95" y="90"/>
                </a:cubicBezTo>
                <a:cubicBezTo>
                  <a:pt x="95" y="85"/>
                  <a:pt x="95" y="85"/>
                  <a:pt x="95" y="85"/>
                </a:cubicBezTo>
                <a:cubicBezTo>
                  <a:pt x="155" y="85"/>
                  <a:pt x="155" y="85"/>
                  <a:pt x="155" y="85"/>
                </a:cubicBezTo>
                <a:cubicBezTo>
                  <a:pt x="155" y="130"/>
                  <a:pt x="155" y="130"/>
                  <a:pt x="155" y="130"/>
                </a:cubicBezTo>
                <a:cubicBezTo>
                  <a:pt x="155" y="133"/>
                  <a:pt x="152" y="136"/>
                  <a:pt x="148" y="13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08" name="Group 107"/>
          <p:cNvGrpSpPr/>
          <p:nvPr/>
        </p:nvGrpSpPr>
        <p:grpSpPr>
          <a:xfrm rot="21545399">
            <a:off x="8193169" y="1148213"/>
            <a:ext cx="280679" cy="260142"/>
            <a:chOff x="3057525" y="1477963"/>
            <a:chExt cx="260350" cy="241300"/>
          </a:xfrm>
          <a:solidFill>
            <a:schemeClr val="tx1">
              <a:lumMod val="20000"/>
              <a:lumOff val="80000"/>
            </a:schemeClr>
          </a:solidFill>
        </p:grpSpPr>
        <p:sp>
          <p:nvSpPr>
            <p:cNvPr id="109" name="Freeform 119"/>
            <p:cNvSpPr>
              <a:spLocks/>
            </p:cNvSpPr>
            <p:nvPr/>
          </p:nvSpPr>
          <p:spPr bwMode="auto">
            <a:xfrm>
              <a:off x="3092450" y="1684338"/>
              <a:ext cx="190500" cy="34925"/>
            </a:xfrm>
            <a:custGeom>
              <a:avLst/>
              <a:gdLst>
                <a:gd name="T0" fmla="*/ 70 w 71"/>
                <a:gd name="T1" fmla="*/ 0 h 13"/>
                <a:gd name="T2" fmla="*/ 1 w 71"/>
                <a:gd name="T3" fmla="*/ 0 h 13"/>
                <a:gd name="T4" fmla="*/ 0 w 71"/>
                <a:gd name="T5" fmla="*/ 2 h 13"/>
                <a:gd name="T6" fmla="*/ 0 w 71"/>
                <a:gd name="T7" fmla="*/ 12 h 13"/>
                <a:gd name="T8" fmla="*/ 1 w 71"/>
                <a:gd name="T9" fmla="*/ 13 h 13"/>
                <a:gd name="T10" fmla="*/ 70 w 71"/>
                <a:gd name="T11" fmla="*/ 13 h 13"/>
                <a:gd name="T12" fmla="*/ 71 w 71"/>
                <a:gd name="T13" fmla="*/ 12 h 13"/>
                <a:gd name="T14" fmla="*/ 71 w 71"/>
                <a:gd name="T15" fmla="*/ 2 h 13"/>
                <a:gd name="T16" fmla="*/ 70 w 71"/>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3">
                  <a:moveTo>
                    <a:pt x="70" y="0"/>
                  </a:moveTo>
                  <a:cubicBezTo>
                    <a:pt x="1" y="0"/>
                    <a:pt x="1" y="0"/>
                    <a:pt x="1" y="0"/>
                  </a:cubicBezTo>
                  <a:cubicBezTo>
                    <a:pt x="1" y="0"/>
                    <a:pt x="0" y="1"/>
                    <a:pt x="0" y="2"/>
                  </a:cubicBezTo>
                  <a:cubicBezTo>
                    <a:pt x="0" y="12"/>
                    <a:pt x="0" y="12"/>
                    <a:pt x="0" y="12"/>
                  </a:cubicBezTo>
                  <a:cubicBezTo>
                    <a:pt x="0" y="13"/>
                    <a:pt x="1" y="13"/>
                    <a:pt x="1" y="13"/>
                  </a:cubicBezTo>
                  <a:cubicBezTo>
                    <a:pt x="70" y="13"/>
                    <a:pt x="70" y="13"/>
                    <a:pt x="70" y="13"/>
                  </a:cubicBezTo>
                  <a:cubicBezTo>
                    <a:pt x="71" y="13"/>
                    <a:pt x="71" y="13"/>
                    <a:pt x="71" y="12"/>
                  </a:cubicBezTo>
                  <a:cubicBezTo>
                    <a:pt x="71" y="2"/>
                    <a:pt x="71" y="2"/>
                    <a:pt x="71" y="2"/>
                  </a:cubicBezTo>
                  <a:cubicBezTo>
                    <a:pt x="71" y="1"/>
                    <a:pt x="71" y="0"/>
                    <a:pt x="7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0" name="Freeform 120"/>
            <p:cNvSpPr>
              <a:spLocks/>
            </p:cNvSpPr>
            <p:nvPr/>
          </p:nvSpPr>
          <p:spPr bwMode="auto">
            <a:xfrm>
              <a:off x="3057525" y="1477963"/>
              <a:ext cx="260350" cy="190500"/>
            </a:xfrm>
            <a:custGeom>
              <a:avLst/>
              <a:gdLst>
                <a:gd name="T0" fmla="*/ 97 w 97"/>
                <a:gd name="T1" fmla="*/ 9 h 71"/>
                <a:gd name="T2" fmla="*/ 88 w 97"/>
                <a:gd name="T3" fmla="*/ 0 h 71"/>
                <a:gd name="T4" fmla="*/ 78 w 97"/>
                <a:gd name="T5" fmla="*/ 9 h 71"/>
                <a:gd name="T6" fmla="*/ 82 w 97"/>
                <a:gd name="T7" fmla="*/ 17 h 71"/>
                <a:gd name="T8" fmla="*/ 65 w 97"/>
                <a:gd name="T9" fmla="*/ 52 h 71"/>
                <a:gd name="T10" fmla="*/ 54 w 97"/>
                <a:gd name="T11" fmla="*/ 18 h 71"/>
                <a:gd name="T12" fmla="*/ 59 w 97"/>
                <a:gd name="T13" fmla="*/ 9 h 71"/>
                <a:gd name="T14" fmla="*/ 49 w 97"/>
                <a:gd name="T15" fmla="*/ 0 h 71"/>
                <a:gd name="T16" fmla="*/ 39 w 97"/>
                <a:gd name="T17" fmla="*/ 9 h 71"/>
                <a:gd name="T18" fmla="*/ 44 w 97"/>
                <a:gd name="T19" fmla="*/ 18 h 71"/>
                <a:gd name="T20" fmla="*/ 33 w 97"/>
                <a:gd name="T21" fmla="*/ 52 h 71"/>
                <a:gd name="T22" fmla="*/ 16 w 97"/>
                <a:gd name="T23" fmla="*/ 17 h 71"/>
                <a:gd name="T24" fmla="*/ 20 w 97"/>
                <a:gd name="T25" fmla="*/ 9 h 71"/>
                <a:gd name="T26" fmla="*/ 10 w 97"/>
                <a:gd name="T27" fmla="*/ 0 h 71"/>
                <a:gd name="T28" fmla="*/ 0 w 97"/>
                <a:gd name="T29" fmla="*/ 9 h 71"/>
                <a:gd name="T30" fmla="*/ 7 w 97"/>
                <a:gd name="T31" fmla="*/ 19 h 71"/>
                <a:gd name="T32" fmla="*/ 13 w 97"/>
                <a:gd name="T33" fmla="*/ 71 h 71"/>
                <a:gd name="T34" fmla="*/ 84 w 97"/>
                <a:gd name="T35" fmla="*/ 71 h 71"/>
                <a:gd name="T36" fmla="*/ 90 w 97"/>
                <a:gd name="T37" fmla="*/ 19 h 71"/>
                <a:gd name="T38" fmla="*/ 97 w 97"/>
                <a:gd name="T3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71">
                  <a:moveTo>
                    <a:pt x="97" y="9"/>
                  </a:moveTo>
                  <a:cubicBezTo>
                    <a:pt x="97" y="4"/>
                    <a:pt x="93" y="0"/>
                    <a:pt x="88" y="0"/>
                  </a:cubicBezTo>
                  <a:cubicBezTo>
                    <a:pt x="82" y="0"/>
                    <a:pt x="78" y="4"/>
                    <a:pt x="78" y="9"/>
                  </a:cubicBezTo>
                  <a:cubicBezTo>
                    <a:pt x="78" y="13"/>
                    <a:pt x="80" y="16"/>
                    <a:pt x="82" y="17"/>
                  </a:cubicBezTo>
                  <a:cubicBezTo>
                    <a:pt x="65" y="52"/>
                    <a:pt x="65" y="52"/>
                    <a:pt x="65" y="52"/>
                  </a:cubicBezTo>
                  <a:cubicBezTo>
                    <a:pt x="54" y="18"/>
                    <a:pt x="54" y="18"/>
                    <a:pt x="54" y="18"/>
                  </a:cubicBezTo>
                  <a:cubicBezTo>
                    <a:pt x="57" y="16"/>
                    <a:pt x="59" y="13"/>
                    <a:pt x="59" y="9"/>
                  </a:cubicBezTo>
                  <a:cubicBezTo>
                    <a:pt x="59" y="4"/>
                    <a:pt x="54" y="0"/>
                    <a:pt x="49" y="0"/>
                  </a:cubicBezTo>
                  <a:cubicBezTo>
                    <a:pt x="43" y="0"/>
                    <a:pt x="39" y="4"/>
                    <a:pt x="39" y="9"/>
                  </a:cubicBezTo>
                  <a:cubicBezTo>
                    <a:pt x="39" y="13"/>
                    <a:pt x="41" y="16"/>
                    <a:pt x="44" y="18"/>
                  </a:cubicBezTo>
                  <a:cubicBezTo>
                    <a:pt x="33" y="52"/>
                    <a:pt x="33" y="52"/>
                    <a:pt x="33" y="52"/>
                  </a:cubicBezTo>
                  <a:cubicBezTo>
                    <a:pt x="16" y="17"/>
                    <a:pt x="16" y="17"/>
                    <a:pt x="16" y="17"/>
                  </a:cubicBezTo>
                  <a:cubicBezTo>
                    <a:pt x="18" y="16"/>
                    <a:pt x="20" y="13"/>
                    <a:pt x="20" y="9"/>
                  </a:cubicBezTo>
                  <a:cubicBezTo>
                    <a:pt x="20" y="4"/>
                    <a:pt x="15" y="0"/>
                    <a:pt x="10" y="0"/>
                  </a:cubicBezTo>
                  <a:cubicBezTo>
                    <a:pt x="5" y="0"/>
                    <a:pt x="0" y="4"/>
                    <a:pt x="0" y="9"/>
                  </a:cubicBezTo>
                  <a:cubicBezTo>
                    <a:pt x="0" y="14"/>
                    <a:pt x="3" y="18"/>
                    <a:pt x="7" y="19"/>
                  </a:cubicBezTo>
                  <a:cubicBezTo>
                    <a:pt x="13" y="71"/>
                    <a:pt x="13" y="71"/>
                    <a:pt x="13" y="71"/>
                  </a:cubicBezTo>
                  <a:cubicBezTo>
                    <a:pt x="84" y="71"/>
                    <a:pt x="84" y="71"/>
                    <a:pt x="84" y="71"/>
                  </a:cubicBezTo>
                  <a:cubicBezTo>
                    <a:pt x="90" y="19"/>
                    <a:pt x="90" y="19"/>
                    <a:pt x="90" y="19"/>
                  </a:cubicBezTo>
                  <a:cubicBezTo>
                    <a:pt x="94" y="18"/>
                    <a:pt x="97" y="14"/>
                    <a:pt x="9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11" name="Freeform 121"/>
          <p:cNvSpPr>
            <a:spLocks/>
          </p:cNvSpPr>
          <p:nvPr/>
        </p:nvSpPr>
        <p:spPr bwMode="auto">
          <a:xfrm rot="21545399">
            <a:off x="7007279" y="2143091"/>
            <a:ext cx="175602" cy="174833"/>
          </a:xfrm>
          <a:custGeom>
            <a:avLst/>
            <a:gdLst>
              <a:gd name="T0" fmla="*/ 228 w 228"/>
              <a:gd name="T1" fmla="*/ 185 h 227"/>
              <a:gd name="T2" fmla="*/ 157 w 228"/>
              <a:gd name="T3" fmla="*/ 113 h 227"/>
              <a:gd name="T4" fmla="*/ 199 w 228"/>
              <a:gd name="T5" fmla="*/ 113 h 227"/>
              <a:gd name="T6" fmla="*/ 142 w 228"/>
              <a:gd name="T7" fmla="*/ 55 h 227"/>
              <a:gd name="T8" fmla="*/ 170 w 228"/>
              <a:gd name="T9" fmla="*/ 55 h 227"/>
              <a:gd name="T10" fmla="*/ 113 w 228"/>
              <a:gd name="T11" fmla="*/ 0 h 227"/>
              <a:gd name="T12" fmla="*/ 56 w 228"/>
              <a:gd name="T13" fmla="*/ 55 h 227"/>
              <a:gd name="T14" fmla="*/ 84 w 228"/>
              <a:gd name="T15" fmla="*/ 55 h 227"/>
              <a:gd name="T16" fmla="*/ 29 w 228"/>
              <a:gd name="T17" fmla="*/ 113 h 227"/>
              <a:gd name="T18" fmla="*/ 71 w 228"/>
              <a:gd name="T19" fmla="*/ 113 h 227"/>
              <a:gd name="T20" fmla="*/ 0 w 228"/>
              <a:gd name="T21" fmla="*/ 185 h 227"/>
              <a:gd name="T22" fmla="*/ 84 w 228"/>
              <a:gd name="T23" fmla="*/ 185 h 227"/>
              <a:gd name="T24" fmla="*/ 84 w 228"/>
              <a:gd name="T25" fmla="*/ 227 h 227"/>
              <a:gd name="T26" fmla="*/ 142 w 228"/>
              <a:gd name="T27" fmla="*/ 227 h 227"/>
              <a:gd name="T28" fmla="*/ 142 w 228"/>
              <a:gd name="T29" fmla="*/ 185 h 227"/>
              <a:gd name="T30" fmla="*/ 228 w 228"/>
              <a:gd name="T31" fmla="*/ 18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227">
                <a:moveTo>
                  <a:pt x="228" y="185"/>
                </a:moveTo>
                <a:lnTo>
                  <a:pt x="157" y="113"/>
                </a:lnTo>
                <a:lnTo>
                  <a:pt x="199" y="113"/>
                </a:lnTo>
                <a:lnTo>
                  <a:pt x="142" y="55"/>
                </a:lnTo>
                <a:lnTo>
                  <a:pt x="170" y="55"/>
                </a:lnTo>
                <a:lnTo>
                  <a:pt x="113" y="0"/>
                </a:lnTo>
                <a:lnTo>
                  <a:pt x="56" y="55"/>
                </a:lnTo>
                <a:lnTo>
                  <a:pt x="84" y="55"/>
                </a:lnTo>
                <a:lnTo>
                  <a:pt x="29" y="113"/>
                </a:lnTo>
                <a:lnTo>
                  <a:pt x="71" y="113"/>
                </a:lnTo>
                <a:lnTo>
                  <a:pt x="0" y="185"/>
                </a:lnTo>
                <a:lnTo>
                  <a:pt x="84" y="185"/>
                </a:lnTo>
                <a:lnTo>
                  <a:pt x="84" y="227"/>
                </a:lnTo>
                <a:lnTo>
                  <a:pt x="142" y="227"/>
                </a:lnTo>
                <a:lnTo>
                  <a:pt x="142" y="185"/>
                </a:lnTo>
                <a:lnTo>
                  <a:pt x="228" y="185"/>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12" name="Group 111"/>
          <p:cNvGrpSpPr/>
          <p:nvPr/>
        </p:nvGrpSpPr>
        <p:grpSpPr>
          <a:xfrm rot="21545399">
            <a:off x="6474733" y="1428425"/>
            <a:ext cx="251750" cy="286761"/>
            <a:chOff x="966788" y="2762251"/>
            <a:chExt cx="479425" cy="546100"/>
          </a:xfrm>
          <a:solidFill>
            <a:schemeClr val="accent1"/>
          </a:solidFill>
        </p:grpSpPr>
        <p:sp>
          <p:nvSpPr>
            <p:cNvPr id="113" name="Freeform 34"/>
            <p:cNvSpPr>
              <a:spLocks noEditPoints="1"/>
            </p:cNvSpPr>
            <p:nvPr/>
          </p:nvSpPr>
          <p:spPr bwMode="auto">
            <a:xfrm>
              <a:off x="966788" y="2863851"/>
              <a:ext cx="479425" cy="444500"/>
            </a:xfrm>
            <a:custGeom>
              <a:avLst/>
              <a:gdLst>
                <a:gd name="T0" fmla="*/ 90 w 179"/>
                <a:gd name="T1" fmla="*/ 25 h 166"/>
                <a:gd name="T2" fmla="*/ 0 w 179"/>
                <a:gd name="T3" fmla="*/ 76 h 166"/>
                <a:gd name="T4" fmla="*/ 64 w 179"/>
                <a:gd name="T5" fmla="*/ 166 h 166"/>
                <a:gd name="T6" fmla="*/ 90 w 179"/>
                <a:gd name="T7" fmla="*/ 153 h 166"/>
                <a:gd name="T8" fmla="*/ 115 w 179"/>
                <a:gd name="T9" fmla="*/ 166 h 166"/>
                <a:gd name="T10" fmla="*/ 179 w 179"/>
                <a:gd name="T11" fmla="*/ 76 h 166"/>
                <a:gd name="T12" fmla="*/ 90 w 179"/>
                <a:gd name="T13" fmla="*/ 25 h 166"/>
                <a:gd name="T14" fmla="*/ 39 w 179"/>
                <a:gd name="T15" fmla="*/ 127 h 166"/>
                <a:gd name="T16" fmla="*/ 39 w 179"/>
                <a:gd name="T17" fmla="*/ 38 h 166"/>
                <a:gd name="T18" fmla="*/ 64 w 179"/>
                <a:gd name="T19" fmla="*/ 38 h 166"/>
                <a:gd name="T20" fmla="*/ 39 w 179"/>
                <a:gd name="T21" fmla="*/ 12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6">
                  <a:moveTo>
                    <a:pt x="90" y="25"/>
                  </a:moveTo>
                  <a:cubicBezTo>
                    <a:pt x="23" y="0"/>
                    <a:pt x="0" y="38"/>
                    <a:pt x="0" y="76"/>
                  </a:cubicBezTo>
                  <a:cubicBezTo>
                    <a:pt x="0" y="115"/>
                    <a:pt x="46" y="166"/>
                    <a:pt x="64" y="166"/>
                  </a:cubicBezTo>
                  <a:cubicBezTo>
                    <a:pt x="90" y="166"/>
                    <a:pt x="90" y="153"/>
                    <a:pt x="90" y="153"/>
                  </a:cubicBezTo>
                  <a:cubicBezTo>
                    <a:pt x="90" y="153"/>
                    <a:pt x="89" y="166"/>
                    <a:pt x="115" y="166"/>
                  </a:cubicBezTo>
                  <a:cubicBezTo>
                    <a:pt x="134" y="166"/>
                    <a:pt x="179" y="115"/>
                    <a:pt x="179" y="76"/>
                  </a:cubicBezTo>
                  <a:cubicBezTo>
                    <a:pt x="179" y="38"/>
                    <a:pt x="157" y="0"/>
                    <a:pt x="90" y="25"/>
                  </a:cubicBezTo>
                  <a:close/>
                  <a:moveTo>
                    <a:pt x="39" y="127"/>
                  </a:moveTo>
                  <a:cubicBezTo>
                    <a:pt x="0" y="76"/>
                    <a:pt x="39" y="38"/>
                    <a:pt x="39" y="38"/>
                  </a:cubicBezTo>
                  <a:cubicBezTo>
                    <a:pt x="64" y="38"/>
                    <a:pt x="64" y="38"/>
                    <a:pt x="64" y="38"/>
                  </a:cubicBezTo>
                  <a:cubicBezTo>
                    <a:pt x="64" y="38"/>
                    <a:pt x="39" y="64"/>
                    <a:pt x="39"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4" name="Freeform 35"/>
            <p:cNvSpPr>
              <a:spLocks/>
            </p:cNvSpPr>
            <p:nvPr/>
          </p:nvSpPr>
          <p:spPr bwMode="auto">
            <a:xfrm>
              <a:off x="1071563" y="2762251"/>
              <a:ext cx="136525" cy="136525"/>
            </a:xfrm>
            <a:custGeom>
              <a:avLst/>
              <a:gdLst>
                <a:gd name="T0" fmla="*/ 51 w 51"/>
                <a:gd name="T1" fmla="*/ 51 h 51"/>
                <a:gd name="T2" fmla="*/ 25 w 51"/>
                <a:gd name="T3" fmla="*/ 0 h 51"/>
                <a:gd name="T4" fmla="*/ 0 w 51"/>
                <a:gd name="T5" fmla="*/ 0 h 51"/>
                <a:gd name="T6" fmla="*/ 38 w 51"/>
                <a:gd name="T7" fmla="*/ 51 h 51"/>
                <a:gd name="T8" fmla="*/ 51 w 51"/>
                <a:gd name="T9" fmla="*/ 51 h 51"/>
              </a:gdLst>
              <a:ahLst/>
              <a:cxnLst>
                <a:cxn ang="0">
                  <a:pos x="T0" y="T1"/>
                </a:cxn>
                <a:cxn ang="0">
                  <a:pos x="T2" y="T3"/>
                </a:cxn>
                <a:cxn ang="0">
                  <a:pos x="T4" y="T5"/>
                </a:cxn>
                <a:cxn ang="0">
                  <a:pos x="T6" y="T7"/>
                </a:cxn>
                <a:cxn ang="0">
                  <a:pos x="T8" y="T9"/>
                </a:cxn>
              </a:cxnLst>
              <a:rect l="0" t="0" r="r" b="b"/>
              <a:pathLst>
                <a:path w="51" h="51">
                  <a:moveTo>
                    <a:pt x="51" y="51"/>
                  </a:moveTo>
                  <a:cubicBezTo>
                    <a:pt x="38" y="25"/>
                    <a:pt x="25" y="0"/>
                    <a:pt x="25" y="0"/>
                  </a:cubicBezTo>
                  <a:cubicBezTo>
                    <a:pt x="0" y="0"/>
                    <a:pt x="0" y="0"/>
                    <a:pt x="0" y="0"/>
                  </a:cubicBezTo>
                  <a:cubicBezTo>
                    <a:pt x="38" y="51"/>
                    <a:pt x="38" y="51"/>
                    <a:pt x="38" y="51"/>
                  </a:cubicBezTo>
                  <a:lnTo>
                    <a:pt x="51" y="51"/>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5" name="Freeform 36"/>
            <p:cNvSpPr>
              <a:spLocks/>
            </p:cNvSpPr>
            <p:nvPr/>
          </p:nvSpPr>
          <p:spPr bwMode="auto">
            <a:xfrm>
              <a:off x="1208088" y="2762251"/>
              <a:ext cx="169862" cy="136525"/>
            </a:xfrm>
            <a:custGeom>
              <a:avLst/>
              <a:gdLst>
                <a:gd name="T0" fmla="*/ 63 w 63"/>
                <a:gd name="T1" fmla="*/ 0 h 51"/>
                <a:gd name="T2" fmla="*/ 0 w 63"/>
                <a:gd name="T3" fmla="*/ 51 h 51"/>
                <a:gd name="T4" fmla="*/ 63 w 63"/>
                <a:gd name="T5" fmla="*/ 0 h 51"/>
              </a:gdLst>
              <a:ahLst/>
              <a:cxnLst>
                <a:cxn ang="0">
                  <a:pos x="T0" y="T1"/>
                </a:cxn>
                <a:cxn ang="0">
                  <a:pos x="T2" y="T3"/>
                </a:cxn>
                <a:cxn ang="0">
                  <a:pos x="T4" y="T5"/>
                </a:cxn>
              </a:cxnLst>
              <a:rect l="0" t="0" r="r" b="b"/>
              <a:pathLst>
                <a:path w="63" h="51">
                  <a:moveTo>
                    <a:pt x="63" y="0"/>
                  </a:moveTo>
                  <a:cubicBezTo>
                    <a:pt x="63" y="0"/>
                    <a:pt x="0" y="0"/>
                    <a:pt x="0" y="51"/>
                  </a:cubicBezTo>
                  <a:cubicBezTo>
                    <a:pt x="0" y="51"/>
                    <a:pt x="63" y="51"/>
                    <a:pt x="6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6" name="Group 115"/>
          <p:cNvGrpSpPr/>
          <p:nvPr/>
        </p:nvGrpSpPr>
        <p:grpSpPr>
          <a:xfrm rot="21545399">
            <a:off x="6736271" y="1987127"/>
            <a:ext cx="264254" cy="235078"/>
            <a:chOff x="1530350" y="2663826"/>
            <a:chExt cx="503237" cy="447675"/>
          </a:xfrm>
          <a:solidFill>
            <a:schemeClr val="tx1">
              <a:lumMod val="20000"/>
              <a:lumOff val="80000"/>
            </a:schemeClr>
          </a:solidFill>
        </p:grpSpPr>
        <p:sp>
          <p:nvSpPr>
            <p:cNvPr id="117" name="Freeform 56"/>
            <p:cNvSpPr>
              <a:spLocks noEditPoints="1"/>
            </p:cNvSpPr>
            <p:nvPr/>
          </p:nvSpPr>
          <p:spPr bwMode="auto">
            <a:xfrm>
              <a:off x="1530350" y="2663826"/>
              <a:ext cx="503237" cy="447675"/>
            </a:xfrm>
            <a:custGeom>
              <a:avLst/>
              <a:gdLst>
                <a:gd name="T0" fmla="*/ 183 w 188"/>
                <a:gd name="T1" fmla="*/ 6 h 167"/>
                <a:gd name="T2" fmla="*/ 139 w 188"/>
                <a:gd name="T3" fmla="*/ 0 h 167"/>
                <a:gd name="T4" fmla="*/ 112 w 188"/>
                <a:gd name="T5" fmla="*/ 4 h 167"/>
                <a:gd name="T6" fmla="*/ 94 w 188"/>
                <a:gd name="T7" fmla="*/ 16 h 167"/>
                <a:gd name="T8" fmla="*/ 75 w 188"/>
                <a:gd name="T9" fmla="*/ 4 h 167"/>
                <a:gd name="T10" fmla="*/ 48 w 188"/>
                <a:gd name="T11" fmla="*/ 0 h 167"/>
                <a:gd name="T12" fmla="*/ 4 w 188"/>
                <a:gd name="T13" fmla="*/ 6 h 167"/>
                <a:gd name="T14" fmla="*/ 0 w 188"/>
                <a:gd name="T15" fmla="*/ 8 h 167"/>
                <a:gd name="T16" fmla="*/ 0 w 188"/>
                <a:gd name="T17" fmla="*/ 153 h 167"/>
                <a:gd name="T18" fmla="*/ 8 w 188"/>
                <a:gd name="T19" fmla="*/ 152 h 167"/>
                <a:gd name="T20" fmla="*/ 69 w 188"/>
                <a:gd name="T21" fmla="*/ 152 h 167"/>
                <a:gd name="T22" fmla="*/ 94 w 188"/>
                <a:gd name="T23" fmla="*/ 167 h 167"/>
                <a:gd name="T24" fmla="*/ 118 w 188"/>
                <a:gd name="T25" fmla="*/ 152 h 167"/>
                <a:gd name="T26" fmla="*/ 180 w 188"/>
                <a:gd name="T27" fmla="*/ 152 h 167"/>
                <a:gd name="T28" fmla="*/ 188 w 188"/>
                <a:gd name="T29" fmla="*/ 153 h 167"/>
                <a:gd name="T30" fmla="*/ 188 w 188"/>
                <a:gd name="T31" fmla="*/ 8 h 167"/>
                <a:gd name="T32" fmla="*/ 183 w 188"/>
                <a:gd name="T33" fmla="*/ 6 h 167"/>
                <a:gd name="T34" fmla="*/ 87 w 188"/>
                <a:gd name="T35" fmla="*/ 146 h 167"/>
                <a:gd name="T36" fmla="*/ 74 w 188"/>
                <a:gd name="T37" fmla="*/ 139 h 167"/>
                <a:gd name="T38" fmla="*/ 45 w 188"/>
                <a:gd name="T39" fmla="*/ 135 h 167"/>
                <a:gd name="T40" fmla="*/ 13 w 188"/>
                <a:gd name="T41" fmla="*/ 137 h 167"/>
                <a:gd name="T42" fmla="*/ 13 w 188"/>
                <a:gd name="T43" fmla="*/ 18 h 167"/>
                <a:gd name="T44" fmla="*/ 48 w 188"/>
                <a:gd name="T45" fmla="*/ 13 h 167"/>
                <a:gd name="T46" fmla="*/ 70 w 188"/>
                <a:gd name="T47" fmla="*/ 17 h 167"/>
                <a:gd name="T48" fmla="*/ 87 w 188"/>
                <a:gd name="T49" fmla="*/ 33 h 167"/>
                <a:gd name="T50" fmla="*/ 87 w 188"/>
                <a:gd name="T51" fmla="*/ 35 h 167"/>
                <a:gd name="T52" fmla="*/ 87 w 188"/>
                <a:gd name="T53" fmla="*/ 141 h 167"/>
                <a:gd name="T54" fmla="*/ 87 w 188"/>
                <a:gd name="T55" fmla="*/ 141 h 167"/>
                <a:gd name="T56" fmla="*/ 87 w 188"/>
                <a:gd name="T57" fmla="*/ 146 h 167"/>
                <a:gd name="T58" fmla="*/ 174 w 188"/>
                <a:gd name="T59" fmla="*/ 137 h 167"/>
                <a:gd name="T60" fmla="*/ 143 w 188"/>
                <a:gd name="T61" fmla="*/ 135 h 167"/>
                <a:gd name="T62" fmla="*/ 113 w 188"/>
                <a:gd name="T63" fmla="*/ 139 h 167"/>
                <a:gd name="T64" fmla="*/ 100 w 188"/>
                <a:gd name="T65" fmla="*/ 146 h 167"/>
                <a:gd name="T66" fmla="*/ 100 w 188"/>
                <a:gd name="T67" fmla="*/ 141 h 167"/>
                <a:gd name="T68" fmla="*/ 100 w 188"/>
                <a:gd name="T69" fmla="*/ 141 h 167"/>
                <a:gd name="T70" fmla="*/ 100 w 188"/>
                <a:gd name="T71" fmla="*/ 35 h 167"/>
                <a:gd name="T72" fmla="*/ 100 w 188"/>
                <a:gd name="T73" fmla="*/ 33 h 167"/>
                <a:gd name="T74" fmla="*/ 117 w 188"/>
                <a:gd name="T75" fmla="*/ 17 h 167"/>
                <a:gd name="T76" fmla="*/ 139 w 188"/>
                <a:gd name="T77" fmla="*/ 13 h 167"/>
                <a:gd name="T78" fmla="*/ 174 w 188"/>
                <a:gd name="T79" fmla="*/ 18 h 167"/>
                <a:gd name="T80" fmla="*/ 174 w 188"/>
                <a:gd name="T81" fmla="*/ 1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167">
                  <a:moveTo>
                    <a:pt x="183" y="6"/>
                  </a:moveTo>
                  <a:cubicBezTo>
                    <a:pt x="182" y="6"/>
                    <a:pt x="161" y="0"/>
                    <a:pt x="139" y="0"/>
                  </a:cubicBezTo>
                  <a:cubicBezTo>
                    <a:pt x="129" y="0"/>
                    <a:pt x="120" y="1"/>
                    <a:pt x="112" y="4"/>
                  </a:cubicBezTo>
                  <a:cubicBezTo>
                    <a:pt x="103" y="7"/>
                    <a:pt x="97" y="11"/>
                    <a:pt x="94" y="16"/>
                  </a:cubicBezTo>
                  <a:cubicBezTo>
                    <a:pt x="90" y="11"/>
                    <a:pt x="84" y="7"/>
                    <a:pt x="75" y="4"/>
                  </a:cubicBezTo>
                  <a:cubicBezTo>
                    <a:pt x="68" y="1"/>
                    <a:pt x="58" y="0"/>
                    <a:pt x="48" y="0"/>
                  </a:cubicBezTo>
                  <a:cubicBezTo>
                    <a:pt x="26" y="0"/>
                    <a:pt x="5" y="6"/>
                    <a:pt x="4" y="6"/>
                  </a:cubicBezTo>
                  <a:cubicBezTo>
                    <a:pt x="0" y="8"/>
                    <a:pt x="0" y="8"/>
                    <a:pt x="0" y="8"/>
                  </a:cubicBezTo>
                  <a:cubicBezTo>
                    <a:pt x="0" y="153"/>
                    <a:pt x="0" y="153"/>
                    <a:pt x="0" y="153"/>
                  </a:cubicBezTo>
                  <a:cubicBezTo>
                    <a:pt x="8" y="152"/>
                    <a:pt x="8" y="152"/>
                    <a:pt x="8" y="152"/>
                  </a:cubicBezTo>
                  <a:cubicBezTo>
                    <a:pt x="32" y="148"/>
                    <a:pt x="47" y="147"/>
                    <a:pt x="69" y="152"/>
                  </a:cubicBezTo>
                  <a:cubicBezTo>
                    <a:pt x="69" y="152"/>
                    <a:pt x="87" y="154"/>
                    <a:pt x="94" y="167"/>
                  </a:cubicBezTo>
                  <a:cubicBezTo>
                    <a:pt x="100" y="154"/>
                    <a:pt x="118" y="152"/>
                    <a:pt x="118" y="152"/>
                  </a:cubicBezTo>
                  <a:cubicBezTo>
                    <a:pt x="141" y="147"/>
                    <a:pt x="155" y="148"/>
                    <a:pt x="180" y="152"/>
                  </a:cubicBezTo>
                  <a:cubicBezTo>
                    <a:pt x="188" y="153"/>
                    <a:pt x="188" y="153"/>
                    <a:pt x="188" y="153"/>
                  </a:cubicBezTo>
                  <a:cubicBezTo>
                    <a:pt x="188" y="8"/>
                    <a:pt x="188" y="8"/>
                    <a:pt x="188" y="8"/>
                  </a:cubicBezTo>
                  <a:lnTo>
                    <a:pt x="183" y="6"/>
                  </a:lnTo>
                  <a:close/>
                  <a:moveTo>
                    <a:pt x="87" y="146"/>
                  </a:moveTo>
                  <a:cubicBezTo>
                    <a:pt x="83" y="142"/>
                    <a:pt x="78" y="140"/>
                    <a:pt x="74" y="139"/>
                  </a:cubicBezTo>
                  <a:cubicBezTo>
                    <a:pt x="65" y="136"/>
                    <a:pt x="53" y="135"/>
                    <a:pt x="45" y="135"/>
                  </a:cubicBezTo>
                  <a:cubicBezTo>
                    <a:pt x="35" y="135"/>
                    <a:pt x="24" y="136"/>
                    <a:pt x="13" y="137"/>
                  </a:cubicBezTo>
                  <a:cubicBezTo>
                    <a:pt x="13" y="18"/>
                    <a:pt x="13" y="18"/>
                    <a:pt x="13" y="18"/>
                  </a:cubicBezTo>
                  <a:cubicBezTo>
                    <a:pt x="20" y="16"/>
                    <a:pt x="34" y="13"/>
                    <a:pt x="48" y="13"/>
                  </a:cubicBezTo>
                  <a:cubicBezTo>
                    <a:pt x="57" y="13"/>
                    <a:pt x="64" y="15"/>
                    <a:pt x="70" y="17"/>
                  </a:cubicBezTo>
                  <a:cubicBezTo>
                    <a:pt x="84" y="21"/>
                    <a:pt x="86" y="28"/>
                    <a:pt x="87" y="33"/>
                  </a:cubicBezTo>
                  <a:cubicBezTo>
                    <a:pt x="87" y="34"/>
                    <a:pt x="87" y="34"/>
                    <a:pt x="87" y="35"/>
                  </a:cubicBezTo>
                  <a:cubicBezTo>
                    <a:pt x="87" y="141"/>
                    <a:pt x="87" y="141"/>
                    <a:pt x="87" y="141"/>
                  </a:cubicBezTo>
                  <a:cubicBezTo>
                    <a:pt x="87" y="141"/>
                    <a:pt x="87" y="141"/>
                    <a:pt x="87" y="141"/>
                  </a:cubicBezTo>
                  <a:lnTo>
                    <a:pt x="87" y="146"/>
                  </a:lnTo>
                  <a:close/>
                  <a:moveTo>
                    <a:pt x="174" y="137"/>
                  </a:moveTo>
                  <a:cubicBezTo>
                    <a:pt x="163" y="136"/>
                    <a:pt x="153" y="135"/>
                    <a:pt x="143" y="135"/>
                  </a:cubicBezTo>
                  <a:cubicBezTo>
                    <a:pt x="134" y="135"/>
                    <a:pt x="122" y="136"/>
                    <a:pt x="113" y="139"/>
                  </a:cubicBezTo>
                  <a:cubicBezTo>
                    <a:pt x="109" y="140"/>
                    <a:pt x="105" y="142"/>
                    <a:pt x="100" y="146"/>
                  </a:cubicBezTo>
                  <a:cubicBezTo>
                    <a:pt x="100" y="141"/>
                    <a:pt x="100" y="141"/>
                    <a:pt x="100" y="141"/>
                  </a:cubicBezTo>
                  <a:cubicBezTo>
                    <a:pt x="100" y="141"/>
                    <a:pt x="100" y="141"/>
                    <a:pt x="100" y="141"/>
                  </a:cubicBezTo>
                  <a:cubicBezTo>
                    <a:pt x="100" y="35"/>
                    <a:pt x="100" y="35"/>
                    <a:pt x="100" y="35"/>
                  </a:cubicBezTo>
                  <a:cubicBezTo>
                    <a:pt x="100" y="34"/>
                    <a:pt x="100" y="34"/>
                    <a:pt x="100" y="33"/>
                  </a:cubicBezTo>
                  <a:cubicBezTo>
                    <a:pt x="101" y="28"/>
                    <a:pt x="104" y="21"/>
                    <a:pt x="117" y="17"/>
                  </a:cubicBezTo>
                  <a:cubicBezTo>
                    <a:pt x="123" y="15"/>
                    <a:pt x="130" y="13"/>
                    <a:pt x="139" y="13"/>
                  </a:cubicBezTo>
                  <a:cubicBezTo>
                    <a:pt x="153" y="13"/>
                    <a:pt x="167" y="16"/>
                    <a:pt x="174" y="18"/>
                  </a:cubicBezTo>
                  <a:lnTo>
                    <a:pt x="174" y="137"/>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8" name="Freeform 57"/>
            <p:cNvSpPr>
              <a:spLocks/>
            </p:cNvSpPr>
            <p:nvPr/>
          </p:nvSpPr>
          <p:spPr bwMode="auto">
            <a:xfrm>
              <a:off x="1592263" y="2736851"/>
              <a:ext cx="144462" cy="52388"/>
            </a:xfrm>
            <a:custGeom>
              <a:avLst/>
              <a:gdLst>
                <a:gd name="T0" fmla="*/ 2 w 54"/>
                <a:gd name="T1" fmla="*/ 7 h 20"/>
                <a:gd name="T2" fmla="*/ 0 w 54"/>
                <a:gd name="T3" fmla="*/ 11 h 20"/>
                <a:gd name="T4" fmla="*/ 5 w 54"/>
                <a:gd name="T5" fmla="*/ 13 h 20"/>
                <a:gd name="T6" fmla="*/ 48 w 54"/>
                <a:gd name="T7" fmla="*/ 19 h 20"/>
                <a:gd name="T8" fmla="*/ 50 w 54"/>
                <a:gd name="T9" fmla="*/ 20 h 20"/>
                <a:gd name="T10" fmla="*/ 53 w 54"/>
                <a:gd name="T11" fmla="*/ 19 h 20"/>
                <a:gd name="T12" fmla="*/ 53 w 54"/>
                <a:gd name="T13" fmla="*/ 14 h 20"/>
                <a:gd name="T14" fmla="*/ 2 w 54"/>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0">
                  <a:moveTo>
                    <a:pt x="2" y="7"/>
                  </a:moveTo>
                  <a:cubicBezTo>
                    <a:pt x="0" y="7"/>
                    <a:pt x="0" y="9"/>
                    <a:pt x="0" y="11"/>
                  </a:cubicBezTo>
                  <a:cubicBezTo>
                    <a:pt x="1" y="13"/>
                    <a:pt x="3" y="14"/>
                    <a:pt x="5" y="13"/>
                  </a:cubicBezTo>
                  <a:cubicBezTo>
                    <a:pt x="18" y="8"/>
                    <a:pt x="36" y="7"/>
                    <a:pt x="48" y="19"/>
                  </a:cubicBezTo>
                  <a:cubicBezTo>
                    <a:pt x="49" y="20"/>
                    <a:pt x="50" y="20"/>
                    <a:pt x="50" y="20"/>
                  </a:cubicBezTo>
                  <a:cubicBezTo>
                    <a:pt x="51" y="20"/>
                    <a:pt x="52" y="20"/>
                    <a:pt x="53" y="19"/>
                  </a:cubicBezTo>
                  <a:cubicBezTo>
                    <a:pt x="54" y="18"/>
                    <a:pt x="54" y="15"/>
                    <a:pt x="53" y="14"/>
                  </a:cubicBezTo>
                  <a:cubicBezTo>
                    <a:pt x="38" y="0"/>
                    <a:pt x="17" y="1"/>
                    <a:pt x="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9" name="Freeform 58"/>
            <p:cNvSpPr>
              <a:spLocks/>
            </p:cNvSpPr>
            <p:nvPr/>
          </p:nvSpPr>
          <p:spPr bwMode="auto">
            <a:xfrm>
              <a:off x="1592263" y="2787651"/>
              <a:ext cx="144462" cy="52388"/>
            </a:xfrm>
            <a:custGeom>
              <a:avLst/>
              <a:gdLst>
                <a:gd name="T0" fmla="*/ 2 w 54"/>
                <a:gd name="T1" fmla="*/ 7 h 20"/>
                <a:gd name="T2" fmla="*/ 0 w 54"/>
                <a:gd name="T3" fmla="*/ 11 h 20"/>
                <a:gd name="T4" fmla="*/ 5 w 54"/>
                <a:gd name="T5" fmla="*/ 13 h 20"/>
                <a:gd name="T6" fmla="*/ 48 w 54"/>
                <a:gd name="T7" fmla="*/ 19 h 20"/>
                <a:gd name="T8" fmla="*/ 50 w 54"/>
                <a:gd name="T9" fmla="*/ 20 h 20"/>
                <a:gd name="T10" fmla="*/ 53 w 54"/>
                <a:gd name="T11" fmla="*/ 19 h 20"/>
                <a:gd name="T12" fmla="*/ 53 w 54"/>
                <a:gd name="T13" fmla="*/ 15 h 20"/>
                <a:gd name="T14" fmla="*/ 2 w 54"/>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0">
                  <a:moveTo>
                    <a:pt x="2" y="7"/>
                  </a:moveTo>
                  <a:cubicBezTo>
                    <a:pt x="0" y="8"/>
                    <a:pt x="0" y="10"/>
                    <a:pt x="0" y="11"/>
                  </a:cubicBezTo>
                  <a:cubicBezTo>
                    <a:pt x="1" y="13"/>
                    <a:pt x="3" y="14"/>
                    <a:pt x="5" y="13"/>
                  </a:cubicBezTo>
                  <a:cubicBezTo>
                    <a:pt x="18" y="8"/>
                    <a:pt x="36" y="7"/>
                    <a:pt x="48" y="19"/>
                  </a:cubicBezTo>
                  <a:cubicBezTo>
                    <a:pt x="49" y="20"/>
                    <a:pt x="50" y="20"/>
                    <a:pt x="50" y="20"/>
                  </a:cubicBezTo>
                  <a:cubicBezTo>
                    <a:pt x="51" y="20"/>
                    <a:pt x="52" y="20"/>
                    <a:pt x="53" y="19"/>
                  </a:cubicBezTo>
                  <a:cubicBezTo>
                    <a:pt x="54" y="18"/>
                    <a:pt x="54" y="16"/>
                    <a:pt x="53" y="15"/>
                  </a:cubicBezTo>
                  <a:cubicBezTo>
                    <a:pt x="38" y="0"/>
                    <a:pt x="17" y="1"/>
                    <a:pt x="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0" name="Freeform 59"/>
            <p:cNvSpPr>
              <a:spLocks/>
            </p:cNvSpPr>
            <p:nvPr/>
          </p:nvSpPr>
          <p:spPr bwMode="auto">
            <a:xfrm>
              <a:off x="1592263" y="2840038"/>
              <a:ext cx="144462" cy="53975"/>
            </a:xfrm>
            <a:custGeom>
              <a:avLst/>
              <a:gdLst>
                <a:gd name="T0" fmla="*/ 2 w 54"/>
                <a:gd name="T1" fmla="*/ 6 h 20"/>
                <a:gd name="T2" fmla="*/ 0 w 54"/>
                <a:gd name="T3" fmla="*/ 11 h 20"/>
                <a:gd name="T4" fmla="*/ 5 w 54"/>
                <a:gd name="T5" fmla="*/ 13 h 20"/>
                <a:gd name="T6" fmla="*/ 48 w 54"/>
                <a:gd name="T7" fmla="*/ 19 h 20"/>
                <a:gd name="T8" fmla="*/ 50 w 54"/>
                <a:gd name="T9" fmla="*/ 20 h 20"/>
                <a:gd name="T10" fmla="*/ 53 w 54"/>
                <a:gd name="T11" fmla="*/ 19 h 20"/>
                <a:gd name="T12" fmla="*/ 53 w 54"/>
                <a:gd name="T13" fmla="*/ 14 h 20"/>
                <a:gd name="T14" fmla="*/ 2 w 54"/>
                <a:gd name="T15" fmla="*/ 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0">
                  <a:moveTo>
                    <a:pt x="2" y="6"/>
                  </a:moveTo>
                  <a:cubicBezTo>
                    <a:pt x="0" y="7"/>
                    <a:pt x="0" y="9"/>
                    <a:pt x="0" y="11"/>
                  </a:cubicBezTo>
                  <a:cubicBezTo>
                    <a:pt x="1" y="13"/>
                    <a:pt x="3" y="13"/>
                    <a:pt x="5" y="13"/>
                  </a:cubicBezTo>
                  <a:cubicBezTo>
                    <a:pt x="18" y="8"/>
                    <a:pt x="36" y="7"/>
                    <a:pt x="48" y="19"/>
                  </a:cubicBezTo>
                  <a:cubicBezTo>
                    <a:pt x="49" y="19"/>
                    <a:pt x="50" y="20"/>
                    <a:pt x="50" y="20"/>
                  </a:cubicBezTo>
                  <a:cubicBezTo>
                    <a:pt x="51" y="20"/>
                    <a:pt x="52" y="19"/>
                    <a:pt x="53" y="19"/>
                  </a:cubicBezTo>
                  <a:cubicBezTo>
                    <a:pt x="54" y="17"/>
                    <a:pt x="54" y="15"/>
                    <a:pt x="53" y="14"/>
                  </a:cubicBezTo>
                  <a:cubicBezTo>
                    <a:pt x="38" y="0"/>
                    <a:pt x="17" y="1"/>
                    <a:pt x="2" y="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1" name="Freeform 60"/>
            <p:cNvSpPr>
              <a:spLocks/>
            </p:cNvSpPr>
            <p:nvPr/>
          </p:nvSpPr>
          <p:spPr bwMode="auto">
            <a:xfrm>
              <a:off x="1592263" y="2890838"/>
              <a:ext cx="144462" cy="53975"/>
            </a:xfrm>
            <a:custGeom>
              <a:avLst/>
              <a:gdLst>
                <a:gd name="T0" fmla="*/ 2 w 54"/>
                <a:gd name="T1" fmla="*/ 7 h 20"/>
                <a:gd name="T2" fmla="*/ 0 w 54"/>
                <a:gd name="T3" fmla="*/ 11 h 20"/>
                <a:gd name="T4" fmla="*/ 5 w 54"/>
                <a:gd name="T5" fmla="*/ 13 h 20"/>
                <a:gd name="T6" fmla="*/ 48 w 54"/>
                <a:gd name="T7" fmla="*/ 19 h 20"/>
                <a:gd name="T8" fmla="*/ 50 w 54"/>
                <a:gd name="T9" fmla="*/ 20 h 20"/>
                <a:gd name="T10" fmla="*/ 53 w 54"/>
                <a:gd name="T11" fmla="*/ 19 h 20"/>
                <a:gd name="T12" fmla="*/ 53 w 54"/>
                <a:gd name="T13" fmla="*/ 14 h 20"/>
                <a:gd name="T14" fmla="*/ 2 w 54"/>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0">
                  <a:moveTo>
                    <a:pt x="2" y="7"/>
                  </a:moveTo>
                  <a:cubicBezTo>
                    <a:pt x="0" y="8"/>
                    <a:pt x="0" y="10"/>
                    <a:pt x="0" y="11"/>
                  </a:cubicBezTo>
                  <a:cubicBezTo>
                    <a:pt x="1" y="13"/>
                    <a:pt x="3" y="14"/>
                    <a:pt x="5" y="13"/>
                  </a:cubicBezTo>
                  <a:cubicBezTo>
                    <a:pt x="18" y="8"/>
                    <a:pt x="36" y="7"/>
                    <a:pt x="48" y="19"/>
                  </a:cubicBezTo>
                  <a:cubicBezTo>
                    <a:pt x="49" y="20"/>
                    <a:pt x="50" y="20"/>
                    <a:pt x="50" y="20"/>
                  </a:cubicBezTo>
                  <a:cubicBezTo>
                    <a:pt x="51" y="20"/>
                    <a:pt x="52" y="20"/>
                    <a:pt x="53" y="19"/>
                  </a:cubicBezTo>
                  <a:cubicBezTo>
                    <a:pt x="54" y="18"/>
                    <a:pt x="54" y="16"/>
                    <a:pt x="53" y="14"/>
                  </a:cubicBezTo>
                  <a:cubicBezTo>
                    <a:pt x="38" y="0"/>
                    <a:pt x="17" y="1"/>
                    <a:pt x="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2" name="Freeform 61"/>
            <p:cNvSpPr>
              <a:spLocks/>
            </p:cNvSpPr>
            <p:nvPr/>
          </p:nvSpPr>
          <p:spPr bwMode="auto">
            <a:xfrm>
              <a:off x="1592263" y="2941638"/>
              <a:ext cx="144462" cy="57150"/>
            </a:xfrm>
            <a:custGeom>
              <a:avLst/>
              <a:gdLst>
                <a:gd name="T0" fmla="*/ 2 w 54"/>
                <a:gd name="T1" fmla="*/ 7 h 21"/>
                <a:gd name="T2" fmla="*/ 0 w 54"/>
                <a:gd name="T3" fmla="*/ 12 h 21"/>
                <a:gd name="T4" fmla="*/ 5 w 54"/>
                <a:gd name="T5" fmla="*/ 14 h 21"/>
                <a:gd name="T6" fmla="*/ 48 w 54"/>
                <a:gd name="T7" fmla="*/ 20 h 21"/>
                <a:gd name="T8" fmla="*/ 50 w 54"/>
                <a:gd name="T9" fmla="*/ 21 h 21"/>
                <a:gd name="T10" fmla="*/ 53 w 54"/>
                <a:gd name="T11" fmla="*/ 20 h 21"/>
                <a:gd name="T12" fmla="*/ 53 w 54"/>
                <a:gd name="T13" fmla="*/ 15 h 21"/>
                <a:gd name="T14" fmla="*/ 2 w 54"/>
                <a:gd name="T15" fmla="*/ 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2" y="7"/>
                  </a:moveTo>
                  <a:cubicBezTo>
                    <a:pt x="0" y="8"/>
                    <a:pt x="0" y="10"/>
                    <a:pt x="0" y="12"/>
                  </a:cubicBezTo>
                  <a:cubicBezTo>
                    <a:pt x="1" y="13"/>
                    <a:pt x="3" y="14"/>
                    <a:pt x="5" y="14"/>
                  </a:cubicBezTo>
                  <a:cubicBezTo>
                    <a:pt x="18" y="9"/>
                    <a:pt x="36" y="7"/>
                    <a:pt x="48" y="20"/>
                  </a:cubicBezTo>
                  <a:cubicBezTo>
                    <a:pt x="49" y="20"/>
                    <a:pt x="50" y="21"/>
                    <a:pt x="50" y="21"/>
                  </a:cubicBezTo>
                  <a:cubicBezTo>
                    <a:pt x="51" y="21"/>
                    <a:pt x="52" y="20"/>
                    <a:pt x="53" y="20"/>
                  </a:cubicBezTo>
                  <a:cubicBezTo>
                    <a:pt x="54" y="18"/>
                    <a:pt x="54" y="16"/>
                    <a:pt x="53" y="15"/>
                  </a:cubicBezTo>
                  <a:cubicBezTo>
                    <a:pt x="38" y="0"/>
                    <a:pt x="17" y="2"/>
                    <a:pt x="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3" name="Freeform 62"/>
            <p:cNvSpPr>
              <a:spLocks/>
            </p:cNvSpPr>
            <p:nvPr/>
          </p:nvSpPr>
          <p:spPr bwMode="auto">
            <a:xfrm>
              <a:off x="1825625" y="2736851"/>
              <a:ext cx="146050" cy="52388"/>
            </a:xfrm>
            <a:custGeom>
              <a:avLst/>
              <a:gdLst>
                <a:gd name="T0" fmla="*/ 1 w 55"/>
                <a:gd name="T1" fmla="*/ 19 h 20"/>
                <a:gd name="T2" fmla="*/ 4 w 55"/>
                <a:gd name="T3" fmla="*/ 20 h 20"/>
                <a:gd name="T4" fmla="*/ 6 w 55"/>
                <a:gd name="T5" fmla="*/ 19 h 20"/>
                <a:gd name="T6" fmla="*/ 50 w 55"/>
                <a:gd name="T7" fmla="*/ 13 h 20"/>
                <a:gd name="T8" fmla="*/ 54 w 55"/>
                <a:gd name="T9" fmla="*/ 11 h 20"/>
                <a:gd name="T10" fmla="*/ 52 w 55"/>
                <a:gd name="T11" fmla="*/ 7 h 20"/>
                <a:gd name="T12" fmla="*/ 1 w 55"/>
                <a:gd name="T13" fmla="*/ 14 h 20"/>
                <a:gd name="T14" fmla="*/ 1 w 55"/>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0">
                  <a:moveTo>
                    <a:pt x="1" y="19"/>
                  </a:moveTo>
                  <a:cubicBezTo>
                    <a:pt x="2" y="20"/>
                    <a:pt x="3" y="20"/>
                    <a:pt x="4" y="20"/>
                  </a:cubicBezTo>
                  <a:cubicBezTo>
                    <a:pt x="5" y="20"/>
                    <a:pt x="5" y="20"/>
                    <a:pt x="6" y="19"/>
                  </a:cubicBezTo>
                  <a:cubicBezTo>
                    <a:pt x="18" y="7"/>
                    <a:pt x="37" y="8"/>
                    <a:pt x="50" y="13"/>
                  </a:cubicBezTo>
                  <a:cubicBezTo>
                    <a:pt x="51" y="14"/>
                    <a:pt x="53" y="13"/>
                    <a:pt x="54" y="11"/>
                  </a:cubicBezTo>
                  <a:cubicBezTo>
                    <a:pt x="55" y="9"/>
                    <a:pt x="54" y="7"/>
                    <a:pt x="52" y="7"/>
                  </a:cubicBezTo>
                  <a:cubicBezTo>
                    <a:pt x="37" y="1"/>
                    <a:pt x="16" y="0"/>
                    <a:pt x="1" y="14"/>
                  </a:cubicBezTo>
                  <a:cubicBezTo>
                    <a:pt x="0" y="15"/>
                    <a:pt x="0" y="18"/>
                    <a:pt x="1"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4" name="Freeform 63"/>
            <p:cNvSpPr>
              <a:spLocks/>
            </p:cNvSpPr>
            <p:nvPr/>
          </p:nvSpPr>
          <p:spPr bwMode="auto">
            <a:xfrm>
              <a:off x="1825625" y="2787651"/>
              <a:ext cx="146050" cy="52388"/>
            </a:xfrm>
            <a:custGeom>
              <a:avLst/>
              <a:gdLst>
                <a:gd name="T0" fmla="*/ 52 w 55"/>
                <a:gd name="T1" fmla="*/ 7 h 20"/>
                <a:gd name="T2" fmla="*/ 1 w 55"/>
                <a:gd name="T3" fmla="*/ 15 h 20"/>
                <a:gd name="T4" fmla="*/ 1 w 55"/>
                <a:gd name="T5" fmla="*/ 19 h 20"/>
                <a:gd name="T6" fmla="*/ 4 w 55"/>
                <a:gd name="T7" fmla="*/ 20 h 20"/>
                <a:gd name="T8" fmla="*/ 6 w 55"/>
                <a:gd name="T9" fmla="*/ 19 h 20"/>
                <a:gd name="T10" fmla="*/ 50 w 55"/>
                <a:gd name="T11" fmla="*/ 13 h 20"/>
                <a:gd name="T12" fmla="*/ 54 w 55"/>
                <a:gd name="T13" fmla="*/ 11 h 20"/>
                <a:gd name="T14" fmla="*/ 52 w 55"/>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0">
                  <a:moveTo>
                    <a:pt x="52" y="7"/>
                  </a:moveTo>
                  <a:cubicBezTo>
                    <a:pt x="37" y="1"/>
                    <a:pt x="16" y="0"/>
                    <a:pt x="1" y="15"/>
                  </a:cubicBezTo>
                  <a:cubicBezTo>
                    <a:pt x="0" y="16"/>
                    <a:pt x="0" y="18"/>
                    <a:pt x="1" y="19"/>
                  </a:cubicBezTo>
                  <a:cubicBezTo>
                    <a:pt x="2" y="20"/>
                    <a:pt x="3" y="20"/>
                    <a:pt x="4" y="20"/>
                  </a:cubicBezTo>
                  <a:cubicBezTo>
                    <a:pt x="5" y="20"/>
                    <a:pt x="5" y="20"/>
                    <a:pt x="6" y="19"/>
                  </a:cubicBezTo>
                  <a:cubicBezTo>
                    <a:pt x="18" y="7"/>
                    <a:pt x="37" y="8"/>
                    <a:pt x="50" y="13"/>
                  </a:cubicBezTo>
                  <a:cubicBezTo>
                    <a:pt x="51" y="14"/>
                    <a:pt x="53" y="13"/>
                    <a:pt x="54" y="11"/>
                  </a:cubicBezTo>
                  <a:cubicBezTo>
                    <a:pt x="55" y="10"/>
                    <a:pt x="54" y="8"/>
                    <a:pt x="5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5" name="Freeform 64"/>
            <p:cNvSpPr>
              <a:spLocks/>
            </p:cNvSpPr>
            <p:nvPr/>
          </p:nvSpPr>
          <p:spPr bwMode="auto">
            <a:xfrm>
              <a:off x="1825625" y="2840038"/>
              <a:ext cx="146050" cy="53975"/>
            </a:xfrm>
            <a:custGeom>
              <a:avLst/>
              <a:gdLst>
                <a:gd name="T0" fmla="*/ 52 w 55"/>
                <a:gd name="T1" fmla="*/ 6 h 20"/>
                <a:gd name="T2" fmla="*/ 1 w 55"/>
                <a:gd name="T3" fmla="*/ 14 h 20"/>
                <a:gd name="T4" fmla="*/ 1 w 55"/>
                <a:gd name="T5" fmla="*/ 19 h 20"/>
                <a:gd name="T6" fmla="*/ 4 w 55"/>
                <a:gd name="T7" fmla="*/ 20 h 20"/>
                <a:gd name="T8" fmla="*/ 6 w 55"/>
                <a:gd name="T9" fmla="*/ 19 h 20"/>
                <a:gd name="T10" fmla="*/ 50 w 55"/>
                <a:gd name="T11" fmla="*/ 13 h 20"/>
                <a:gd name="T12" fmla="*/ 54 w 55"/>
                <a:gd name="T13" fmla="*/ 11 h 20"/>
                <a:gd name="T14" fmla="*/ 52 w 55"/>
                <a:gd name="T15" fmla="*/ 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0">
                  <a:moveTo>
                    <a:pt x="52" y="6"/>
                  </a:moveTo>
                  <a:cubicBezTo>
                    <a:pt x="37" y="1"/>
                    <a:pt x="16" y="0"/>
                    <a:pt x="1" y="14"/>
                  </a:cubicBezTo>
                  <a:cubicBezTo>
                    <a:pt x="0" y="15"/>
                    <a:pt x="0" y="17"/>
                    <a:pt x="1" y="19"/>
                  </a:cubicBezTo>
                  <a:cubicBezTo>
                    <a:pt x="2" y="19"/>
                    <a:pt x="3" y="20"/>
                    <a:pt x="4" y="20"/>
                  </a:cubicBezTo>
                  <a:cubicBezTo>
                    <a:pt x="5" y="20"/>
                    <a:pt x="5" y="19"/>
                    <a:pt x="6" y="19"/>
                  </a:cubicBezTo>
                  <a:cubicBezTo>
                    <a:pt x="18" y="7"/>
                    <a:pt x="37" y="8"/>
                    <a:pt x="50" y="13"/>
                  </a:cubicBezTo>
                  <a:cubicBezTo>
                    <a:pt x="51" y="13"/>
                    <a:pt x="53" y="13"/>
                    <a:pt x="54" y="11"/>
                  </a:cubicBezTo>
                  <a:cubicBezTo>
                    <a:pt x="55" y="9"/>
                    <a:pt x="54" y="7"/>
                    <a:pt x="52" y="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6" name="Freeform 65"/>
            <p:cNvSpPr>
              <a:spLocks/>
            </p:cNvSpPr>
            <p:nvPr/>
          </p:nvSpPr>
          <p:spPr bwMode="auto">
            <a:xfrm>
              <a:off x="1825625" y="2890838"/>
              <a:ext cx="146050" cy="53975"/>
            </a:xfrm>
            <a:custGeom>
              <a:avLst/>
              <a:gdLst>
                <a:gd name="T0" fmla="*/ 52 w 55"/>
                <a:gd name="T1" fmla="*/ 7 h 20"/>
                <a:gd name="T2" fmla="*/ 1 w 55"/>
                <a:gd name="T3" fmla="*/ 14 h 20"/>
                <a:gd name="T4" fmla="*/ 1 w 55"/>
                <a:gd name="T5" fmla="*/ 19 h 20"/>
                <a:gd name="T6" fmla="*/ 4 w 55"/>
                <a:gd name="T7" fmla="*/ 20 h 20"/>
                <a:gd name="T8" fmla="*/ 6 w 55"/>
                <a:gd name="T9" fmla="*/ 19 h 20"/>
                <a:gd name="T10" fmla="*/ 50 w 55"/>
                <a:gd name="T11" fmla="*/ 13 h 20"/>
                <a:gd name="T12" fmla="*/ 54 w 55"/>
                <a:gd name="T13" fmla="*/ 11 h 20"/>
                <a:gd name="T14" fmla="*/ 52 w 55"/>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0">
                  <a:moveTo>
                    <a:pt x="52" y="7"/>
                  </a:moveTo>
                  <a:cubicBezTo>
                    <a:pt x="37" y="1"/>
                    <a:pt x="16" y="0"/>
                    <a:pt x="1" y="14"/>
                  </a:cubicBezTo>
                  <a:cubicBezTo>
                    <a:pt x="0" y="16"/>
                    <a:pt x="0" y="18"/>
                    <a:pt x="1" y="19"/>
                  </a:cubicBezTo>
                  <a:cubicBezTo>
                    <a:pt x="2" y="20"/>
                    <a:pt x="3" y="20"/>
                    <a:pt x="4" y="20"/>
                  </a:cubicBezTo>
                  <a:cubicBezTo>
                    <a:pt x="5" y="20"/>
                    <a:pt x="5" y="20"/>
                    <a:pt x="6" y="19"/>
                  </a:cubicBezTo>
                  <a:cubicBezTo>
                    <a:pt x="18" y="7"/>
                    <a:pt x="37" y="8"/>
                    <a:pt x="50" y="13"/>
                  </a:cubicBezTo>
                  <a:cubicBezTo>
                    <a:pt x="51" y="14"/>
                    <a:pt x="53" y="13"/>
                    <a:pt x="54" y="11"/>
                  </a:cubicBezTo>
                  <a:cubicBezTo>
                    <a:pt x="55" y="10"/>
                    <a:pt x="54" y="8"/>
                    <a:pt x="5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7" name="Group 126"/>
          <p:cNvGrpSpPr/>
          <p:nvPr/>
        </p:nvGrpSpPr>
        <p:grpSpPr>
          <a:xfrm rot="21545399">
            <a:off x="6752537" y="1633937"/>
            <a:ext cx="229877" cy="329612"/>
            <a:chOff x="1806575" y="1976438"/>
            <a:chExt cx="300037" cy="430213"/>
          </a:xfrm>
          <a:solidFill>
            <a:schemeClr val="tx1">
              <a:lumMod val="20000"/>
              <a:lumOff val="80000"/>
            </a:schemeClr>
          </a:solidFill>
        </p:grpSpPr>
        <p:sp>
          <p:nvSpPr>
            <p:cNvPr id="128" name="Freeform 74"/>
            <p:cNvSpPr>
              <a:spLocks/>
            </p:cNvSpPr>
            <p:nvPr/>
          </p:nvSpPr>
          <p:spPr bwMode="auto">
            <a:xfrm>
              <a:off x="1878013" y="2032001"/>
              <a:ext cx="112712" cy="73025"/>
            </a:xfrm>
            <a:custGeom>
              <a:avLst/>
              <a:gdLst>
                <a:gd name="T0" fmla="*/ 40 w 42"/>
                <a:gd name="T1" fmla="*/ 6 h 27"/>
                <a:gd name="T2" fmla="*/ 0 w 42"/>
                <a:gd name="T3" fmla="*/ 24 h 27"/>
                <a:gd name="T4" fmla="*/ 2 w 42"/>
                <a:gd name="T5" fmla="*/ 27 h 27"/>
                <a:gd name="T6" fmla="*/ 4 w 42"/>
                <a:gd name="T7" fmla="*/ 26 h 27"/>
                <a:gd name="T8" fmla="*/ 39 w 42"/>
                <a:gd name="T9" fmla="*/ 10 h 27"/>
                <a:gd name="T10" fmla="*/ 41 w 42"/>
                <a:gd name="T11" fmla="*/ 9 h 27"/>
                <a:gd name="T12" fmla="*/ 40 w 42"/>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42" h="27">
                  <a:moveTo>
                    <a:pt x="40" y="6"/>
                  </a:moveTo>
                  <a:cubicBezTo>
                    <a:pt x="24" y="0"/>
                    <a:pt x="6" y="8"/>
                    <a:pt x="0" y="24"/>
                  </a:cubicBezTo>
                  <a:cubicBezTo>
                    <a:pt x="0" y="25"/>
                    <a:pt x="1" y="27"/>
                    <a:pt x="2" y="27"/>
                  </a:cubicBezTo>
                  <a:cubicBezTo>
                    <a:pt x="3" y="27"/>
                    <a:pt x="4" y="27"/>
                    <a:pt x="4" y="26"/>
                  </a:cubicBezTo>
                  <a:cubicBezTo>
                    <a:pt x="10" y="12"/>
                    <a:pt x="25" y="5"/>
                    <a:pt x="39" y="10"/>
                  </a:cubicBezTo>
                  <a:cubicBezTo>
                    <a:pt x="40" y="11"/>
                    <a:pt x="41" y="10"/>
                    <a:pt x="41" y="9"/>
                  </a:cubicBezTo>
                  <a:cubicBezTo>
                    <a:pt x="42" y="8"/>
                    <a:pt x="41" y="7"/>
                    <a:pt x="40" y="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9" name="Freeform 75"/>
            <p:cNvSpPr>
              <a:spLocks noEditPoints="1"/>
            </p:cNvSpPr>
            <p:nvPr/>
          </p:nvSpPr>
          <p:spPr bwMode="auto">
            <a:xfrm>
              <a:off x="1806575" y="1976438"/>
              <a:ext cx="300037" cy="430213"/>
            </a:xfrm>
            <a:custGeom>
              <a:avLst/>
              <a:gdLst>
                <a:gd name="T0" fmla="*/ 107 w 112"/>
                <a:gd name="T1" fmla="*/ 150 h 161"/>
                <a:gd name="T2" fmla="*/ 90 w 112"/>
                <a:gd name="T3" fmla="*/ 111 h 161"/>
                <a:gd name="T4" fmla="*/ 83 w 112"/>
                <a:gd name="T5" fmla="*/ 108 h 161"/>
                <a:gd name="T6" fmla="*/ 80 w 112"/>
                <a:gd name="T7" fmla="*/ 100 h 161"/>
                <a:gd name="T8" fmla="*/ 80 w 112"/>
                <a:gd name="T9" fmla="*/ 99 h 161"/>
                <a:gd name="T10" fmla="*/ 101 w 112"/>
                <a:gd name="T11" fmla="*/ 36 h 161"/>
                <a:gd name="T12" fmla="*/ 36 w 112"/>
                <a:gd name="T13" fmla="*/ 11 h 161"/>
                <a:gd name="T14" fmla="*/ 11 w 112"/>
                <a:gd name="T15" fmla="*/ 76 h 161"/>
                <a:gd name="T16" fmla="*/ 73 w 112"/>
                <a:gd name="T17" fmla="*/ 103 h 161"/>
                <a:gd name="T18" fmla="*/ 73 w 112"/>
                <a:gd name="T19" fmla="*/ 103 h 161"/>
                <a:gd name="T20" fmla="*/ 77 w 112"/>
                <a:gd name="T21" fmla="*/ 111 h 161"/>
                <a:gd name="T22" fmla="*/ 75 w 112"/>
                <a:gd name="T23" fmla="*/ 118 h 161"/>
                <a:gd name="T24" fmla="*/ 92 w 112"/>
                <a:gd name="T25" fmla="*/ 157 h 161"/>
                <a:gd name="T26" fmla="*/ 102 w 112"/>
                <a:gd name="T27" fmla="*/ 159 h 161"/>
                <a:gd name="T28" fmla="*/ 107 w 112"/>
                <a:gd name="T29" fmla="*/ 150 h 161"/>
                <a:gd name="T30" fmla="*/ 73 w 112"/>
                <a:gd name="T31" fmla="*/ 94 h 161"/>
                <a:gd name="T32" fmla="*/ 19 w 112"/>
                <a:gd name="T33" fmla="*/ 73 h 161"/>
                <a:gd name="T34" fmla="*/ 39 w 112"/>
                <a:gd name="T35" fmla="*/ 19 h 161"/>
                <a:gd name="T36" fmla="*/ 94 w 112"/>
                <a:gd name="T37" fmla="*/ 39 h 161"/>
                <a:gd name="T38" fmla="*/ 73 w 112"/>
                <a:gd name="T39"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1">
                  <a:moveTo>
                    <a:pt x="107" y="150"/>
                  </a:moveTo>
                  <a:cubicBezTo>
                    <a:pt x="90" y="111"/>
                    <a:pt x="90" y="111"/>
                    <a:pt x="90" y="111"/>
                  </a:cubicBezTo>
                  <a:cubicBezTo>
                    <a:pt x="89" y="109"/>
                    <a:pt x="86" y="108"/>
                    <a:pt x="83" y="108"/>
                  </a:cubicBezTo>
                  <a:cubicBezTo>
                    <a:pt x="80" y="100"/>
                    <a:pt x="80" y="100"/>
                    <a:pt x="80" y="100"/>
                  </a:cubicBezTo>
                  <a:cubicBezTo>
                    <a:pt x="80" y="100"/>
                    <a:pt x="80" y="99"/>
                    <a:pt x="80" y="99"/>
                  </a:cubicBezTo>
                  <a:cubicBezTo>
                    <a:pt x="102" y="87"/>
                    <a:pt x="112" y="60"/>
                    <a:pt x="101" y="36"/>
                  </a:cubicBezTo>
                  <a:cubicBezTo>
                    <a:pt x="90" y="11"/>
                    <a:pt x="61" y="0"/>
                    <a:pt x="36" y="11"/>
                  </a:cubicBezTo>
                  <a:cubicBezTo>
                    <a:pt x="11" y="22"/>
                    <a:pt x="0" y="52"/>
                    <a:pt x="11" y="76"/>
                  </a:cubicBezTo>
                  <a:cubicBezTo>
                    <a:pt x="22" y="100"/>
                    <a:pt x="49" y="111"/>
                    <a:pt x="73" y="103"/>
                  </a:cubicBezTo>
                  <a:cubicBezTo>
                    <a:pt x="73" y="103"/>
                    <a:pt x="73" y="103"/>
                    <a:pt x="73" y="103"/>
                  </a:cubicBezTo>
                  <a:cubicBezTo>
                    <a:pt x="77" y="111"/>
                    <a:pt x="77" y="111"/>
                    <a:pt x="77" y="111"/>
                  </a:cubicBezTo>
                  <a:cubicBezTo>
                    <a:pt x="75" y="113"/>
                    <a:pt x="74" y="115"/>
                    <a:pt x="75" y="118"/>
                  </a:cubicBezTo>
                  <a:cubicBezTo>
                    <a:pt x="92" y="157"/>
                    <a:pt x="92" y="157"/>
                    <a:pt x="92" y="157"/>
                  </a:cubicBezTo>
                  <a:cubicBezTo>
                    <a:pt x="94" y="160"/>
                    <a:pt x="98" y="161"/>
                    <a:pt x="102" y="159"/>
                  </a:cubicBezTo>
                  <a:cubicBezTo>
                    <a:pt x="106" y="157"/>
                    <a:pt x="109" y="153"/>
                    <a:pt x="107" y="150"/>
                  </a:cubicBezTo>
                  <a:close/>
                  <a:moveTo>
                    <a:pt x="73" y="94"/>
                  </a:moveTo>
                  <a:cubicBezTo>
                    <a:pt x="52" y="103"/>
                    <a:pt x="28" y="94"/>
                    <a:pt x="19" y="73"/>
                  </a:cubicBezTo>
                  <a:cubicBezTo>
                    <a:pt x="9" y="52"/>
                    <a:pt x="19" y="28"/>
                    <a:pt x="39" y="19"/>
                  </a:cubicBezTo>
                  <a:cubicBezTo>
                    <a:pt x="60" y="9"/>
                    <a:pt x="85" y="19"/>
                    <a:pt x="94" y="39"/>
                  </a:cubicBezTo>
                  <a:cubicBezTo>
                    <a:pt x="103" y="60"/>
                    <a:pt x="94" y="84"/>
                    <a:pt x="73" y="9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30" name="Group 129"/>
          <p:cNvGrpSpPr/>
          <p:nvPr/>
        </p:nvGrpSpPr>
        <p:grpSpPr>
          <a:xfrm>
            <a:off x="6891637" y="956722"/>
            <a:ext cx="306768" cy="335111"/>
            <a:chOff x="8940520" y="-38291"/>
            <a:chExt cx="453973" cy="495916"/>
          </a:xfrm>
          <a:solidFill>
            <a:schemeClr val="tx1">
              <a:lumMod val="20000"/>
              <a:lumOff val="80000"/>
            </a:schemeClr>
          </a:solidFill>
        </p:grpSpPr>
        <p:sp>
          <p:nvSpPr>
            <p:cNvPr id="131" name="Freeform 76"/>
            <p:cNvSpPr>
              <a:spLocks noEditPoints="1"/>
            </p:cNvSpPr>
            <p:nvPr/>
          </p:nvSpPr>
          <p:spPr bwMode="auto">
            <a:xfrm rot="21545399">
              <a:off x="8940520" y="-38291"/>
              <a:ext cx="453973" cy="495916"/>
            </a:xfrm>
            <a:custGeom>
              <a:avLst/>
              <a:gdLst>
                <a:gd name="T0" fmla="*/ 179 w 218"/>
                <a:gd name="T1" fmla="*/ 19 h 238"/>
                <a:gd name="T2" fmla="*/ 123 w 218"/>
                <a:gd name="T3" fmla="*/ 3 h 238"/>
                <a:gd name="T4" fmla="*/ 72 w 218"/>
                <a:gd name="T5" fmla="*/ 31 h 238"/>
                <a:gd name="T6" fmla="*/ 64 w 218"/>
                <a:gd name="T7" fmla="*/ 114 h 238"/>
                <a:gd name="T8" fmla="*/ 10 w 218"/>
                <a:gd name="T9" fmla="*/ 183 h 238"/>
                <a:gd name="T10" fmla="*/ 1 w 218"/>
                <a:gd name="T11" fmla="*/ 211 h 238"/>
                <a:gd name="T12" fmla="*/ 17 w 218"/>
                <a:gd name="T13" fmla="*/ 234 h 238"/>
                <a:gd name="T14" fmla="*/ 24 w 218"/>
                <a:gd name="T15" fmla="*/ 238 h 238"/>
                <a:gd name="T16" fmla="*/ 31 w 218"/>
                <a:gd name="T17" fmla="*/ 236 h 238"/>
                <a:gd name="T18" fmla="*/ 75 w 218"/>
                <a:gd name="T19" fmla="*/ 225 h 238"/>
                <a:gd name="T20" fmla="*/ 90 w 218"/>
                <a:gd name="T21" fmla="*/ 221 h 238"/>
                <a:gd name="T22" fmla="*/ 88 w 218"/>
                <a:gd name="T23" fmla="*/ 205 h 238"/>
                <a:gd name="T24" fmla="*/ 87 w 218"/>
                <a:gd name="T25" fmla="*/ 198 h 238"/>
                <a:gd name="T26" fmla="*/ 94 w 218"/>
                <a:gd name="T27" fmla="*/ 197 h 238"/>
                <a:gd name="T28" fmla="*/ 107 w 218"/>
                <a:gd name="T29" fmla="*/ 196 h 238"/>
                <a:gd name="T30" fmla="*/ 110 w 218"/>
                <a:gd name="T31" fmla="*/ 183 h 238"/>
                <a:gd name="T32" fmla="*/ 116 w 218"/>
                <a:gd name="T33" fmla="*/ 153 h 238"/>
                <a:gd name="T34" fmla="*/ 141 w 218"/>
                <a:gd name="T35" fmla="*/ 154 h 238"/>
                <a:gd name="T36" fmla="*/ 192 w 218"/>
                <a:gd name="T37" fmla="*/ 126 h 238"/>
                <a:gd name="T38" fmla="*/ 179 w 218"/>
                <a:gd name="T39" fmla="*/ 19 h 238"/>
                <a:gd name="T40" fmla="*/ 177 w 218"/>
                <a:gd name="T41" fmla="*/ 115 h 238"/>
                <a:gd name="T42" fmla="*/ 139 w 218"/>
                <a:gd name="T43" fmla="*/ 137 h 238"/>
                <a:gd name="T44" fmla="*/ 107 w 218"/>
                <a:gd name="T45" fmla="*/ 131 h 238"/>
                <a:gd name="T46" fmla="*/ 100 w 218"/>
                <a:gd name="T47" fmla="*/ 140 h 238"/>
                <a:gd name="T48" fmla="*/ 92 w 218"/>
                <a:gd name="T49" fmla="*/ 179 h 238"/>
                <a:gd name="T50" fmla="*/ 67 w 218"/>
                <a:gd name="T51" fmla="*/ 182 h 238"/>
                <a:gd name="T52" fmla="*/ 70 w 218"/>
                <a:gd name="T53" fmla="*/ 207 h 238"/>
                <a:gd name="T54" fmla="*/ 27 w 218"/>
                <a:gd name="T55" fmla="*/ 219 h 238"/>
                <a:gd name="T56" fmla="*/ 24 w 218"/>
                <a:gd name="T57" fmla="*/ 194 h 238"/>
                <a:gd name="T58" fmla="*/ 86 w 218"/>
                <a:gd name="T59" fmla="*/ 115 h 238"/>
                <a:gd name="T60" fmla="*/ 86 w 218"/>
                <a:gd name="T61" fmla="*/ 43 h 238"/>
                <a:gd name="T62" fmla="*/ 125 w 218"/>
                <a:gd name="T63" fmla="*/ 21 h 238"/>
                <a:gd name="T64" fmla="*/ 168 w 218"/>
                <a:gd name="T65" fmla="*/ 33 h 238"/>
                <a:gd name="T66" fmla="*/ 177 w 218"/>
                <a:gd name="T67" fmla="*/ 1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8" h="238">
                  <a:moveTo>
                    <a:pt x="179" y="19"/>
                  </a:moveTo>
                  <a:cubicBezTo>
                    <a:pt x="163" y="6"/>
                    <a:pt x="143" y="0"/>
                    <a:pt x="123" y="3"/>
                  </a:cubicBezTo>
                  <a:cubicBezTo>
                    <a:pt x="102" y="5"/>
                    <a:pt x="84" y="15"/>
                    <a:pt x="72" y="31"/>
                  </a:cubicBezTo>
                  <a:cubicBezTo>
                    <a:pt x="53" y="55"/>
                    <a:pt x="50" y="88"/>
                    <a:pt x="64" y="114"/>
                  </a:cubicBezTo>
                  <a:cubicBezTo>
                    <a:pt x="10" y="183"/>
                    <a:pt x="10" y="183"/>
                    <a:pt x="10" y="183"/>
                  </a:cubicBezTo>
                  <a:cubicBezTo>
                    <a:pt x="1" y="194"/>
                    <a:pt x="0" y="205"/>
                    <a:pt x="1" y="211"/>
                  </a:cubicBezTo>
                  <a:cubicBezTo>
                    <a:pt x="4" y="226"/>
                    <a:pt x="15" y="233"/>
                    <a:pt x="17" y="234"/>
                  </a:cubicBezTo>
                  <a:cubicBezTo>
                    <a:pt x="24" y="238"/>
                    <a:pt x="24" y="238"/>
                    <a:pt x="24" y="238"/>
                  </a:cubicBezTo>
                  <a:cubicBezTo>
                    <a:pt x="31" y="236"/>
                    <a:pt x="31" y="236"/>
                    <a:pt x="31" y="236"/>
                  </a:cubicBezTo>
                  <a:cubicBezTo>
                    <a:pt x="75" y="225"/>
                    <a:pt x="75" y="225"/>
                    <a:pt x="75" y="225"/>
                  </a:cubicBezTo>
                  <a:cubicBezTo>
                    <a:pt x="90" y="221"/>
                    <a:pt x="90" y="221"/>
                    <a:pt x="90" y="221"/>
                  </a:cubicBezTo>
                  <a:cubicBezTo>
                    <a:pt x="88" y="205"/>
                    <a:pt x="88" y="205"/>
                    <a:pt x="88" y="205"/>
                  </a:cubicBezTo>
                  <a:cubicBezTo>
                    <a:pt x="87" y="198"/>
                    <a:pt x="87" y="198"/>
                    <a:pt x="87" y="198"/>
                  </a:cubicBezTo>
                  <a:cubicBezTo>
                    <a:pt x="94" y="197"/>
                    <a:pt x="94" y="197"/>
                    <a:pt x="94" y="197"/>
                  </a:cubicBezTo>
                  <a:cubicBezTo>
                    <a:pt x="107" y="196"/>
                    <a:pt x="107" y="196"/>
                    <a:pt x="107" y="196"/>
                  </a:cubicBezTo>
                  <a:cubicBezTo>
                    <a:pt x="110" y="183"/>
                    <a:pt x="110" y="183"/>
                    <a:pt x="110" y="183"/>
                  </a:cubicBezTo>
                  <a:cubicBezTo>
                    <a:pt x="116" y="153"/>
                    <a:pt x="116" y="153"/>
                    <a:pt x="116" y="153"/>
                  </a:cubicBezTo>
                  <a:cubicBezTo>
                    <a:pt x="124" y="155"/>
                    <a:pt x="132" y="155"/>
                    <a:pt x="141" y="154"/>
                  </a:cubicBezTo>
                  <a:cubicBezTo>
                    <a:pt x="161" y="152"/>
                    <a:pt x="179" y="142"/>
                    <a:pt x="192" y="126"/>
                  </a:cubicBezTo>
                  <a:cubicBezTo>
                    <a:pt x="218" y="93"/>
                    <a:pt x="212" y="45"/>
                    <a:pt x="179" y="19"/>
                  </a:cubicBezTo>
                  <a:close/>
                  <a:moveTo>
                    <a:pt x="177" y="115"/>
                  </a:moveTo>
                  <a:cubicBezTo>
                    <a:pt x="167" y="127"/>
                    <a:pt x="153" y="135"/>
                    <a:pt x="139" y="137"/>
                  </a:cubicBezTo>
                  <a:cubicBezTo>
                    <a:pt x="128" y="138"/>
                    <a:pt x="117" y="136"/>
                    <a:pt x="107" y="131"/>
                  </a:cubicBezTo>
                  <a:cubicBezTo>
                    <a:pt x="100" y="140"/>
                    <a:pt x="100" y="140"/>
                    <a:pt x="100" y="140"/>
                  </a:cubicBezTo>
                  <a:cubicBezTo>
                    <a:pt x="92" y="179"/>
                    <a:pt x="92" y="179"/>
                    <a:pt x="92" y="179"/>
                  </a:cubicBezTo>
                  <a:cubicBezTo>
                    <a:pt x="67" y="182"/>
                    <a:pt x="67" y="182"/>
                    <a:pt x="67" y="182"/>
                  </a:cubicBezTo>
                  <a:cubicBezTo>
                    <a:pt x="70" y="207"/>
                    <a:pt x="70" y="207"/>
                    <a:pt x="70" y="207"/>
                  </a:cubicBezTo>
                  <a:cubicBezTo>
                    <a:pt x="27" y="219"/>
                    <a:pt x="27" y="219"/>
                    <a:pt x="27" y="219"/>
                  </a:cubicBezTo>
                  <a:cubicBezTo>
                    <a:pt x="27" y="219"/>
                    <a:pt x="11" y="210"/>
                    <a:pt x="24" y="194"/>
                  </a:cubicBezTo>
                  <a:cubicBezTo>
                    <a:pt x="34" y="181"/>
                    <a:pt x="73" y="132"/>
                    <a:pt x="86" y="115"/>
                  </a:cubicBezTo>
                  <a:cubicBezTo>
                    <a:pt x="69" y="94"/>
                    <a:pt x="69" y="64"/>
                    <a:pt x="86" y="43"/>
                  </a:cubicBezTo>
                  <a:cubicBezTo>
                    <a:pt x="96" y="30"/>
                    <a:pt x="110" y="22"/>
                    <a:pt x="125" y="21"/>
                  </a:cubicBezTo>
                  <a:cubicBezTo>
                    <a:pt x="139" y="19"/>
                    <a:pt x="155" y="23"/>
                    <a:pt x="168" y="33"/>
                  </a:cubicBezTo>
                  <a:cubicBezTo>
                    <a:pt x="193" y="53"/>
                    <a:pt x="197" y="89"/>
                    <a:pt x="177"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2" name="Freeform 77"/>
            <p:cNvSpPr>
              <a:spLocks noEditPoints="1"/>
            </p:cNvSpPr>
            <p:nvPr/>
          </p:nvSpPr>
          <p:spPr bwMode="auto">
            <a:xfrm rot="21545399">
              <a:off x="9155097" y="51144"/>
              <a:ext cx="124595" cy="118428"/>
            </a:xfrm>
            <a:custGeom>
              <a:avLst/>
              <a:gdLst>
                <a:gd name="T0" fmla="*/ 9 w 60"/>
                <a:gd name="T1" fmla="*/ 13 h 57"/>
                <a:gd name="T2" fmla="*/ 13 w 60"/>
                <a:gd name="T3" fmla="*/ 51 h 57"/>
                <a:gd name="T4" fmla="*/ 33 w 60"/>
                <a:gd name="T5" fmla="*/ 57 h 57"/>
                <a:gd name="T6" fmla="*/ 51 w 60"/>
                <a:gd name="T7" fmla="*/ 47 h 57"/>
                <a:gd name="T8" fmla="*/ 47 w 60"/>
                <a:gd name="T9" fmla="*/ 9 h 57"/>
                <a:gd name="T10" fmla="*/ 9 w 60"/>
                <a:gd name="T11" fmla="*/ 13 h 57"/>
                <a:gd name="T12" fmla="*/ 44 w 60"/>
                <a:gd name="T13" fmla="*/ 41 h 57"/>
                <a:gd name="T14" fmla="*/ 19 w 60"/>
                <a:gd name="T15" fmla="*/ 44 h 57"/>
                <a:gd name="T16" fmla="*/ 16 w 60"/>
                <a:gd name="T17" fmla="*/ 19 h 57"/>
                <a:gd name="T18" fmla="*/ 28 w 60"/>
                <a:gd name="T19" fmla="*/ 12 h 57"/>
                <a:gd name="T20" fmla="*/ 41 w 60"/>
                <a:gd name="T21" fmla="*/ 16 h 57"/>
                <a:gd name="T22" fmla="*/ 44 w 60"/>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57">
                  <a:moveTo>
                    <a:pt x="9" y="13"/>
                  </a:moveTo>
                  <a:cubicBezTo>
                    <a:pt x="0" y="25"/>
                    <a:pt x="2" y="42"/>
                    <a:pt x="13" y="51"/>
                  </a:cubicBezTo>
                  <a:cubicBezTo>
                    <a:pt x="19" y="55"/>
                    <a:pt x="26" y="57"/>
                    <a:pt x="33" y="57"/>
                  </a:cubicBezTo>
                  <a:cubicBezTo>
                    <a:pt x="40" y="56"/>
                    <a:pt x="47" y="52"/>
                    <a:pt x="51" y="47"/>
                  </a:cubicBezTo>
                  <a:cubicBezTo>
                    <a:pt x="60" y="35"/>
                    <a:pt x="58" y="18"/>
                    <a:pt x="47" y="9"/>
                  </a:cubicBezTo>
                  <a:cubicBezTo>
                    <a:pt x="35" y="0"/>
                    <a:pt x="18" y="2"/>
                    <a:pt x="9" y="13"/>
                  </a:cubicBezTo>
                  <a:close/>
                  <a:moveTo>
                    <a:pt x="44" y="41"/>
                  </a:moveTo>
                  <a:cubicBezTo>
                    <a:pt x="38" y="49"/>
                    <a:pt x="26" y="50"/>
                    <a:pt x="19" y="44"/>
                  </a:cubicBezTo>
                  <a:cubicBezTo>
                    <a:pt x="11" y="38"/>
                    <a:pt x="10" y="27"/>
                    <a:pt x="16" y="19"/>
                  </a:cubicBezTo>
                  <a:cubicBezTo>
                    <a:pt x="19" y="15"/>
                    <a:pt x="23" y="13"/>
                    <a:pt x="28" y="12"/>
                  </a:cubicBezTo>
                  <a:cubicBezTo>
                    <a:pt x="33" y="11"/>
                    <a:pt x="37" y="13"/>
                    <a:pt x="41" y="16"/>
                  </a:cubicBezTo>
                  <a:cubicBezTo>
                    <a:pt x="49" y="22"/>
                    <a:pt x="50" y="33"/>
                    <a:pt x="44" y="4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33" name="Freeform 78"/>
          <p:cNvSpPr>
            <a:spLocks noEditPoints="1"/>
          </p:cNvSpPr>
          <p:nvPr/>
        </p:nvSpPr>
        <p:spPr bwMode="auto">
          <a:xfrm rot="21545399">
            <a:off x="7069798" y="1193000"/>
            <a:ext cx="286919" cy="226736"/>
          </a:xfrm>
          <a:custGeom>
            <a:avLst/>
            <a:gdLst>
              <a:gd name="T0" fmla="*/ 100 w 121"/>
              <a:gd name="T1" fmla="*/ 8 h 96"/>
              <a:gd name="T2" fmla="*/ 103 w 121"/>
              <a:gd name="T3" fmla="*/ 9 h 96"/>
              <a:gd name="T4" fmla="*/ 111 w 121"/>
              <a:gd name="T5" fmla="*/ 18 h 96"/>
              <a:gd name="T6" fmla="*/ 111 w 121"/>
              <a:gd name="T7" fmla="*/ 23 h 96"/>
              <a:gd name="T8" fmla="*/ 48 w 121"/>
              <a:gd name="T9" fmla="*/ 87 h 96"/>
              <a:gd name="T10" fmla="*/ 45 w 121"/>
              <a:gd name="T11" fmla="*/ 88 h 96"/>
              <a:gd name="T12" fmla="*/ 45 w 121"/>
              <a:gd name="T13" fmla="*/ 88 h 96"/>
              <a:gd name="T14" fmla="*/ 44 w 121"/>
              <a:gd name="T15" fmla="*/ 88 h 96"/>
              <a:gd name="T16" fmla="*/ 42 w 121"/>
              <a:gd name="T17" fmla="*/ 87 h 96"/>
              <a:gd name="T18" fmla="*/ 10 w 121"/>
              <a:gd name="T19" fmla="*/ 55 h 96"/>
              <a:gd name="T20" fmla="*/ 10 w 121"/>
              <a:gd name="T21" fmla="*/ 49 h 96"/>
              <a:gd name="T22" fmla="*/ 18 w 121"/>
              <a:gd name="T23" fmla="*/ 41 h 96"/>
              <a:gd name="T24" fmla="*/ 21 w 121"/>
              <a:gd name="T25" fmla="*/ 40 h 96"/>
              <a:gd name="T26" fmla="*/ 24 w 121"/>
              <a:gd name="T27" fmla="*/ 41 h 96"/>
              <a:gd name="T28" fmla="*/ 45 w 121"/>
              <a:gd name="T29" fmla="*/ 62 h 96"/>
              <a:gd name="T30" fmla="*/ 97 w 121"/>
              <a:gd name="T31" fmla="*/ 9 h 96"/>
              <a:gd name="T32" fmla="*/ 100 w 121"/>
              <a:gd name="T33" fmla="*/ 8 h 96"/>
              <a:gd name="T34" fmla="*/ 36 w 121"/>
              <a:gd name="T35" fmla="*/ 93 h 96"/>
              <a:gd name="T36" fmla="*/ 44 w 121"/>
              <a:gd name="T37" fmla="*/ 96 h 96"/>
              <a:gd name="T38" fmla="*/ 45 w 121"/>
              <a:gd name="T39" fmla="*/ 96 h 96"/>
              <a:gd name="T40" fmla="*/ 45 w 121"/>
              <a:gd name="T41" fmla="*/ 96 h 96"/>
              <a:gd name="T42" fmla="*/ 53 w 121"/>
              <a:gd name="T43" fmla="*/ 93 h 96"/>
              <a:gd name="T44" fmla="*/ 117 w 121"/>
              <a:gd name="T45" fmla="*/ 29 h 96"/>
              <a:gd name="T46" fmla="*/ 121 w 121"/>
              <a:gd name="T47" fmla="*/ 21 h 96"/>
              <a:gd name="T48" fmla="*/ 117 w 121"/>
              <a:gd name="T49" fmla="*/ 12 h 96"/>
              <a:gd name="T50" fmla="*/ 109 w 121"/>
              <a:gd name="T51" fmla="*/ 4 h 96"/>
              <a:gd name="T52" fmla="*/ 100 w 121"/>
              <a:gd name="T53" fmla="*/ 0 h 96"/>
              <a:gd name="T54" fmla="*/ 100 w 121"/>
              <a:gd name="T55" fmla="*/ 0 h 96"/>
              <a:gd name="T56" fmla="*/ 92 w 121"/>
              <a:gd name="T57" fmla="*/ 4 h 96"/>
              <a:gd name="T58" fmla="*/ 45 w 121"/>
              <a:gd name="T59" fmla="*/ 51 h 96"/>
              <a:gd name="T60" fmla="*/ 29 w 121"/>
              <a:gd name="T61" fmla="*/ 35 h 96"/>
              <a:gd name="T62" fmla="*/ 21 w 121"/>
              <a:gd name="T63" fmla="*/ 32 h 96"/>
              <a:gd name="T64" fmla="*/ 12 w 121"/>
              <a:gd name="T65" fmla="*/ 35 h 96"/>
              <a:gd name="T66" fmla="*/ 4 w 121"/>
              <a:gd name="T67" fmla="*/ 44 h 96"/>
              <a:gd name="T68" fmla="*/ 0 w 121"/>
              <a:gd name="T69" fmla="*/ 52 h 96"/>
              <a:gd name="T70" fmla="*/ 4 w 121"/>
              <a:gd name="T71" fmla="*/ 60 h 96"/>
              <a:gd name="T72" fmla="*/ 36 w 121"/>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96">
                <a:moveTo>
                  <a:pt x="100" y="8"/>
                </a:moveTo>
                <a:cubicBezTo>
                  <a:pt x="101" y="8"/>
                  <a:pt x="102" y="9"/>
                  <a:pt x="103" y="9"/>
                </a:cubicBezTo>
                <a:cubicBezTo>
                  <a:pt x="111" y="18"/>
                  <a:pt x="111" y="18"/>
                  <a:pt x="111" y="18"/>
                </a:cubicBezTo>
                <a:cubicBezTo>
                  <a:pt x="113" y="19"/>
                  <a:pt x="113" y="22"/>
                  <a:pt x="111" y="23"/>
                </a:cubicBezTo>
                <a:cubicBezTo>
                  <a:pt x="48" y="87"/>
                  <a:pt x="48" y="87"/>
                  <a:pt x="48" y="87"/>
                </a:cubicBezTo>
                <a:cubicBezTo>
                  <a:pt x="47" y="88"/>
                  <a:pt x="46" y="88"/>
                  <a:pt x="45" y="88"/>
                </a:cubicBezTo>
                <a:cubicBezTo>
                  <a:pt x="45" y="88"/>
                  <a:pt x="45" y="88"/>
                  <a:pt x="45" y="88"/>
                </a:cubicBezTo>
                <a:cubicBezTo>
                  <a:pt x="45" y="88"/>
                  <a:pt x="45" y="88"/>
                  <a:pt x="44" y="88"/>
                </a:cubicBezTo>
                <a:cubicBezTo>
                  <a:pt x="43" y="88"/>
                  <a:pt x="42" y="88"/>
                  <a:pt x="42" y="87"/>
                </a:cubicBezTo>
                <a:cubicBezTo>
                  <a:pt x="10" y="55"/>
                  <a:pt x="10" y="55"/>
                  <a:pt x="10" y="55"/>
                </a:cubicBezTo>
                <a:cubicBezTo>
                  <a:pt x="8" y="53"/>
                  <a:pt x="8" y="51"/>
                  <a:pt x="10" y="49"/>
                </a:cubicBezTo>
                <a:cubicBezTo>
                  <a:pt x="18" y="41"/>
                  <a:pt x="18" y="41"/>
                  <a:pt x="18" y="41"/>
                </a:cubicBezTo>
                <a:cubicBezTo>
                  <a:pt x="19" y="40"/>
                  <a:pt x="20" y="40"/>
                  <a:pt x="21" y="40"/>
                </a:cubicBezTo>
                <a:cubicBezTo>
                  <a:pt x="22" y="40"/>
                  <a:pt x="23" y="40"/>
                  <a:pt x="24" y="41"/>
                </a:cubicBezTo>
                <a:cubicBezTo>
                  <a:pt x="45" y="62"/>
                  <a:pt x="45" y="62"/>
                  <a:pt x="45" y="62"/>
                </a:cubicBezTo>
                <a:cubicBezTo>
                  <a:pt x="97" y="9"/>
                  <a:pt x="97" y="9"/>
                  <a:pt x="97" y="9"/>
                </a:cubicBezTo>
                <a:cubicBezTo>
                  <a:pt x="98" y="9"/>
                  <a:pt x="99" y="8"/>
                  <a:pt x="100" y="8"/>
                </a:cubicBezTo>
                <a:moveTo>
                  <a:pt x="36" y="93"/>
                </a:moveTo>
                <a:cubicBezTo>
                  <a:pt x="38" y="95"/>
                  <a:pt x="41" y="96"/>
                  <a:pt x="44" y="96"/>
                </a:cubicBezTo>
                <a:cubicBezTo>
                  <a:pt x="45" y="96"/>
                  <a:pt x="45" y="96"/>
                  <a:pt x="45" y="96"/>
                </a:cubicBezTo>
                <a:cubicBezTo>
                  <a:pt x="45" y="96"/>
                  <a:pt x="45" y="96"/>
                  <a:pt x="45" y="96"/>
                </a:cubicBezTo>
                <a:cubicBezTo>
                  <a:pt x="48" y="96"/>
                  <a:pt x="51" y="95"/>
                  <a:pt x="53" y="93"/>
                </a:cubicBezTo>
                <a:cubicBezTo>
                  <a:pt x="117" y="29"/>
                  <a:pt x="117" y="29"/>
                  <a:pt x="117" y="29"/>
                </a:cubicBezTo>
                <a:cubicBezTo>
                  <a:pt x="119" y="27"/>
                  <a:pt x="121" y="24"/>
                  <a:pt x="121" y="21"/>
                </a:cubicBezTo>
                <a:cubicBezTo>
                  <a:pt x="121" y="17"/>
                  <a:pt x="119" y="14"/>
                  <a:pt x="117" y="12"/>
                </a:cubicBezTo>
                <a:cubicBezTo>
                  <a:pt x="109" y="4"/>
                  <a:pt x="109" y="4"/>
                  <a:pt x="109" y="4"/>
                </a:cubicBezTo>
                <a:cubicBezTo>
                  <a:pt x="106" y="2"/>
                  <a:pt x="103" y="0"/>
                  <a:pt x="100" y="0"/>
                </a:cubicBezTo>
                <a:cubicBezTo>
                  <a:pt x="100" y="0"/>
                  <a:pt x="100" y="0"/>
                  <a:pt x="100" y="0"/>
                </a:cubicBezTo>
                <a:cubicBezTo>
                  <a:pt x="97" y="0"/>
                  <a:pt x="94" y="2"/>
                  <a:pt x="92" y="4"/>
                </a:cubicBezTo>
                <a:cubicBezTo>
                  <a:pt x="45" y="51"/>
                  <a:pt x="45" y="51"/>
                  <a:pt x="45" y="51"/>
                </a:cubicBezTo>
                <a:cubicBezTo>
                  <a:pt x="29" y="35"/>
                  <a:pt x="29" y="35"/>
                  <a:pt x="29" y="35"/>
                </a:cubicBezTo>
                <a:cubicBezTo>
                  <a:pt x="27" y="33"/>
                  <a:pt x="24" y="32"/>
                  <a:pt x="21" y="32"/>
                </a:cubicBezTo>
                <a:cubicBezTo>
                  <a:pt x="18" y="32"/>
                  <a:pt x="15" y="33"/>
                  <a:pt x="12" y="35"/>
                </a:cubicBezTo>
                <a:cubicBezTo>
                  <a:pt x="4" y="44"/>
                  <a:pt x="4" y="44"/>
                  <a:pt x="4" y="44"/>
                </a:cubicBezTo>
                <a:cubicBezTo>
                  <a:pt x="2" y="46"/>
                  <a:pt x="0" y="49"/>
                  <a:pt x="0" y="52"/>
                </a:cubicBezTo>
                <a:cubicBezTo>
                  <a:pt x="0" y="55"/>
                  <a:pt x="2" y="58"/>
                  <a:pt x="4" y="60"/>
                </a:cubicBezTo>
                <a:lnTo>
                  <a:pt x="36" y="93"/>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34" name="Group 133"/>
          <p:cNvGrpSpPr/>
          <p:nvPr/>
        </p:nvGrpSpPr>
        <p:grpSpPr>
          <a:xfrm rot="21545399">
            <a:off x="7229175" y="1619612"/>
            <a:ext cx="252941" cy="258416"/>
            <a:chOff x="1966913" y="2300288"/>
            <a:chExt cx="366712" cy="374650"/>
          </a:xfrm>
          <a:solidFill>
            <a:schemeClr val="tx1">
              <a:lumMod val="20000"/>
              <a:lumOff val="80000"/>
            </a:schemeClr>
          </a:solidFill>
        </p:grpSpPr>
        <p:sp>
          <p:nvSpPr>
            <p:cNvPr id="135" name="Freeform 100"/>
            <p:cNvSpPr>
              <a:spLocks noEditPoints="1"/>
            </p:cNvSpPr>
            <p:nvPr/>
          </p:nvSpPr>
          <p:spPr bwMode="auto">
            <a:xfrm>
              <a:off x="1966913" y="2471738"/>
              <a:ext cx="366712" cy="203200"/>
            </a:xfrm>
            <a:custGeom>
              <a:avLst/>
              <a:gdLst>
                <a:gd name="T0" fmla="*/ 4 w 137"/>
                <a:gd name="T1" fmla="*/ 23 h 76"/>
                <a:gd name="T2" fmla="*/ 1 w 137"/>
                <a:gd name="T3" fmla="*/ 42 h 76"/>
                <a:gd name="T4" fmla="*/ 15 w 137"/>
                <a:gd name="T5" fmla="*/ 61 h 76"/>
                <a:gd name="T6" fmla="*/ 35 w 137"/>
                <a:gd name="T7" fmla="*/ 66 h 76"/>
                <a:gd name="T8" fmla="*/ 46 w 137"/>
                <a:gd name="T9" fmla="*/ 65 h 76"/>
                <a:gd name="T10" fmla="*/ 59 w 137"/>
                <a:gd name="T11" fmla="*/ 75 h 76"/>
                <a:gd name="T12" fmla="*/ 60 w 137"/>
                <a:gd name="T13" fmla="*/ 76 h 76"/>
                <a:gd name="T14" fmla="*/ 101 w 137"/>
                <a:gd name="T15" fmla="*/ 76 h 76"/>
                <a:gd name="T16" fmla="*/ 102 w 137"/>
                <a:gd name="T17" fmla="*/ 75 h 76"/>
                <a:gd name="T18" fmla="*/ 128 w 137"/>
                <a:gd name="T19" fmla="*/ 47 h 76"/>
                <a:gd name="T20" fmla="*/ 137 w 137"/>
                <a:gd name="T21" fmla="*/ 3 h 76"/>
                <a:gd name="T22" fmla="*/ 137 w 137"/>
                <a:gd name="T23" fmla="*/ 0 h 76"/>
                <a:gd name="T24" fmla="*/ 24 w 137"/>
                <a:gd name="T25" fmla="*/ 0 h 76"/>
                <a:gd name="T26" fmla="*/ 24 w 137"/>
                <a:gd name="T27" fmla="*/ 3 h 76"/>
                <a:gd name="T28" fmla="*/ 24 w 137"/>
                <a:gd name="T29" fmla="*/ 10 h 76"/>
                <a:gd name="T30" fmla="*/ 20 w 137"/>
                <a:gd name="T31" fmla="*/ 11 h 76"/>
                <a:gd name="T32" fmla="*/ 20 w 137"/>
                <a:gd name="T33" fmla="*/ 11 h 76"/>
                <a:gd name="T34" fmla="*/ 4 w 137"/>
                <a:gd name="T35" fmla="*/ 23 h 76"/>
                <a:gd name="T36" fmla="*/ 31 w 137"/>
                <a:gd name="T37" fmla="*/ 7 h 76"/>
                <a:gd name="T38" fmla="*/ 77 w 137"/>
                <a:gd name="T39" fmla="*/ 7 h 76"/>
                <a:gd name="T40" fmla="*/ 77 w 137"/>
                <a:gd name="T41" fmla="*/ 12 h 76"/>
                <a:gd name="T42" fmla="*/ 31 w 137"/>
                <a:gd name="T43" fmla="*/ 12 h 76"/>
                <a:gd name="T44" fmla="*/ 31 w 137"/>
                <a:gd name="T45" fmla="*/ 7 h 76"/>
                <a:gd name="T46" fmla="*/ 130 w 137"/>
                <a:gd name="T47" fmla="*/ 7 h 76"/>
                <a:gd name="T48" fmla="*/ 130 w 137"/>
                <a:gd name="T49" fmla="*/ 12 h 76"/>
                <a:gd name="T50" fmla="*/ 80 w 137"/>
                <a:gd name="T51" fmla="*/ 12 h 76"/>
                <a:gd name="T52" fmla="*/ 80 w 137"/>
                <a:gd name="T53" fmla="*/ 7 h 76"/>
                <a:gd name="T54" fmla="*/ 130 w 137"/>
                <a:gd name="T55" fmla="*/ 7 h 76"/>
                <a:gd name="T56" fmla="*/ 40 w 137"/>
                <a:gd name="T57" fmla="*/ 44 h 76"/>
                <a:gd name="T58" fmla="*/ 31 w 137"/>
                <a:gd name="T59" fmla="*/ 15 h 76"/>
                <a:gd name="T60" fmla="*/ 77 w 137"/>
                <a:gd name="T61" fmla="*/ 15 h 76"/>
                <a:gd name="T62" fmla="*/ 77 w 137"/>
                <a:gd name="T63" fmla="*/ 25 h 76"/>
                <a:gd name="T64" fmla="*/ 62 w 137"/>
                <a:gd name="T65" fmla="*/ 25 h 76"/>
                <a:gd name="T66" fmla="*/ 62 w 137"/>
                <a:gd name="T67" fmla="*/ 58 h 76"/>
                <a:gd name="T68" fmla="*/ 95 w 137"/>
                <a:gd name="T69" fmla="*/ 58 h 76"/>
                <a:gd name="T70" fmla="*/ 95 w 137"/>
                <a:gd name="T71" fmla="*/ 25 h 76"/>
                <a:gd name="T72" fmla="*/ 80 w 137"/>
                <a:gd name="T73" fmla="*/ 25 h 76"/>
                <a:gd name="T74" fmla="*/ 80 w 137"/>
                <a:gd name="T75" fmla="*/ 15 h 76"/>
                <a:gd name="T76" fmla="*/ 130 w 137"/>
                <a:gd name="T77" fmla="*/ 15 h 76"/>
                <a:gd name="T78" fmla="*/ 121 w 137"/>
                <a:gd name="T79" fmla="*/ 44 h 76"/>
                <a:gd name="T80" fmla="*/ 99 w 137"/>
                <a:gd name="T81" fmla="*/ 69 h 76"/>
                <a:gd name="T82" fmla="*/ 62 w 137"/>
                <a:gd name="T83" fmla="*/ 69 h 76"/>
                <a:gd name="T84" fmla="*/ 40 w 137"/>
                <a:gd name="T85" fmla="*/ 44 h 76"/>
                <a:gd name="T86" fmla="*/ 92 w 137"/>
                <a:gd name="T87" fmla="*/ 54 h 76"/>
                <a:gd name="T88" fmla="*/ 65 w 137"/>
                <a:gd name="T89" fmla="*/ 54 h 76"/>
                <a:gd name="T90" fmla="*/ 65 w 137"/>
                <a:gd name="T91" fmla="*/ 31 h 76"/>
                <a:gd name="T92" fmla="*/ 71 w 137"/>
                <a:gd name="T93" fmla="*/ 36 h 76"/>
                <a:gd name="T94" fmla="*/ 86 w 137"/>
                <a:gd name="T95" fmla="*/ 36 h 76"/>
                <a:gd name="T96" fmla="*/ 92 w 137"/>
                <a:gd name="T97" fmla="*/ 30 h 76"/>
                <a:gd name="T98" fmla="*/ 92 w 137"/>
                <a:gd name="T99" fmla="*/ 54 h 76"/>
                <a:gd name="T100" fmla="*/ 68 w 137"/>
                <a:gd name="T101" fmla="*/ 28 h 76"/>
                <a:gd name="T102" fmla="*/ 89 w 137"/>
                <a:gd name="T103" fmla="*/ 28 h 76"/>
                <a:gd name="T104" fmla="*/ 85 w 137"/>
                <a:gd name="T105" fmla="*/ 32 h 76"/>
                <a:gd name="T106" fmla="*/ 72 w 137"/>
                <a:gd name="T107" fmla="*/ 32 h 76"/>
                <a:gd name="T108" fmla="*/ 68 w 137"/>
                <a:gd name="T109" fmla="*/ 28 h 76"/>
                <a:gd name="T110" fmla="*/ 14 w 137"/>
                <a:gd name="T111" fmla="*/ 28 h 76"/>
                <a:gd name="T112" fmla="*/ 22 w 137"/>
                <a:gd name="T113" fmla="*/ 22 h 76"/>
                <a:gd name="T114" fmla="*/ 25 w 137"/>
                <a:gd name="T115" fmla="*/ 21 h 76"/>
                <a:gd name="T116" fmla="*/ 33 w 137"/>
                <a:gd name="T117" fmla="*/ 47 h 76"/>
                <a:gd name="T118" fmla="*/ 38 w 137"/>
                <a:gd name="T119" fmla="*/ 55 h 76"/>
                <a:gd name="T120" fmla="*/ 21 w 137"/>
                <a:gd name="T121" fmla="*/ 51 h 76"/>
                <a:gd name="T122" fmla="*/ 12 w 137"/>
                <a:gd name="T123" fmla="*/ 40 h 76"/>
                <a:gd name="T124" fmla="*/ 14 w 137"/>
                <a:gd name="T125"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76">
                  <a:moveTo>
                    <a:pt x="4" y="23"/>
                  </a:moveTo>
                  <a:cubicBezTo>
                    <a:pt x="1" y="29"/>
                    <a:pt x="0" y="35"/>
                    <a:pt x="1" y="42"/>
                  </a:cubicBezTo>
                  <a:cubicBezTo>
                    <a:pt x="3" y="50"/>
                    <a:pt x="8" y="57"/>
                    <a:pt x="15" y="61"/>
                  </a:cubicBezTo>
                  <a:cubicBezTo>
                    <a:pt x="21" y="64"/>
                    <a:pt x="27" y="66"/>
                    <a:pt x="35" y="66"/>
                  </a:cubicBezTo>
                  <a:cubicBezTo>
                    <a:pt x="39" y="66"/>
                    <a:pt x="42" y="66"/>
                    <a:pt x="46" y="65"/>
                  </a:cubicBezTo>
                  <a:cubicBezTo>
                    <a:pt x="50" y="69"/>
                    <a:pt x="54" y="73"/>
                    <a:pt x="59" y="75"/>
                  </a:cubicBezTo>
                  <a:cubicBezTo>
                    <a:pt x="60" y="76"/>
                    <a:pt x="60" y="76"/>
                    <a:pt x="60" y="76"/>
                  </a:cubicBezTo>
                  <a:cubicBezTo>
                    <a:pt x="101" y="76"/>
                    <a:pt x="101" y="76"/>
                    <a:pt x="101" y="76"/>
                  </a:cubicBezTo>
                  <a:cubicBezTo>
                    <a:pt x="102" y="75"/>
                    <a:pt x="102" y="75"/>
                    <a:pt x="102" y="75"/>
                  </a:cubicBezTo>
                  <a:cubicBezTo>
                    <a:pt x="112" y="70"/>
                    <a:pt x="121" y="60"/>
                    <a:pt x="128" y="47"/>
                  </a:cubicBezTo>
                  <a:cubicBezTo>
                    <a:pt x="134" y="34"/>
                    <a:pt x="137" y="19"/>
                    <a:pt x="137" y="3"/>
                  </a:cubicBezTo>
                  <a:cubicBezTo>
                    <a:pt x="137" y="0"/>
                    <a:pt x="137" y="0"/>
                    <a:pt x="137" y="0"/>
                  </a:cubicBezTo>
                  <a:cubicBezTo>
                    <a:pt x="24" y="0"/>
                    <a:pt x="24" y="0"/>
                    <a:pt x="24" y="0"/>
                  </a:cubicBezTo>
                  <a:cubicBezTo>
                    <a:pt x="24" y="3"/>
                    <a:pt x="24" y="3"/>
                    <a:pt x="24" y="3"/>
                  </a:cubicBezTo>
                  <a:cubicBezTo>
                    <a:pt x="24" y="5"/>
                    <a:pt x="24" y="8"/>
                    <a:pt x="24" y="10"/>
                  </a:cubicBezTo>
                  <a:cubicBezTo>
                    <a:pt x="20" y="11"/>
                    <a:pt x="20" y="11"/>
                    <a:pt x="20" y="11"/>
                  </a:cubicBezTo>
                  <a:cubicBezTo>
                    <a:pt x="20" y="11"/>
                    <a:pt x="20" y="11"/>
                    <a:pt x="20" y="11"/>
                  </a:cubicBezTo>
                  <a:cubicBezTo>
                    <a:pt x="13" y="12"/>
                    <a:pt x="7" y="16"/>
                    <a:pt x="4" y="23"/>
                  </a:cubicBezTo>
                  <a:close/>
                  <a:moveTo>
                    <a:pt x="31" y="7"/>
                  </a:moveTo>
                  <a:cubicBezTo>
                    <a:pt x="77" y="7"/>
                    <a:pt x="77" y="7"/>
                    <a:pt x="77" y="7"/>
                  </a:cubicBezTo>
                  <a:cubicBezTo>
                    <a:pt x="77" y="12"/>
                    <a:pt x="77" y="12"/>
                    <a:pt x="77" y="12"/>
                  </a:cubicBezTo>
                  <a:cubicBezTo>
                    <a:pt x="31" y="12"/>
                    <a:pt x="31" y="12"/>
                    <a:pt x="31" y="12"/>
                  </a:cubicBezTo>
                  <a:cubicBezTo>
                    <a:pt x="31" y="10"/>
                    <a:pt x="31" y="8"/>
                    <a:pt x="31" y="7"/>
                  </a:cubicBezTo>
                  <a:close/>
                  <a:moveTo>
                    <a:pt x="130" y="7"/>
                  </a:moveTo>
                  <a:cubicBezTo>
                    <a:pt x="130" y="8"/>
                    <a:pt x="130" y="10"/>
                    <a:pt x="130" y="12"/>
                  </a:cubicBezTo>
                  <a:cubicBezTo>
                    <a:pt x="80" y="12"/>
                    <a:pt x="80" y="12"/>
                    <a:pt x="80" y="12"/>
                  </a:cubicBezTo>
                  <a:cubicBezTo>
                    <a:pt x="80" y="7"/>
                    <a:pt x="80" y="7"/>
                    <a:pt x="80" y="7"/>
                  </a:cubicBezTo>
                  <a:lnTo>
                    <a:pt x="130" y="7"/>
                  </a:lnTo>
                  <a:close/>
                  <a:moveTo>
                    <a:pt x="40" y="44"/>
                  </a:moveTo>
                  <a:cubicBezTo>
                    <a:pt x="35" y="35"/>
                    <a:pt x="33" y="25"/>
                    <a:pt x="31" y="15"/>
                  </a:cubicBezTo>
                  <a:cubicBezTo>
                    <a:pt x="77" y="15"/>
                    <a:pt x="77" y="15"/>
                    <a:pt x="77" y="15"/>
                  </a:cubicBezTo>
                  <a:cubicBezTo>
                    <a:pt x="77" y="25"/>
                    <a:pt x="77" y="25"/>
                    <a:pt x="77" y="25"/>
                  </a:cubicBezTo>
                  <a:cubicBezTo>
                    <a:pt x="62" y="25"/>
                    <a:pt x="62" y="25"/>
                    <a:pt x="62" y="25"/>
                  </a:cubicBezTo>
                  <a:cubicBezTo>
                    <a:pt x="62" y="58"/>
                    <a:pt x="62" y="58"/>
                    <a:pt x="62" y="58"/>
                  </a:cubicBezTo>
                  <a:cubicBezTo>
                    <a:pt x="95" y="58"/>
                    <a:pt x="95" y="58"/>
                    <a:pt x="95" y="58"/>
                  </a:cubicBezTo>
                  <a:cubicBezTo>
                    <a:pt x="95" y="25"/>
                    <a:pt x="95" y="25"/>
                    <a:pt x="95" y="25"/>
                  </a:cubicBezTo>
                  <a:cubicBezTo>
                    <a:pt x="80" y="25"/>
                    <a:pt x="80" y="25"/>
                    <a:pt x="80" y="25"/>
                  </a:cubicBezTo>
                  <a:cubicBezTo>
                    <a:pt x="80" y="15"/>
                    <a:pt x="80" y="15"/>
                    <a:pt x="80" y="15"/>
                  </a:cubicBezTo>
                  <a:cubicBezTo>
                    <a:pt x="130" y="15"/>
                    <a:pt x="130" y="15"/>
                    <a:pt x="130" y="15"/>
                  </a:cubicBezTo>
                  <a:cubicBezTo>
                    <a:pt x="128" y="25"/>
                    <a:pt x="125" y="35"/>
                    <a:pt x="121" y="44"/>
                  </a:cubicBezTo>
                  <a:cubicBezTo>
                    <a:pt x="116" y="55"/>
                    <a:pt x="108" y="64"/>
                    <a:pt x="99" y="69"/>
                  </a:cubicBezTo>
                  <a:cubicBezTo>
                    <a:pt x="62" y="69"/>
                    <a:pt x="62" y="69"/>
                    <a:pt x="62" y="69"/>
                  </a:cubicBezTo>
                  <a:cubicBezTo>
                    <a:pt x="53" y="64"/>
                    <a:pt x="45" y="55"/>
                    <a:pt x="40" y="44"/>
                  </a:cubicBezTo>
                  <a:close/>
                  <a:moveTo>
                    <a:pt x="92" y="54"/>
                  </a:moveTo>
                  <a:cubicBezTo>
                    <a:pt x="65" y="54"/>
                    <a:pt x="65" y="54"/>
                    <a:pt x="65" y="54"/>
                  </a:cubicBezTo>
                  <a:cubicBezTo>
                    <a:pt x="65" y="31"/>
                    <a:pt x="65" y="31"/>
                    <a:pt x="65" y="31"/>
                  </a:cubicBezTo>
                  <a:cubicBezTo>
                    <a:pt x="71" y="36"/>
                    <a:pt x="71" y="36"/>
                    <a:pt x="71" y="36"/>
                  </a:cubicBezTo>
                  <a:cubicBezTo>
                    <a:pt x="86" y="36"/>
                    <a:pt x="86" y="36"/>
                    <a:pt x="86" y="36"/>
                  </a:cubicBezTo>
                  <a:cubicBezTo>
                    <a:pt x="92" y="30"/>
                    <a:pt x="92" y="30"/>
                    <a:pt x="92" y="30"/>
                  </a:cubicBezTo>
                  <a:lnTo>
                    <a:pt x="92" y="54"/>
                  </a:lnTo>
                  <a:close/>
                  <a:moveTo>
                    <a:pt x="68" y="28"/>
                  </a:moveTo>
                  <a:cubicBezTo>
                    <a:pt x="89" y="28"/>
                    <a:pt x="89" y="28"/>
                    <a:pt x="89" y="28"/>
                  </a:cubicBezTo>
                  <a:cubicBezTo>
                    <a:pt x="85" y="32"/>
                    <a:pt x="85" y="32"/>
                    <a:pt x="85" y="32"/>
                  </a:cubicBezTo>
                  <a:cubicBezTo>
                    <a:pt x="72" y="32"/>
                    <a:pt x="72" y="32"/>
                    <a:pt x="72" y="32"/>
                  </a:cubicBezTo>
                  <a:lnTo>
                    <a:pt x="68" y="28"/>
                  </a:lnTo>
                  <a:close/>
                  <a:moveTo>
                    <a:pt x="14" y="28"/>
                  </a:moveTo>
                  <a:cubicBezTo>
                    <a:pt x="15" y="26"/>
                    <a:pt x="18" y="23"/>
                    <a:pt x="22" y="22"/>
                  </a:cubicBezTo>
                  <a:cubicBezTo>
                    <a:pt x="25" y="21"/>
                    <a:pt x="25" y="21"/>
                    <a:pt x="25" y="21"/>
                  </a:cubicBezTo>
                  <a:cubicBezTo>
                    <a:pt x="27" y="31"/>
                    <a:pt x="29" y="39"/>
                    <a:pt x="33" y="47"/>
                  </a:cubicBezTo>
                  <a:cubicBezTo>
                    <a:pt x="35" y="50"/>
                    <a:pt x="36" y="52"/>
                    <a:pt x="38" y="55"/>
                  </a:cubicBezTo>
                  <a:cubicBezTo>
                    <a:pt x="31" y="55"/>
                    <a:pt x="25" y="54"/>
                    <a:pt x="21" y="51"/>
                  </a:cubicBezTo>
                  <a:cubicBezTo>
                    <a:pt x="15" y="48"/>
                    <a:pt x="13" y="43"/>
                    <a:pt x="12" y="40"/>
                  </a:cubicBezTo>
                  <a:cubicBezTo>
                    <a:pt x="12" y="36"/>
                    <a:pt x="12" y="32"/>
                    <a:pt x="14"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6" name="Freeform 101"/>
            <p:cNvSpPr>
              <a:spLocks/>
            </p:cNvSpPr>
            <p:nvPr/>
          </p:nvSpPr>
          <p:spPr bwMode="auto">
            <a:xfrm>
              <a:off x="2181225" y="2305051"/>
              <a:ext cx="47625" cy="141288"/>
            </a:xfrm>
            <a:custGeom>
              <a:avLst/>
              <a:gdLst>
                <a:gd name="T0" fmla="*/ 8 w 18"/>
                <a:gd name="T1" fmla="*/ 5 h 53"/>
                <a:gd name="T2" fmla="*/ 12 w 18"/>
                <a:gd name="T3" fmla="*/ 9 h 53"/>
                <a:gd name="T4" fmla="*/ 15 w 18"/>
                <a:gd name="T5" fmla="*/ 13 h 53"/>
                <a:gd name="T6" fmla="*/ 18 w 18"/>
                <a:gd name="T7" fmla="*/ 19 h 53"/>
                <a:gd name="T8" fmla="*/ 16 w 18"/>
                <a:gd name="T9" fmla="*/ 26 h 53"/>
                <a:gd name="T10" fmla="*/ 16 w 18"/>
                <a:gd name="T11" fmla="*/ 27 h 53"/>
                <a:gd name="T12" fmla="*/ 15 w 18"/>
                <a:gd name="T13" fmla="*/ 28 h 53"/>
                <a:gd name="T14" fmla="*/ 14 w 18"/>
                <a:gd name="T15" fmla="*/ 29 h 53"/>
                <a:gd name="T16" fmla="*/ 13 w 18"/>
                <a:gd name="T17" fmla="*/ 31 h 53"/>
                <a:gd name="T18" fmla="*/ 9 w 18"/>
                <a:gd name="T19" fmla="*/ 35 h 53"/>
                <a:gd name="T20" fmla="*/ 7 w 18"/>
                <a:gd name="T21" fmla="*/ 40 h 53"/>
                <a:gd name="T22" fmla="*/ 6 w 18"/>
                <a:gd name="T23" fmla="*/ 44 h 53"/>
                <a:gd name="T24" fmla="*/ 7 w 18"/>
                <a:gd name="T25" fmla="*/ 47 h 53"/>
                <a:gd name="T26" fmla="*/ 7 w 18"/>
                <a:gd name="T27" fmla="*/ 48 h 53"/>
                <a:gd name="T28" fmla="*/ 7 w 18"/>
                <a:gd name="T29" fmla="*/ 49 h 53"/>
                <a:gd name="T30" fmla="*/ 8 w 18"/>
                <a:gd name="T31" fmla="*/ 50 h 53"/>
                <a:gd name="T32" fmla="*/ 8 w 18"/>
                <a:gd name="T33" fmla="*/ 51 h 53"/>
                <a:gd name="T34" fmla="*/ 9 w 18"/>
                <a:gd name="T35" fmla="*/ 52 h 53"/>
                <a:gd name="T36" fmla="*/ 9 w 18"/>
                <a:gd name="T37" fmla="*/ 53 h 53"/>
                <a:gd name="T38" fmla="*/ 9 w 18"/>
                <a:gd name="T39" fmla="*/ 52 h 53"/>
                <a:gd name="T40" fmla="*/ 8 w 18"/>
                <a:gd name="T41" fmla="*/ 51 h 53"/>
                <a:gd name="T42" fmla="*/ 7 w 18"/>
                <a:gd name="T43" fmla="*/ 51 h 53"/>
                <a:gd name="T44" fmla="*/ 6 w 18"/>
                <a:gd name="T45" fmla="*/ 49 h 53"/>
                <a:gd name="T46" fmla="*/ 6 w 18"/>
                <a:gd name="T47" fmla="*/ 49 h 53"/>
                <a:gd name="T48" fmla="*/ 6 w 18"/>
                <a:gd name="T49" fmla="*/ 48 h 53"/>
                <a:gd name="T50" fmla="*/ 4 w 18"/>
                <a:gd name="T51" fmla="*/ 44 h 53"/>
                <a:gd name="T52" fmla="*/ 4 w 18"/>
                <a:gd name="T53" fmla="*/ 39 h 53"/>
                <a:gd name="T54" fmla="*/ 4 w 18"/>
                <a:gd name="T55" fmla="*/ 37 h 53"/>
                <a:gd name="T56" fmla="*/ 4 w 18"/>
                <a:gd name="T57" fmla="*/ 36 h 53"/>
                <a:gd name="T58" fmla="*/ 5 w 18"/>
                <a:gd name="T59" fmla="*/ 33 h 53"/>
                <a:gd name="T60" fmla="*/ 8 w 18"/>
                <a:gd name="T61" fmla="*/ 28 h 53"/>
                <a:gd name="T62" fmla="*/ 11 w 18"/>
                <a:gd name="T63" fmla="*/ 23 h 53"/>
                <a:gd name="T64" fmla="*/ 12 w 18"/>
                <a:gd name="T65" fmla="*/ 20 h 53"/>
                <a:gd name="T66" fmla="*/ 11 w 18"/>
                <a:gd name="T67" fmla="*/ 15 h 53"/>
                <a:gd name="T68" fmla="*/ 9 w 18"/>
                <a:gd name="T69" fmla="*/ 11 h 53"/>
                <a:gd name="T70" fmla="*/ 7 w 18"/>
                <a:gd name="T71" fmla="*/ 7 h 53"/>
                <a:gd name="T72" fmla="*/ 2 w 18"/>
                <a:gd name="T73" fmla="*/ 1 h 53"/>
                <a:gd name="T74" fmla="*/ 0 w 18"/>
                <a:gd name="T75" fmla="*/ 0 h 53"/>
                <a:gd name="T76" fmla="*/ 3 w 18"/>
                <a:gd name="T77" fmla="*/ 1 h 53"/>
                <a:gd name="T78" fmla="*/ 8 w 18"/>
                <a:gd name="T79"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53">
                  <a:moveTo>
                    <a:pt x="8" y="5"/>
                  </a:moveTo>
                  <a:cubicBezTo>
                    <a:pt x="9" y="6"/>
                    <a:pt x="11" y="7"/>
                    <a:pt x="12" y="9"/>
                  </a:cubicBezTo>
                  <a:cubicBezTo>
                    <a:pt x="13" y="10"/>
                    <a:pt x="14" y="11"/>
                    <a:pt x="15" y="13"/>
                  </a:cubicBezTo>
                  <a:cubicBezTo>
                    <a:pt x="16" y="15"/>
                    <a:pt x="17" y="17"/>
                    <a:pt x="18" y="19"/>
                  </a:cubicBezTo>
                  <a:cubicBezTo>
                    <a:pt x="18" y="22"/>
                    <a:pt x="17" y="24"/>
                    <a:pt x="16" y="26"/>
                  </a:cubicBezTo>
                  <a:cubicBezTo>
                    <a:pt x="16" y="27"/>
                    <a:pt x="16" y="27"/>
                    <a:pt x="16" y="27"/>
                  </a:cubicBezTo>
                  <a:cubicBezTo>
                    <a:pt x="15" y="28"/>
                    <a:pt x="15" y="28"/>
                    <a:pt x="15" y="28"/>
                  </a:cubicBezTo>
                  <a:cubicBezTo>
                    <a:pt x="15" y="28"/>
                    <a:pt x="15" y="29"/>
                    <a:pt x="14" y="29"/>
                  </a:cubicBezTo>
                  <a:cubicBezTo>
                    <a:pt x="14" y="30"/>
                    <a:pt x="13" y="31"/>
                    <a:pt x="13" y="31"/>
                  </a:cubicBezTo>
                  <a:cubicBezTo>
                    <a:pt x="11" y="33"/>
                    <a:pt x="10" y="34"/>
                    <a:pt x="9" y="35"/>
                  </a:cubicBezTo>
                  <a:cubicBezTo>
                    <a:pt x="8" y="37"/>
                    <a:pt x="8" y="38"/>
                    <a:pt x="7" y="40"/>
                  </a:cubicBezTo>
                  <a:cubicBezTo>
                    <a:pt x="6" y="41"/>
                    <a:pt x="6" y="42"/>
                    <a:pt x="6" y="44"/>
                  </a:cubicBezTo>
                  <a:cubicBezTo>
                    <a:pt x="6" y="45"/>
                    <a:pt x="6" y="46"/>
                    <a:pt x="7" y="47"/>
                  </a:cubicBezTo>
                  <a:cubicBezTo>
                    <a:pt x="7" y="48"/>
                    <a:pt x="7" y="48"/>
                    <a:pt x="7" y="48"/>
                  </a:cubicBezTo>
                  <a:cubicBezTo>
                    <a:pt x="7" y="48"/>
                    <a:pt x="7" y="49"/>
                    <a:pt x="7" y="49"/>
                  </a:cubicBezTo>
                  <a:cubicBezTo>
                    <a:pt x="7" y="49"/>
                    <a:pt x="8" y="50"/>
                    <a:pt x="8" y="50"/>
                  </a:cubicBezTo>
                  <a:cubicBezTo>
                    <a:pt x="8" y="51"/>
                    <a:pt x="8" y="51"/>
                    <a:pt x="8" y="51"/>
                  </a:cubicBezTo>
                  <a:cubicBezTo>
                    <a:pt x="8" y="52"/>
                    <a:pt x="9" y="52"/>
                    <a:pt x="9" y="52"/>
                  </a:cubicBezTo>
                  <a:cubicBezTo>
                    <a:pt x="9" y="52"/>
                    <a:pt x="9" y="53"/>
                    <a:pt x="9" y="53"/>
                  </a:cubicBezTo>
                  <a:cubicBezTo>
                    <a:pt x="9" y="53"/>
                    <a:pt x="9" y="52"/>
                    <a:pt x="9" y="52"/>
                  </a:cubicBezTo>
                  <a:cubicBezTo>
                    <a:pt x="8" y="52"/>
                    <a:pt x="8" y="52"/>
                    <a:pt x="8" y="51"/>
                  </a:cubicBezTo>
                  <a:cubicBezTo>
                    <a:pt x="8" y="51"/>
                    <a:pt x="8" y="51"/>
                    <a:pt x="7" y="51"/>
                  </a:cubicBezTo>
                  <a:cubicBezTo>
                    <a:pt x="7" y="50"/>
                    <a:pt x="7" y="50"/>
                    <a:pt x="6" y="49"/>
                  </a:cubicBezTo>
                  <a:cubicBezTo>
                    <a:pt x="6" y="49"/>
                    <a:pt x="6" y="49"/>
                    <a:pt x="6" y="49"/>
                  </a:cubicBezTo>
                  <a:cubicBezTo>
                    <a:pt x="6" y="48"/>
                    <a:pt x="6" y="48"/>
                    <a:pt x="6" y="48"/>
                  </a:cubicBezTo>
                  <a:cubicBezTo>
                    <a:pt x="5" y="47"/>
                    <a:pt x="4" y="46"/>
                    <a:pt x="4" y="44"/>
                  </a:cubicBezTo>
                  <a:cubicBezTo>
                    <a:pt x="4" y="42"/>
                    <a:pt x="4" y="41"/>
                    <a:pt x="4" y="39"/>
                  </a:cubicBezTo>
                  <a:cubicBezTo>
                    <a:pt x="4" y="38"/>
                    <a:pt x="4" y="38"/>
                    <a:pt x="4" y="37"/>
                  </a:cubicBezTo>
                  <a:cubicBezTo>
                    <a:pt x="4" y="37"/>
                    <a:pt x="4" y="37"/>
                    <a:pt x="4" y="36"/>
                  </a:cubicBezTo>
                  <a:cubicBezTo>
                    <a:pt x="4" y="35"/>
                    <a:pt x="5" y="34"/>
                    <a:pt x="5" y="33"/>
                  </a:cubicBezTo>
                  <a:cubicBezTo>
                    <a:pt x="6" y="31"/>
                    <a:pt x="7" y="30"/>
                    <a:pt x="8" y="28"/>
                  </a:cubicBezTo>
                  <a:cubicBezTo>
                    <a:pt x="9" y="26"/>
                    <a:pt x="10" y="25"/>
                    <a:pt x="11" y="23"/>
                  </a:cubicBezTo>
                  <a:cubicBezTo>
                    <a:pt x="11" y="22"/>
                    <a:pt x="12" y="21"/>
                    <a:pt x="12" y="20"/>
                  </a:cubicBezTo>
                  <a:cubicBezTo>
                    <a:pt x="12" y="18"/>
                    <a:pt x="12" y="17"/>
                    <a:pt x="11" y="15"/>
                  </a:cubicBezTo>
                  <a:cubicBezTo>
                    <a:pt x="11" y="13"/>
                    <a:pt x="10" y="12"/>
                    <a:pt x="9" y="11"/>
                  </a:cubicBezTo>
                  <a:cubicBezTo>
                    <a:pt x="9" y="9"/>
                    <a:pt x="8" y="8"/>
                    <a:pt x="7" y="7"/>
                  </a:cubicBezTo>
                  <a:cubicBezTo>
                    <a:pt x="5" y="4"/>
                    <a:pt x="3" y="3"/>
                    <a:pt x="2" y="1"/>
                  </a:cubicBezTo>
                  <a:cubicBezTo>
                    <a:pt x="1" y="0"/>
                    <a:pt x="0" y="0"/>
                    <a:pt x="0" y="0"/>
                  </a:cubicBezTo>
                  <a:cubicBezTo>
                    <a:pt x="0" y="0"/>
                    <a:pt x="1" y="0"/>
                    <a:pt x="3" y="1"/>
                  </a:cubicBezTo>
                  <a:cubicBezTo>
                    <a:pt x="4" y="2"/>
                    <a:pt x="6" y="3"/>
                    <a:pt x="8" y="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7" name="Freeform 102"/>
            <p:cNvSpPr>
              <a:spLocks/>
            </p:cNvSpPr>
            <p:nvPr/>
          </p:nvSpPr>
          <p:spPr bwMode="auto">
            <a:xfrm>
              <a:off x="2138363" y="2300288"/>
              <a:ext cx="53975" cy="165100"/>
            </a:xfrm>
            <a:custGeom>
              <a:avLst/>
              <a:gdLst>
                <a:gd name="T0" fmla="*/ 10 w 20"/>
                <a:gd name="T1" fmla="*/ 13 h 62"/>
                <a:gd name="T2" fmla="*/ 7 w 20"/>
                <a:gd name="T3" fmla="*/ 8 h 62"/>
                <a:gd name="T4" fmla="*/ 2 w 20"/>
                <a:gd name="T5" fmla="*/ 2 h 62"/>
                <a:gd name="T6" fmla="*/ 0 w 20"/>
                <a:gd name="T7" fmla="*/ 0 h 62"/>
                <a:gd name="T8" fmla="*/ 2 w 20"/>
                <a:gd name="T9" fmla="*/ 2 h 62"/>
                <a:gd name="T10" fmla="*/ 9 w 20"/>
                <a:gd name="T11" fmla="*/ 7 h 62"/>
                <a:gd name="T12" fmla="*/ 13 w 20"/>
                <a:gd name="T13" fmla="*/ 11 h 62"/>
                <a:gd name="T14" fmla="*/ 17 w 20"/>
                <a:gd name="T15" fmla="*/ 16 h 62"/>
                <a:gd name="T16" fmla="*/ 19 w 20"/>
                <a:gd name="T17" fmla="*/ 23 h 62"/>
                <a:gd name="T18" fmla="*/ 18 w 20"/>
                <a:gd name="T19" fmla="*/ 31 h 62"/>
                <a:gd name="T20" fmla="*/ 17 w 20"/>
                <a:gd name="T21" fmla="*/ 32 h 62"/>
                <a:gd name="T22" fmla="*/ 17 w 20"/>
                <a:gd name="T23" fmla="*/ 33 h 62"/>
                <a:gd name="T24" fmla="*/ 16 w 20"/>
                <a:gd name="T25" fmla="*/ 34 h 62"/>
                <a:gd name="T26" fmla="*/ 13 w 20"/>
                <a:gd name="T27" fmla="*/ 37 h 62"/>
                <a:gd name="T28" fmla="*/ 10 w 20"/>
                <a:gd name="T29" fmla="*/ 42 h 62"/>
                <a:gd name="T30" fmla="*/ 7 w 20"/>
                <a:gd name="T31" fmla="*/ 47 h 62"/>
                <a:gd name="T32" fmla="*/ 6 w 20"/>
                <a:gd name="T33" fmla="*/ 51 h 62"/>
                <a:gd name="T34" fmla="*/ 7 w 20"/>
                <a:gd name="T35" fmla="*/ 56 h 62"/>
                <a:gd name="T36" fmla="*/ 7 w 20"/>
                <a:gd name="T37" fmla="*/ 57 h 62"/>
                <a:gd name="T38" fmla="*/ 8 w 20"/>
                <a:gd name="T39" fmla="*/ 58 h 62"/>
                <a:gd name="T40" fmla="*/ 8 w 20"/>
                <a:gd name="T41" fmla="*/ 59 h 62"/>
                <a:gd name="T42" fmla="*/ 9 w 20"/>
                <a:gd name="T43" fmla="*/ 60 h 62"/>
                <a:gd name="T44" fmla="*/ 9 w 20"/>
                <a:gd name="T45" fmla="*/ 61 h 62"/>
                <a:gd name="T46" fmla="*/ 10 w 20"/>
                <a:gd name="T47" fmla="*/ 62 h 62"/>
                <a:gd name="T48" fmla="*/ 9 w 20"/>
                <a:gd name="T49" fmla="*/ 61 h 62"/>
                <a:gd name="T50" fmla="*/ 8 w 20"/>
                <a:gd name="T51" fmla="*/ 60 h 62"/>
                <a:gd name="T52" fmla="*/ 8 w 20"/>
                <a:gd name="T53" fmla="*/ 59 h 62"/>
                <a:gd name="T54" fmla="*/ 7 w 20"/>
                <a:gd name="T55" fmla="*/ 58 h 62"/>
                <a:gd name="T56" fmla="*/ 6 w 20"/>
                <a:gd name="T57" fmla="*/ 57 h 62"/>
                <a:gd name="T58" fmla="*/ 6 w 20"/>
                <a:gd name="T59" fmla="*/ 56 h 62"/>
                <a:gd name="T60" fmla="*/ 4 w 20"/>
                <a:gd name="T61" fmla="*/ 52 h 62"/>
                <a:gd name="T62" fmla="*/ 4 w 20"/>
                <a:gd name="T63" fmla="*/ 46 h 62"/>
                <a:gd name="T64" fmla="*/ 4 w 20"/>
                <a:gd name="T65" fmla="*/ 44 h 62"/>
                <a:gd name="T66" fmla="*/ 4 w 20"/>
                <a:gd name="T67" fmla="*/ 43 h 62"/>
                <a:gd name="T68" fmla="*/ 5 w 20"/>
                <a:gd name="T69" fmla="*/ 39 h 62"/>
                <a:gd name="T70" fmla="*/ 9 w 20"/>
                <a:gd name="T71" fmla="*/ 33 h 62"/>
                <a:gd name="T72" fmla="*/ 12 w 20"/>
                <a:gd name="T73" fmla="*/ 28 h 62"/>
                <a:gd name="T74" fmla="*/ 13 w 20"/>
                <a:gd name="T75" fmla="*/ 23 h 62"/>
                <a:gd name="T76" fmla="*/ 13 w 20"/>
                <a:gd name="T77" fmla="*/ 18 h 62"/>
                <a:gd name="T78" fmla="*/ 10 w 20"/>
                <a:gd name="T79"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62">
                  <a:moveTo>
                    <a:pt x="10" y="13"/>
                  </a:moveTo>
                  <a:cubicBezTo>
                    <a:pt x="9" y="11"/>
                    <a:pt x="8" y="10"/>
                    <a:pt x="7" y="8"/>
                  </a:cubicBezTo>
                  <a:cubicBezTo>
                    <a:pt x="5" y="6"/>
                    <a:pt x="3" y="4"/>
                    <a:pt x="2" y="2"/>
                  </a:cubicBezTo>
                  <a:cubicBezTo>
                    <a:pt x="0" y="1"/>
                    <a:pt x="0" y="0"/>
                    <a:pt x="0" y="0"/>
                  </a:cubicBezTo>
                  <a:cubicBezTo>
                    <a:pt x="0" y="0"/>
                    <a:pt x="1" y="1"/>
                    <a:pt x="2" y="2"/>
                  </a:cubicBezTo>
                  <a:cubicBezTo>
                    <a:pt x="4" y="3"/>
                    <a:pt x="6" y="5"/>
                    <a:pt x="9" y="7"/>
                  </a:cubicBezTo>
                  <a:cubicBezTo>
                    <a:pt x="10" y="8"/>
                    <a:pt x="11" y="9"/>
                    <a:pt x="13" y="11"/>
                  </a:cubicBezTo>
                  <a:cubicBezTo>
                    <a:pt x="14" y="12"/>
                    <a:pt x="16" y="14"/>
                    <a:pt x="17" y="16"/>
                  </a:cubicBezTo>
                  <a:cubicBezTo>
                    <a:pt x="18" y="18"/>
                    <a:pt x="19" y="20"/>
                    <a:pt x="19" y="23"/>
                  </a:cubicBezTo>
                  <a:cubicBezTo>
                    <a:pt x="20" y="26"/>
                    <a:pt x="19" y="29"/>
                    <a:pt x="18" y="31"/>
                  </a:cubicBezTo>
                  <a:cubicBezTo>
                    <a:pt x="17" y="32"/>
                    <a:pt x="17" y="32"/>
                    <a:pt x="17" y="32"/>
                  </a:cubicBezTo>
                  <a:cubicBezTo>
                    <a:pt x="17" y="33"/>
                    <a:pt x="17" y="33"/>
                    <a:pt x="17" y="33"/>
                  </a:cubicBezTo>
                  <a:cubicBezTo>
                    <a:pt x="16" y="33"/>
                    <a:pt x="16" y="34"/>
                    <a:pt x="16" y="34"/>
                  </a:cubicBezTo>
                  <a:cubicBezTo>
                    <a:pt x="15" y="35"/>
                    <a:pt x="14" y="36"/>
                    <a:pt x="13" y="37"/>
                  </a:cubicBezTo>
                  <a:cubicBezTo>
                    <a:pt x="12" y="38"/>
                    <a:pt x="11" y="40"/>
                    <a:pt x="10" y="42"/>
                  </a:cubicBezTo>
                  <a:cubicBezTo>
                    <a:pt x="9" y="43"/>
                    <a:pt x="8" y="45"/>
                    <a:pt x="7" y="47"/>
                  </a:cubicBezTo>
                  <a:cubicBezTo>
                    <a:pt x="6" y="48"/>
                    <a:pt x="6" y="50"/>
                    <a:pt x="6" y="51"/>
                  </a:cubicBezTo>
                  <a:cubicBezTo>
                    <a:pt x="6" y="53"/>
                    <a:pt x="7" y="54"/>
                    <a:pt x="7" y="56"/>
                  </a:cubicBezTo>
                  <a:cubicBezTo>
                    <a:pt x="7" y="56"/>
                    <a:pt x="7" y="56"/>
                    <a:pt x="7" y="57"/>
                  </a:cubicBezTo>
                  <a:cubicBezTo>
                    <a:pt x="7" y="57"/>
                    <a:pt x="7" y="57"/>
                    <a:pt x="8" y="58"/>
                  </a:cubicBezTo>
                  <a:cubicBezTo>
                    <a:pt x="8" y="58"/>
                    <a:pt x="8" y="59"/>
                    <a:pt x="8" y="59"/>
                  </a:cubicBezTo>
                  <a:cubicBezTo>
                    <a:pt x="8" y="59"/>
                    <a:pt x="9" y="60"/>
                    <a:pt x="9" y="60"/>
                  </a:cubicBezTo>
                  <a:cubicBezTo>
                    <a:pt x="9" y="60"/>
                    <a:pt x="9" y="61"/>
                    <a:pt x="9" y="61"/>
                  </a:cubicBezTo>
                  <a:cubicBezTo>
                    <a:pt x="10" y="61"/>
                    <a:pt x="10" y="62"/>
                    <a:pt x="10" y="62"/>
                  </a:cubicBezTo>
                  <a:cubicBezTo>
                    <a:pt x="10" y="62"/>
                    <a:pt x="9" y="61"/>
                    <a:pt x="9" y="61"/>
                  </a:cubicBezTo>
                  <a:cubicBezTo>
                    <a:pt x="9" y="61"/>
                    <a:pt x="9" y="61"/>
                    <a:pt x="8" y="60"/>
                  </a:cubicBezTo>
                  <a:cubicBezTo>
                    <a:pt x="8" y="60"/>
                    <a:pt x="8" y="60"/>
                    <a:pt x="8" y="59"/>
                  </a:cubicBezTo>
                  <a:cubicBezTo>
                    <a:pt x="7" y="59"/>
                    <a:pt x="7" y="58"/>
                    <a:pt x="7" y="58"/>
                  </a:cubicBezTo>
                  <a:cubicBezTo>
                    <a:pt x="7" y="58"/>
                    <a:pt x="6" y="57"/>
                    <a:pt x="6" y="57"/>
                  </a:cubicBezTo>
                  <a:cubicBezTo>
                    <a:pt x="6" y="57"/>
                    <a:pt x="6" y="57"/>
                    <a:pt x="6" y="56"/>
                  </a:cubicBezTo>
                  <a:cubicBezTo>
                    <a:pt x="5" y="55"/>
                    <a:pt x="4" y="53"/>
                    <a:pt x="4" y="52"/>
                  </a:cubicBezTo>
                  <a:cubicBezTo>
                    <a:pt x="4" y="50"/>
                    <a:pt x="4" y="48"/>
                    <a:pt x="4" y="46"/>
                  </a:cubicBezTo>
                  <a:cubicBezTo>
                    <a:pt x="4" y="45"/>
                    <a:pt x="4" y="45"/>
                    <a:pt x="4" y="44"/>
                  </a:cubicBezTo>
                  <a:cubicBezTo>
                    <a:pt x="4" y="44"/>
                    <a:pt x="4" y="43"/>
                    <a:pt x="4" y="43"/>
                  </a:cubicBezTo>
                  <a:cubicBezTo>
                    <a:pt x="5" y="42"/>
                    <a:pt x="5" y="40"/>
                    <a:pt x="5" y="39"/>
                  </a:cubicBezTo>
                  <a:cubicBezTo>
                    <a:pt x="6" y="37"/>
                    <a:pt x="8" y="35"/>
                    <a:pt x="9" y="33"/>
                  </a:cubicBezTo>
                  <a:cubicBezTo>
                    <a:pt x="10" y="31"/>
                    <a:pt x="11" y="30"/>
                    <a:pt x="12" y="28"/>
                  </a:cubicBezTo>
                  <a:cubicBezTo>
                    <a:pt x="13" y="27"/>
                    <a:pt x="13" y="25"/>
                    <a:pt x="13" y="23"/>
                  </a:cubicBezTo>
                  <a:cubicBezTo>
                    <a:pt x="13" y="22"/>
                    <a:pt x="13" y="20"/>
                    <a:pt x="13" y="18"/>
                  </a:cubicBezTo>
                  <a:cubicBezTo>
                    <a:pt x="12" y="16"/>
                    <a:pt x="11" y="14"/>
                    <a:pt x="10"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38" name="Freeform 104"/>
          <p:cNvSpPr>
            <a:spLocks noEditPoints="1"/>
          </p:cNvSpPr>
          <p:nvPr/>
        </p:nvSpPr>
        <p:spPr bwMode="auto">
          <a:xfrm rot="21545399">
            <a:off x="6084531" y="1018101"/>
            <a:ext cx="204235" cy="225075"/>
          </a:xfrm>
          <a:custGeom>
            <a:avLst/>
            <a:gdLst>
              <a:gd name="T0" fmla="*/ 132 w 145"/>
              <a:gd name="T1" fmla="*/ 0 h 160"/>
              <a:gd name="T2" fmla="*/ 13 w 145"/>
              <a:gd name="T3" fmla="*/ 0 h 160"/>
              <a:gd name="T4" fmla="*/ 0 w 145"/>
              <a:gd name="T5" fmla="*/ 13 h 160"/>
              <a:gd name="T6" fmla="*/ 0 w 145"/>
              <a:gd name="T7" fmla="*/ 147 h 160"/>
              <a:gd name="T8" fmla="*/ 13 w 145"/>
              <a:gd name="T9" fmla="*/ 160 h 160"/>
              <a:gd name="T10" fmla="*/ 132 w 145"/>
              <a:gd name="T11" fmla="*/ 160 h 160"/>
              <a:gd name="T12" fmla="*/ 145 w 145"/>
              <a:gd name="T13" fmla="*/ 147 h 160"/>
              <a:gd name="T14" fmla="*/ 145 w 145"/>
              <a:gd name="T15" fmla="*/ 13 h 160"/>
              <a:gd name="T16" fmla="*/ 132 w 145"/>
              <a:gd name="T17" fmla="*/ 0 h 160"/>
              <a:gd name="T18" fmla="*/ 10 w 145"/>
              <a:gd name="T19" fmla="*/ 147 h 160"/>
              <a:gd name="T20" fmla="*/ 10 w 145"/>
              <a:gd name="T21" fmla="*/ 13 h 160"/>
              <a:gd name="T22" fmla="*/ 13 w 145"/>
              <a:gd name="T23" fmla="*/ 10 h 160"/>
              <a:gd name="T24" fmla="*/ 36 w 145"/>
              <a:gd name="T25" fmla="*/ 10 h 160"/>
              <a:gd name="T26" fmla="*/ 36 w 145"/>
              <a:gd name="T27" fmla="*/ 150 h 160"/>
              <a:gd name="T28" fmla="*/ 13 w 145"/>
              <a:gd name="T29" fmla="*/ 150 h 160"/>
              <a:gd name="T30" fmla="*/ 10 w 145"/>
              <a:gd name="T31" fmla="*/ 147 h 160"/>
              <a:gd name="T32" fmla="*/ 134 w 145"/>
              <a:gd name="T33" fmla="*/ 147 h 160"/>
              <a:gd name="T34" fmla="*/ 132 w 145"/>
              <a:gd name="T35" fmla="*/ 150 h 160"/>
              <a:gd name="T36" fmla="*/ 41 w 145"/>
              <a:gd name="T37" fmla="*/ 150 h 160"/>
              <a:gd name="T38" fmla="*/ 41 w 145"/>
              <a:gd name="T39" fmla="*/ 10 h 160"/>
              <a:gd name="T40" fmla="*/ 85 w 145"/>
              <a:gd name="T41" fmla="*/ 10 h 160"/>
              <a:gd name="T42" fmla="*/ 85 w 145"/>
              <a:gd name="T43" fmla="*/ 48 h 160"/>
              <a:gd name="T44" fmla="*/ 98 w 145"/>
              <a:gd name="T45" fmla="*/ 36 h 160"/>
              <a:gd name="T46" fmla="*/ 111 w 145"/>
              <a:gd name="T47" fmla="*/ 48 h 160"/>
              <a:gd name="T48" fmla="*/ 111 w 145"/>
              <a:gd name="T49" fmla="*/ 10 h 160"/>
              <a:gd name="T50" fmla="*/ 132 w 145"/>
              <a:gd name="T51" fmla="*/ 10 h 160"/>
              <a:gd name="T52" fmla="*/ 134 w 145"/>
              <a:gd name="T53" fmla="*/ 13 h 160"/>
              <a:gd name="T54" fmla="*/ 134 w 145"/>
              <a:gd name="T55" fmla="*/ 1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 h="160">
                <a:moveTo>
                  <a:pt x="132" y="0"/>
                </a:moveTo>
                <a:cubicBezTo>
                  <a:pt x="13" y="0"/>
                  <a:pt x="13" y="0"/>
                  <a:pt x="13" y="0"/>
                </a:cubicBezTo>
                <a:cubicBezTo>
                  <a:pt x="6" y="0"/>
                  <a:pt x="0" y="6"/>
                  <a:pt x="0" y="13"/>
                </a:cubicBezTo>
                <a:cubicBezTo>
                  <a:pt x="0" y="147"/>
                  <a:pt x="0" y="147"/>
                  <a:pt x="0" y="147"/>
                </a:cubicBezTo>
                <a:cubicBezTo>
                  <a:pt x="0" y="155"/>
                  <a:pt x="6" y="160"/>
                  <a:pt x="13" y="160"/>
                </a:cubicBezTo>
                <a:cubicBezTo>
                  <a:pt x="132" y="160"/>
                  <a:pt x="132" y="160"/>
                  <a:pt x="132" y="160"/>
                </a:cubicBezTo>
                <a:cubicBezTo>
                  <a:pt x="139" y="160"/>
                  <a:pt x="145" y="155"/>
                  <a:pt x="145" y="147"/>
                </a:cubicBezTo>
                <a:cubicBezTo>
                  <a:pt x="145" y="13"/>
                  <a:pt x="145" y="13"/>
                  <a:pt x="145" y="13"/>
                </a:cubicBezTo>
                <a:cubicBezTo>
                  <a:pt x="145" y="6"/>
                  <a:pt x="139" y="0"/>
                  <a:pt x="132" y="0"/>
                </a:cubicBezTo>
                <a:close/>
                <a:moveTo>
                  <a:pt x="10" y="147"/>
                </a:moveTo>
                <a:cubicBezTo>
                  <a:pt x="10" y="13"/>
                  <a:pt x="10" y="13"/>
                  <a:pt x="10" y="13"/>
                </a:cubicBezTo>
                <a:cubicBezTo>
                  <a:pt x="10" y="12"/>
                  <a:pt x="12" y="10"/>
                  <a:pt x="13" y="10"/>
                </a:cubicBezTo>
                <a:cubicBezTo>
                  <a:pt x="36" y="10"/>
                  <a:pt x="36" y="10"/>
                  <a:pt x="36" y="10"/>
                </a:cubicBezTo>
                <a:cubicBezTo>
                  <a:pt x="36" y="150"/>
                  <a:pt x="36" y="150"/>
                  <a:pt x="36" y="150"/>
                </a:cubicBezTo>
                <a:cubicBezTo>
                  <a:pt x="13" y="150"/>
                  <a:pt x="13" y="150"/>
                  <a:pt x="13" y="150"/>
                </a:cubicBezTo>
                <a:cubicBezTo>
                  <a:pt x="12" y="150"/>
                  <a:pt x="10" y="149"/>
                  <a:pt x="10" y="147"/>
                </a:cubicBezTo>
                <a:close/>
                <a:moveTo>
                  <a:pt x="134" y="147"/>
                </a:moveTo>
                <a:cubicBezTo>
                  <a:pt x="134" y="149"/>
                  <a:pt x="133" y="150"/>
                  <a:pt x="132" y="150"/>
                </a:cubicBezTo>
                <a:cubicBezTo>
                  <a:pt x="41" y="150"/>
                  <a:pt x="41" y="150"/>
                  <a:pt x="41" y="150"/>
                </a:cubicBezTo>
                <a:cubicBezTo>
                  <a:pt x="41" y="10"/>
                  <a:pt x="41" y="10"/>
                  <a:pt x="41" y="10"/>
                </a:cubicBezTo>
                <a:cubicBezTo>
                  <a:pt x="85" y="10"/>
                  <a:pt x="85" y="10"/>
                  <a:pt x="85" y="10"/>
                </a:cubicBezTo>
                <a:cubicBezTo>
                  <a:pt x="85" y="48"/>
                  <a:pt x="85" y="48"/>
                  <a:pt x="85" y="48"/>
                </a:cubicBezTo>
                <a:cubicBezTo>
                  <a:pt x="98" y="36"/>
                  <a:pt x="98" y="36"/>
                  <a:pt x="98" y="36"/>
                </a:cubicBezTo>
                <a:cubicBezTo>
                  <a:pt x="111" y="48"/>
                  <a:pt x="111" y="48"/>
                  <a:pt x="111" y="48"/>
                </a:cubicBezTo>
                <a:cubicBezTo>
                  <a:pt x="111" y="10"/>
                  <a:pt x="111" y="10"/>
                  <a:pt x="111" y="10"/>
                </a:cubicBezTo>
                <a:cubicBezTo>
                  <a:pt x="132" y="10"/>
                  <a:pt x="132" y="10"/>
                  <a:pt x="132" y="10"/>
                </a:cubicBezTo>
                <a:cubicBezTo>
                  <a:pt x="133" y="10"/>
                  <a:pt x="134" y="12"/>
                  <a:pt x="134" y="13"/>
                </a:cubicBezTo>
                <a:lnTo>
                  <a:pt x="134" y="147"/>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39" name="Freeform 106"/>
          <p:cNvSpPr>
            <a:spLocks noEditPoints="1"/>
          </p:cNvSpPr>
          <p:nvPr/>
        </p:nvSpPr>
        <p:spPr bwMode="auto">
          <a:xfrm rot="21545399">
            <a:off x="7607371" y="1574014"/>
            <a:ext cx="280001" cy="249668"/>
          </a:xfrm>
          <a:custGeom>
            <a:avLst/>
            <a:gdLst>
              <a:gd name="T0" fmla="*/ 38 w 142"/>
              <a:gd name="T1" fmla="*/ 127 h 127"/>
              <a:gd name="T2" fmla="*/ 142 w 142"/>
              <a:gd name="T3" fmla="*/ 74 h 127"/>
              <a:gd name="T4" fmla="*/ 104 w 142"/>
              <a:gd name="T5" fmla="*/ 0 h 127"/>
              <a:gd name="T6" fmla="*/ 0 w 142"/>
              <a:gd name="T7" fmla="*/ 53 h 127"/>
              <a:gd name="T8" fmla="*/ 38 w 142"/>
              <a:gd name="T9" fmla="*/ 127 h 127"/>
              <a:gd name="T10" fmla="*/ 43 w 142"/>
              <a:gd name="T11" fmla="*/ 117 h 127"/>
              <a:gd name="T12" fmla="*/ 62 w 142"/>
              <a:gd name="T13" fmla="*/ 73 h 127"/>
              <a:gd name="T14" fmla="*/ 68 w 142"/>
              <a:gd name="T15" fmla="*/ 75 h 127"/>
              <a:gd name="T16" fmla="*/ 76 w 142"/>
              <a:gd name="T17" fmla="*/ 74 h 127"/>
              <a:gd name="T18" fmla="*/ 82 w 142"/>
              <a:gd name="T19" fmla="*/ 68 h 127"/>
              <a:gd name="T20" fmla="*/ 84 w 142"/>
              <a:gd name="T21" fmla="*/ 62 h 127"/>
              <a:gd name="T22" fmla="*/ 129 w 142"/>
              <a:gd name="T23" fmla="*/ 73 h 127"/>
              <a:gd name="T24" fmla="*/ 43 w 142"/>
              <a:gd name="T25" fmla="*/ 117 h 127"/>
              <a:gd name="T26" fmla="*/ 85 w 142"/>
              <a:gd name="T27" fmla="*/ 58 h 127"/>
              <a:gd name="T28" fmla="*/ 102 w 142"/>
              <a:gd name="T29" fmla="*/ 12 h 127"/>
              <a:gd name="T30" fmla="*/ 132 w 142"/>
              <a:gd name="T31" fmla="*/ 70 h 127"/>
              <a:gd name="T32" fmla="*/ 85 w 142"/>
              <a:gd name="T33" fmla="*/ 58 h 127"/>
              <a:gd name="T34" fmla="*/ 99 w 142"/>
              <a:gd name="T35" fmla="*/ 11 h 127"/>
              <a:gd name="T36" fmla="*/ 79 w 142"/>
              <a:gd name="T37" fmla="*/ 66 h 127"/>
              <a:gd name="T38" fmla="*/ 69 w 142"/>
              <a:gd name="T39" fmla="*/ 71 h 127"/>
              <a:gd name="T40" fmla="*/ 13 w 142"/>
              <a:gd name="T41" fmla="*/ 55 h 127"/>
              <a:gd name="T42" fmla="*/ 99 w 142"/>
              <a:gd name="T43" fmla="*/ 11 h 127"/>
              <a:gd name="T44" fmla="*/ 58 w 142"/>
              <a:gd name="T45" fmla="*/ 72 h 127"/>
              <a:gd name="T46" fmla="*/ 40 w 142"/>
              <a:gd name="T47" fmla="*/ 115 h 127"/>
              <a:gd name="T48" fmla="*/ 11 w 142"/>
              <a:gd name="T49" fmla="*/ 58 h 127"/>
              <a:gd name="T50" fmla="*/ 58 w 142"/>
              <a:gd name="T51"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27">
                <a:moveTo>
                  <a:pt x="38" y="127"/>
                </a:moveTo>
                <a:cubicBezTo>
                  <a:pt x="142" y="74"/>
                  <a:pt x="142" y="74"/>
                  <a:pt x="142" y="74"/>
                </a:cubicBezTo>
                <a:cubicBezTo>
                  <a:pt x="104" y="0"/>
                  <a:pt x="104" y="0"/>
                  <a:pt x="104" y="0"/>
                </a:cubicBezTo>
                <a:cubicBezTo>
                  <a:pt x="0" y="53"/>
                  <a:pt x="0" y="53"/>
                  <a:pt x="0" y="53"/>
                </a:cubicBezTo>
                <a:lnTo>
                  <a:pt x="38" y="127"/>
                </a:lnTo>
                <a:close/>
                <a:moveTo>
                  <a:pt x="43" y="117"/>
                </a:moveTo>
                <a:cubicBezTo>
                  <a:pt x="62" y="73"/>
                  <a:pt x="62" y="73"/>
                  <a:pt x="62" y="73"/>
                </a:cubicBezTo>
                <a:cubicBezTo>
                  <a:pt x="68" y="75"/>
                  <a:pt x="68" y="75"/>
                  <a:pt x="68" y="75"/>
                </a:cubicBezTo>
                <a:cubicBezTo>
                  <a:pt x="71" y="76"/>
                  <a:pt x="74" y="75"/>
                  <a:pt x="76" y="74"/>
                </a:cubicBezTo>
                <a:cubicBezTo>
                  <a:pt x="79" y="73"/>
                  <a:pt x="81" y="71"/>
                  <a:pt x="82" y="68"/>
                </a:cubicBezTo>
                <a:cubicBezTo>
                  <a:pt x="84" y="62"/>
                  <a:pt x="84" y="62"/>
                  <a:pt x="84" y="62"/>
                </a:cubicBezTo>
                <a:cubicBezTo>
                  <a:pt x="129" y="73"/>
                  <a:pt x="129" y="73"/>
                  <a:pt x="129" y="73"/>
                </a:cubicBezTo>
                <a:lnTo>
                  <a:pt x="43" y="117"/>
                </a:lnTo>
                <a:close/>
                <a:moveTo>
                  <a:pt x="85" y="58"/>
                </a:moveTo>
                <a:cubicBezTo>
                  <a:pt x="102" y="12"/>
                  <a:pt x="102" y="12"/>
                  <a:pt x="102" y="12"/>
                </a:cubicBezTo>
                <a:cubicBezTo>
                  <a:pt x="132" y="70"/>
                  <a:pt x="132" y="70"/>
                  <a:pt x="132" y="70"/>
                </a:cubicBezTo>
                <a:lnTo>
                  <a:pt x="85" y="58"/>
                </a:lnTo>
                <a:close/>
                <a:moveTo>
                  <a:pt x="99" y="11"/>
                </a:moveTo>
                <a:cubicBezTo>
                  <a:pt x="79" y="66"/>
                  <a:pt x="79" y="66"/>
                  <a:pt x="79" y="66"/>
                </a:cubicBezTo>
                <a:cubicBezTo>
                  <a:pt x="77" y="70"/>
                  <a:pt x="73" y="72"/>
                  <a:pt x="69" y="71"/>
                </a:cubicBezTo>
                <a:cubicBezTo>
                  <a:pt x="13" y="55"/>
                  <a:pt x="13" y="55"/>
                  <a:pt x="13" y="55"/>
                </a:cubicBezTo>
                <a:lnTo>
                  <a:pt x="99" y="11"/>
                </a:lnTo>
                <a:close/>
                <a:moveTo>
                  <a:pt x="58" y="72"/>
                </a:moveTo>
                <a:cubicBezTo>
                  <a:pt x="40" y="115"/>
                  <a:pt x="40" y="115"/>
                  <a:pt x="40" y="115"/>
                </a:cubicBezTo>
                <a:cubicBezTo>
                  <a:pt x="11" y="58"/>
                  <a:pt x="11" y="58"/>
                  <a:pt x="11" y="58"/>
                </a:cubicBezTo>
                <a:lnTo>
                  <a:pt x="58" y="72"/>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40" name="Freeform 107"/>
          <p:cNvSpPr>
            <a:spLocks noEditPoints="1"/>
          </p:cNvSpPr>
          <p:nvPr/>
        </p:nvSpPr>
        <p:spPr bwMode="auto">
          <a:xfrm rot="21545399">
            <a:off x="6346472" y="1080909"/>
            <a:ext cx="470702" cy="302179"/>
          </a:xfrm>
          <a:custGeom>
            <a:avLst/>
            <a:gdLst>
              <a:gd name="T0" fmla="*/ 90 w 96"/>
              <a:gd name="T1" fmla="*/ 0 h 62"/>
              <a:gd name="T2" fmla="*/ 6 w 96"/>
              <a:gd name="T3" fmla="*/ 0 h 62"/>
              <a:gd name="T4" fmla="*/ 6 w 96"/>
              <a:gd name="T5" fmla="*/ 50 h 62"/>
              <a:gd name="T6" fmla="*/ 0 w 96"/>
              <a:gd name="T7" fmla="*/ 50 h 62"/>
              <a:gd name="T8" fmla="*/ 0 w 96"/>
              <a:gd name="T9" fmla="*/ 56 h 62"/>
              <a:gd name="T10" fmla="*/ 6 w 96"/>
              <a:gd name="T11" fmla="*/ 62 h 62"/>
              <a:gd name="T12" fmla="*/ 90 w 96"/>
              <a:gd name="T13" fmla="*/ 62 h 62"/>
              <a:gd name="T14" fmla="*/ 96 w 96"/>
              <a:gd name="T15" fmla="*/ 56 h 62"/>
              <a:gd name="T16" fmla="*/ 96 w 96"/>
              <a:gd name="T17" fmla="*/ 50 h 62"/>
              <a:gd name="T18" fmla="*/ 90 w 96"/>
              <a:gd name="T19" fmla="*/ 50 h 62"/>
              <a:gd name="T20" fmla="*/ 90 w 96"/>
              <a:gd name="T21" fmla="*/ 0 h 62"/>
              <a:gd name="T22" fmla="*/ 11 w 96"/>
              <a:gd name="T23" fmla="*/ 4 h 62"/>
              <a:gd name="T24" fmla="*/ 85 w 96"/>
              <a:gd name="T25" fmla="*/ 4 h 62"/>
              <a:gd name="T26" fmla="*/ 85 w 96"/>
              <a:gd name="T27" fmla="*/ 50 h 62"/>
              <a:gd name="T28" fmla="*/ 83 w 96"/>
              <a:gd name="T29" fmla="*/ 50 h 62"/>
              <a:gd name="T30" fmla="*/ 83 w 96"/>
              <a:gd name="T31" fmla="*/ 6 h 62"/>
              <a:gd name="T32" fmla="*/ 13 w 96"/>
              <a:gd name="T33" fmla="*/ 6 h 62"/>
              <a:gd name="T34" fmla="*/ 13 w 96"/>
              <a:gd name="T35" fmla="*/ 50 h 62"/>
              <a:gd name="T36" fmla="*/ 11 w 96"/>
              <a:gd name="T37" fmla="*/ 50 h 62"/>
              <a:gd name="T38" fmla="*/ 11 w 96"/>
              <a:gd name="T39" fmla="*/ 4 h 62"/>
              <a:gd name="T40" fmla="*/ 81 w 96"/>
              <a:gd name="T41" fmla="*/ 50 h 62"/>
              <a:gd name="T42" fmla="*/ 15 w 96"/>
              <a:gd name="T43" fmla="*/ 50 h 62"/>
              <a:gd name="T44" fmla="*/ 15 w 96"/>
              <a:gd name="T45" fmla="*/ 9 h 62"/>
              <a:gd name="T46" fmla="*/ 81 w 96"/>
              <a:gd name="T47" fmla="*/ 9 h 62"/>
              <a:gd name="T48" fmla="*/ 81 w 96"/>
              <a:gd name="T49" fmla="*/ 50 h 62"/>
              <a:gd name="T50" fmla="*/ 92 w 96"/>
              <a:gd name="T51" fmla="*/ 56 h 62"/>
              <a:gd name="T52" fmla="*/ 90 w 96"/>
              <a:gd name="T53" fmla="*/ 58 h 62"/>
              <a:gd name="T54" fmla="*/ 6 w 96"/>
              <a:gd name="T55" fmla="*/ 58 h 62"/>
              <a:gd name="T56" fmla="*/ 4 w 96"/>
              <a:gd name="T57" fmla="*/ 56 h 62"/>
              <a:gd name="T58" fmla="*/ 4 w 96"/>
              <a:gd name="T59" fmla="*/ 55 h 62"/>
              <a:gd name="T60" fmla="*/ 34 w 96"/>
              <a:gd name="T61" fmla="*/ 55 h 62"/>
              <a:gd name="T62" fmla="*/ 34 w 96"/>
              <a:gd name="T63" fmla="*/ 57 h 62"/>
              <a:gd name="T64" fmla="*/ 62 w 96"/>
              <a:gd name="T65" fmla="*/ 57 h 62"/>
              <a:gd name="T66" fmla="*/ 62 w 96"/>
              <a:gd name="T67" fmla="*/ 55 h 62"/>
              <a:gd name="T68" fmla="*/ 92 w 96"/>
              <a:gd name="T69" fmla="*/ 55 h 62"/>
              <a:gd name="T70" fmla="*/ 92 w 96"/>
              <a:gd name="T71" fmla="*/ 5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62">
                <a:moveTo>
                  <a:pt x="90" y="0"/>
                </a:moveTo>
                <a:cubicBezTo>
                  <a:pt x="6" y="0"/>
                  <a:pt x="6" y="0"/>
                  <a:pt x="6" y="0"/>
                </a:cubicBezTo>
                <a:cubicBezTo>
                  <a:pt x="6" y="50"/>
                  <a:pt x="6" y="50"/>
                  <a:pt x="6" y="50"/>
                </a:cubicBezTo>
                <a:cubicBezTo>
                  <a:pt x="0" y="50"/>
                  <a:pt x="0" y="50"/>
                  <a:pt x="0" y="50"/>
                </a:cubicBezTo>
                <a:cubicBezTo>
                  <a:pt x="0" y="56"/>
                  <a:pt x="0" y="56"/>
                  <a:pt x="0" y="56"/>
                </a:cubicBezTo>
                <a:cubicBezTo>
                  <a:pt x="0" y="59"/>
                  <a:pt x="3" y="62"/>
                  <a:pt x="6" y="62"/>
                </a:cubicBezTo>
                <a:cubicBezTo>
                  <a:pt x="90" y="62"/>
                  <a:pt x="90" y="62"/>
                  <a:pt x="90" y="62"/>
                </a:cubicBezTo>
                <a:cubicBezTo>
                  <a:pt x="94" y="62"/>
                  <a:pt x="96" y="59"/>
                  <a:pt x="96" y="56"/>
                </a:cubicBezTo>
                <a:cubicBezTo>
                  <a:pt x="96" y="50"/>
                  <a:pt x="96" y="50"/>
                  <a:pt x="96" y="50"/>
                </a:cubicBezTo>
                <a:cubicBezTo>
                  <a:pt x="90" y="50"/>
                  <a:pt x="90" y="50"/>
                  <a:pt x="90" y="50"/>
                </a:cubicBezTo>
                <a:lnTo>
                  <a:pt x="90" y="0"/>
                </a:lnTo>
                <a:close/>
                <a:moveTo>
                  <a:pt x="11" y="4"/>
                </a:moveTo>
                <a:cubicBezTo>
                  <a:pt x="85" y="4"/>
                  <a:pt x="85" y="4"/>
                  <a:pt x="85" y="4"/>
                </a:cubicBezTo>
                <a:cubicBezTo>
                  <a:pt x="85" y="50"/>
                  <a:pt x="85" y="50"/>
                  <a:pt x="85" y="50"/>
                </a:cubicBezTo>
                <a:cubicBezTo>
                  <a:pt x="83" y="50"/>
                  <a:pt x="83" y="50"/>
                  <a:pt x="83" y="50"/>
                </a:cubicBezTo>
                <a:cubicBezTo>
                  <a:pt x="83" y="6"/>
                  <a:pt x="83" y="6"/>
                  <a:pt x="83" y="6"/>
                </a:cubicBezTo>
                <a:cubicBezTo>
                  <a:pt x="13" y="6"/>
                  <a:pt x="13" y="6"/>
                  <a:pt x="13" y="6"/>
                </a:cubicBezTo>
                <a:cubicBezTo>
                  <a:pt x="13" y="50"/>
                  <a:pt x="13" y="50"/>
                  <a:pt x="13" y="50"/>
                </a:cubicBezTo>
                <a:cubicBezTo>
                  <a:pt x="11" y="50"/>
                  <a:pt x="11" y="50"/>
                  <a:pt x="11" y="50"/>
                </a:cubicBezTo>
                <a:lnTo>
                  <a:pt x="11" y="4"/>
                </a:lnTo>
                <a:close/>
                <a:moveTo>
                  <a:pt x="81" y="50"/>
                </a:moveTo>
                <a:cubicBezTo>
                  <a:pt x="15" y="50"/>
                  <a:pt x="15" y="50"/>
                  <a:pt x="15" y="50"/>
                </a:cubicBezTo>
                <a:cubicBezTo>
                  <a:pt x="15" y="9"/>
                  <a:pt x="15" y="9"/>
                  <a:pt x="15" y="9"/>
                </a:cubicBezTo>
                <a:cubicBezTo>
                  <a:pt x="81" y="9"/>
                  <a:pt x="81" y="9"/>
                  <a:pt x="81" y="9"/>
                </a:cubicBezTo>
                <a:lnTo>
                  <a:pt x="81" y="50"/>
                </a:lnTo>
                <a:close/>
                <a:moveTo>
                  <a:pt x="92" y="56"/>
                </a:moveTo>
                <a:cubicBezTo>
                  <a:pt x="92" y="57"/>
                  <a:pt x="91" y="58"/>
                  <a:pt x="90" y="58"/>
                </a:cubicBezTo>
                <a:cubicBezTo>
                  <a:pt x="6" y="58"/>
                  <a:pt x="6" y="58"/>
                  <a:pt x="6" y="58"/>
                </a:cubicBezTo>
                <a:cubicBezTo>
                  <a:pt x="5" y="58"/>
                  <a:pt x="4" y="57"/>
                  <a:pt x="4" y="56"/>
                </a:cubicBezTo>
                <a:cubicBezTo>
                  <a:pt x="4" y="55"/>
                  <a:pt x="4" y="55"/>
                  <a:pt x="4" y="55"/>
                </a:cubicBezTo>
                <a:cubicBezTo>
                  <a:pt x="34" y="55"/>
                  <a:pt x="34" y="55"/>
                  <a:pt x="34" y="55"/>
                </a:cubicBezTo>
                <a:cubicBezTo>
                  <a:pt x="34" y="57"/>
                  <a:pt x="34" y="57"/>
                  <a:pt x="34" y="57"/>
                </a:cubicBezTo>
                <a:cubicBezTo>
                  <a:pt x="62" y="57"/>
                  <a:pt x="62" y="57"/>
                  <a:pt x="62" y="57"/>
                </a:cubicBezTo>
                <a:cubicBezTo>
                  <a:pt x="62" y="55"/>
                  <a:pt x="62" y="55"/>
                  <a:pt x="62" y="55"/>
                </a:cubicBezTo>
                <a:cubicBezTo>
                  <a:pt x="92" y="55"/>
                  <a:pt x="92" y="55"/>
                  <a:pt x="92" y="55"/>
                </a:cubicBezTo>
                <a:lnTo>
                  <a:pt x="92" y="56"/>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41" name="Oval 108"/>
          <p:cNvSpPr>
            <a:spLocks noChangeArrowheads="1"/>
          </p:cNvSpPr>
          <p:nvPr/>
        </p:nvSpPr>
        <p:spPr bwMode="auto">
          <a:xfrm rot="21545399">
            <a:off x="6866336" y="1540969"/>
            <a:ext cx="3334" cy="1667"/>
          </a:xfrm>
          <a:prstGeom prst="ellipse">
            <a:avLst/>
          </a:pr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42" name="Oval 109"/>
          <p:cNvSpPr>
            <a:spLocks noChangeArrowheads="1"/>
          </p:cNvSpPr>
          <p:nvPr/>
        </p:nvSpPr>
        <p:spPr bwMode="auto">
          <a:xfrm rot="21545399">
            <a:off x="6924145" y="1610922"/>
            <a:ext cx="2501" cy="2501"/>
          </a:xfrm>
          <a:prstGeom prst="ellipse">
            <a:avLst/>
          </a:pr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43" name="Group 142"/>
          <p:cNvGrpSpPr/>
          <p:nvPr/>
        </p:nvGrpSpPr>
        <p:grpSpPr>
          <a:xfrm rot="21545399">
            <a:off x="7990579" y="2424629"/>
            <a:ext cx="175817" cy="265383"/>
            <a:chOff x="2289175" y="1751013"/>
            <a:chExt cx="168275" cy="254001"/>
          </a:xfrm>
          <a:solidFill>
            <a:schemeClr val="tx1">
              <a:lumMod val="20000"/>
              <a:lumOff val="80000"/>
            </a:schemeClr>
          </a:solidFill>
        </p:grpSpPr>
        <p:sp>
          <p:nvSpPr>
            <p:cNvPr id="144" name="Freeform 110"/>
            <p:cNvSpPr>
              <a:spLocks noEditPoints="1"/>
            </p:cNvSpPr>
            <p:nvPr/>
          </p:nvSpPr>
          <p:spPr bwMode="auto">
            <a:xfrm>
              <a:off x="2289175" y="1812926"/>
              <a:ext cx="168275" cy="192088"/>
            </a:xfrm>
            <a:custGeom>
              <a:avLst/>
              <a:gdLst>
                <a:gd name="T0" fmla="*/ 32 w 63"/>
                <a:gd name="T1" fmla="*/ 56 h 72"/>
                <a:gd name="T2" fmla="*/ 48 w 63"/>
                <a:gd name="T3" fmla="*/ 72 h 72"/>
                <a:gd name="T4" fmla="*/ 63 w 63"/>
                <a:gd name="T5" fmla="*/ 72 h 72"/>
                <a:gd name="T6" fmla="*/ 33 w 63"/>
                <a:gd name="T7" fmla="*/ 15 h 72"/>
                <a:gd name="T8" fmla="*/ 39 w 63"/>
                <a:gd name="T9" fmla="*/ 7 h 72"/>
                <a:gd name="T10" fmla="*/ 32 w 63"/>
                <a:gd name="T11" fmla="*/ 0 h 72"/>
                <a:gd name="T12" fmla="*/ 24 w 63"/>
                <a:gd name="T13" fmla="*/ 7 h 72"/>
                <a:gd name="T14" fmla="*/ 31 w 63"/>
                <a:gd name="T15" fmla="*/ 15 h 72"/>
                <a:gd name="T16" fmla="*/ 0 w 63"/>
                <a:gd name="T17" fmla="*/ 72 h 72"/>
                <a:gd name="T18" fmla="*/ 16 w 63"/>
                <a:gd name="T19" fmla="*/ 72 h 72"/>
                <a:gd name="T20" fmla="*/ 32 w 63"/>
                <a:gd name="T21" fmla="*/ 56 h 72"/>
                <a:gd name="T22" fmla="*/ 32 w 63"/>
                <a:gd name="T23" fmla="*/ 33 h 72"/>
                <a:gd name="T24" fmla="*/ 32 w 63"/>
                <a:gd name="T25" fmla="*/ 32 h 72"/>
                <a:gd name="T26" fmla="*/ 32 w 63"/>
                <a:gd name="T27" fmla="*/ 33 h 72"/>
                <a:gd name="T28" fmla="*/ 41 w 63"/>
                <a:gd name="T29" fmla="*/ 52 h 72"/>
                <a:gd name="T30" fmla="*/ 32 w 63"/>
                <a:gd name="T31" fmla="*/ 50 h 72"/>
                <a:gd name="T32" fmla="*/ 23 w 63"/>
                <a:gd name="T33" fmla="*/ 52 h 72"/>
                <a:gd name="T34" fmla="*/ 32 w 63"/>
                <a:gd name="T35"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72">
                  <a:moveTo>
                    <a:pt x="32" y="56"/>
                  </a:moveTo>
                  <a:cubicBezTo>
                    <a:pt x="41" y="56"/>
                    <a:pt x="48" y="63"/>
                    <a:pt x="48" y="72"/>
                  </a:cubicBezTo>
                  <a:cubicBezTo>
                    <a:pt x="63" y="72"/>
                    <a:pt x="63" y="72"/>
                    <a:pt x="63" y="72"/>
                  </a:cubicBezTo>
                  <a:cubicBezTo>
                    <a:pt x="44" y="51"/>
                    <a:pt x="36" y="26"/>
                    <a:pt x="33" y="15"/>
                  </a:cubicBezTo>
                  <a:cubicBezTo>
                    <a:pt x="37" y="14"/>
                    <a:pt x="39" y="11"/>
                    <a:pt x="39" y="7"/>
                  </a:cubicBezTo>
                  <a:cubicBezTo>
                    <a:pt x="39" y="3"/>
                    <a:pt x="36" y="0"/>
                    <a:pt x="32" y="0"/>
                  </a:cubicBezTo>
                  <a:cubicBezTo>
                    <a:pt x="28" y="0"/>
                    <a:pt x="24" y="3"/>
                    <a:pt x="24" y="7"/>
                  </a:cubicBezTo>
                  <a:cubicBezTo>
                    <a:pt x="24" y="11"/>
                    <a:pt x="27" y="14"/>
                    <a:pt x="31" y="15"/>
                  </a:cubicBezTo>
                  <a:cubicBezTo>
                    <a:pt x="28" y="26"/>
                    <a:pt x="20" y="51"/>
                    <a:pt x="0" y="72"/>
                  </a:cubicBezTo>
                  <a:cubicBezTo>
                    <a:pt x="16" y="72"/>
                    <a:pt x="16" y="72"/>
                    <a:pt x="16" y="72"/>
                  </a:cubicBezTo>
                  <a:cubicBezTo>
                    <a:pt x="16" y="63"/>
                    <a:pt x="23" y="56"/>
                    <a:pt x="32" y="56"/>
                  </a:cubicBezTo>
                  <a:close/>
                  <a:moveTo>
                    <a:pt x="32" y="33"/>
                  </a:moveTo>
                  <a:cubicBezTo>
                    <a:pt x="32" y="32"/>
                    <a:pt x="32" y="32"/>
                    <a:pt x="32" y="32"/>
                  </a:cubicBezTo>
                  <a:cubicBezTo>
                    <a:pt x="32" y="32"/>
                    <a:pt x="32" y="32"/>
                    <a:pt x="32" y="33"/>
                  </a:cubicBezTo>
                  <a:cubicBezTo>
                    <a:pt x="35" y="39"/>
                    <a:pt x="38" y="46"/>
                    <a:pt x="41" y="52"/>
                  </a:cubicBezTo>
                  <a:cubicBezTo>
                    <a:pt x="38" y="50"/>
                    <a:pt x="35" y="50"/>
                    <a:pt x="32" y="50"/>
                  </a:cubicBezTo>
                  <a:cubicBezTo>
                    <a:pt x="29" y="50"/>
                    <a:pt x="26" y="50"/>
                    <a:pt x="23" y="52"/>
                  </a:cubicBezTo>
                  <a:cubicBezTo>
                    <a:pt x="26" y="46"/>
                    <a:pt x="29" y="39"/>
                    <a:pt x="32"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5" name="Freeform 111"/>
            <p:cNvSpPr>
              <a:spLocks/>
            </p:cNvSpPr>
            <p:nvPr/>
          </p:nvSpPr>
          <p:spPr bwMode="auto">
            <a:xfrm>
              <a:off x="2290763" y="1751013"/>
              <a:ext cx="166687" cy="155575"/>
            </a:xfrm>
            <a:custGeom>
              <a:avLst/>
              <a:gdLst>
                <a:gd name="T0" fmla="*/ 15 w 62"/>
                <a:gd name="T1" fmla="*/ 57 h 58"/>
                <a:gd name="T2" fmla="*/ 18 w 62"/>
                <a:gd name="T3" fmla="*/ 57 h 58"/>
                <a:gd name="T4" fmla="*/ 17 w 62"/>
                <a:gd name="T5" fmla="*/ 54 h 58"/>
                <a:gd name="T6" fmla="*/ 3 w 62"/>
                <a:gd name="T7" fmla="*/ 30 h 58"/>
                <a:gd name="T8" fmla="*/ 31 w 62"/>
                <a:gd name="T9" fmla="*/ 3 h 58"/>
                <a:gd name="T10" fmla="*/ 59 w 62"/>
                <a:gd name="T11" fmla="*/ 30 h 58"/>
                <a:gd name="T12" fmla="*/ 45 w 62"/>
                <a:gd name="T13" fmla="*/ 54 h 58"/>
                <a:gd name="T14" fmla="*/ 44 w 62"/>
                <a:gd name="T15" fmla="*/ 57 h 58"/>
                <a:gd name="T16" fmla="*/ 45 w 62"/>
                <a:gd name="T17" fmla="*/ 57 h 58"/>
                <a:gd name="T18" fmla="*/ 46 w 62"/>
                <a:gd name="T19" fmla="*/ 57 h 58"/>
                <a:gd name="T20" fmla="*/ 57 w 62"/>
                <a:gd name="T21" fmla="*/ 46 h 58"/>
                <a:gd name="T22" fmla="*/ 62 w 62"/>
                <a:gd name="T23" fmla="*/ 30 h 58"/>
                <a:gd name="T24" fmla="*/ 31 w 62"/>
                <a:gd name="T25" fmla="*/ 0 h 58"/>
                <a:gd name="T26" fmla="*/ 0 w 62"/>
                <a:gd name="T27" fmla="*/ 30 h 58"/>
                <a:gd name="T28" fmla="*/ 4 w 62"/>
                <a:gd name="T29" fmla="*/ 46 h 58"/>
                <a:gd name="T30" fmla="*/ 15 w 62"/>
                <a:gd name="T3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58">
                  <a:moveTo>
                    <a:pt x="15" y="57"/>
                  </a:moveTo>
                  <a:cubicBezTo>
                    <a:pt x="16" y="58"/>
                    <a:pt x="17" y="57"/>
                    <a:pt x="18" y="57"/>
                  </a:cubicBezTo>
                  <a:cubicBezTo>
                    <a:pt x="18" y="56"/>
                    <a:pt x="18" y="55"/>
                    <a:pt x="17" y="54"/>
                  </a:cubicBezTo>
                  <a:cubicBezTo>
                    <a:pt x="8" y="50"/>
                    <a:pt x="3" y="40"/>
                    <a:pt x="3" y="30"/>
                  </a:cubicBezTo>
                  <a:cubicBezTo>
                    <a:pt x="3" y="15"/>
                    <a:pt x="16" y="3"/>
                    <a:pt x="31" y="3"/>
                  </a:cubicBezTo>
                  <a:cubicBezTo>
                    <a:pt x="46" y="3"/>
                    <a:pt x="59" y="15"/>
                    <a:pt x="59" y="30"/>
                  </a:cubicBezTo>
                  <a:cubicBezTo>
                    <a:pt x="59" y="40"/>
                    <a:pt x="53" y="50"/>
                    <a:pt x="45" y="54"/>
                  </a:cubicBezTo>
                  <a:cubicBezTo>
                    <a:pt x="44" y="55"/>
                    <a:pt x="44" y="56"/>
                    <a:pt x="44" y="57"/>
                  </a:cubicBezTo>
                  <a:cubicBezTo>
                    <a:pt x="44" y="57"/>
                    <a:pt x="45" y="57"/>
                    <a:pt x="45" y="57"/>
                  </a:cubicBezTo>
                  <a:cubicBezTo>
                    <a:pt x="46" y="57"/>
                    <a:pt x="46" y="57"/>
                    <a:pt x="46" y="57"/>
                  </a:cubicBezTo>
                  <a:cubicBezTo>
                    <a:pt x="51" y="54"/>
                    <a:pt x="55" y="51"/>
                    <a:pt x="57" y="46"/>
                  </a:cubicBezTo>
                  <a:cubicBezTo>
                    <a:pt x="60" y="41"/>
                    <a:pt x="62" y="36"/>
                    <a:pt x="62" y="30"/>
                  </a:cubicBezTo>
                  <a:cubicBezTo>
                    <a:pt x="62" y="14"/>
                    <a:pt x="48" y="0"/>
                    <a:pt x="31" y="0"/>
                  </a:cubicBezTo>
                  <a:cubicBezTo>
                    <a:pt x="14" y="0"/>
                    <a:pt x="0" y="14"/>
                    <a:pt x="0" y="30"/>
                  </a:cubicBezTo>
                  <a:cubicBezTo>
                    <a:pt x="0" y="36"/>
                    <a:pt x="2" y="41"/>
                    <a:pt x="4" y="46"/>
                  </a:cubicBezTo>
                  <a:cubicBezTo>
                    <a:pt x="7" y="51"/>
                    <a:pt x="11" y="54"/>
                    <a:pt x="15" y="5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6" name="Freeform 112"/>
            <p:cNvSpPr>
              <a:spLocks/>
            </p:cNvSpPr>
            <p:nvPr/>
          </p:nvSpPr>
          <p:spPr bwMode="auto">
            <a:xfrm>
              <a:off x="2309813" y="1770063"/>
              <a:ext cx="125412" cy="117475"/>
            </a:xfrm>
            <a:custGeom>
              <a:avLst/>
              <a:gdLst>
                <a:gd name="T0" fmla="*/ 36 w 47"/>
                <a:gd name="T1" fmla="*/ 44 h 44"/>
                <a:gd name="T2" fmla="*/ 44 w 47"/>
                <a:gd name="T3" fmla="*/ 35 h 44"/>
                <a:gd name="T4" fmla="*/ 47 w 47"/>
                <a:gd name="T5" fmla="*/ 23 h 44"/>
                <a:gd name="T6" fmla="*/ 24 w 47"/>
                <a:gd name="T7" fmla="*/ 0 h 44"/>
                <a:gd name="T8" fmla="*/ 0 w 47"/>
                <a:gd name="T9" fmla="*/ 23 h 44"/>
                <a:gd name="T10" fmla="*/ 3 w 47"/>
                <a:gd name="T11" fmla="*/ 35 h 44"/>
                <a:gd name="T12" fmla="*/ 11 w 47"/>
                <a:gd name="T13" fmla="*/ 44 h 44"/>
                <a:gd name="T14" fmla="*/ 12 w 47"/>
                <a:gd name="T15" fmla="*/ 44 h 44"/>
                <a:gd name="T16" fmla="*/ 14 w 47"/>
                <a:gd name="T17" fmla="*/ 43 h 44"/>
                <a:gd name="T18" fmla="*/ 13 w 47"/>
                <a:gd name="T19" fmla="*/ 41 h 44"/>
                <a:gd name="T20" fmla="*/ 3 w 47"/>
                <a:gd name="T21" fmla="*/ 23 h 44"/>
                <a:gd name="T22" fmla="*/ 24 w 47"/>
                <a:gd name="T23" fmla="*/ 3 h 44"/>
                <a:gd name="T24" fmla="*/ 44 w 47"/>
                <a:gd name="T25" fmla="*/ 23 h 44"/>
                <a:gd name="T26" fmla="*/ 35 w 47"/>
                <a:gd name="T27" fmla="*/ 41 h 44"/>
                <a:gd name="T28" fmla="*/ 34 w 47"/>
                <a:gd name="T29" fmla="*/ 43 h 44"/>
                <a:gd name="T30" fmla="*/ 36 w 47"/>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4">
                  <a:moveTo>
                    <a:pt x="36" y="44"/>
                  </a:moveTo>
                  <a:cubicBezTo>
                    <a:pt x="40" y="41"/>
                    <a:pt x="42" y="39"/>
                    <a:pt x="44" y="35"/>
                  </a:cubicBezTo>
                  <a:cubicBezTo>
                    <a:pt x="46" y="32"/>
                    <a:pt x="47" y="28"/>
                    <a:pt x="47" y="23"/>
                  </a:cubicBezTo>
                  <a:cubicBezTo>
                    <a:pt x="47" y="11"/>
                    <a:pt x="37" y="0"/>
                    <a:pt x="24" y="0"/>
                  </a:cubicBezTo>
                  <a:cubicBezTo>
                    <a:pt x="11" y="0"/>
                    <a:pt x="0" y="11"/>
                    <a:pt x="0" y="23"/>
                  </a:cubicBezTo>
                  <a:cubicBezTo>
                    <a:pt x="0" y="28"/>
                    <a:pt x="1" y="32"/>
                    <a:pt x="3" y="35"/>
                  </a:cubicBezTo>
                  <a:cubicBezTo>
                    <a:pt x="5" y="39"/>
                    <a:pt x="8" y="41"/>
                    <a:pt x="11" y="44"/>
                  </a:cubicBezTo>
                  <a:cubicBezTo>
                    <a:pt x="12" y="44"/>
                    <a:pt x="12" y="44"/>
                    <a:pt x="12" y="44"/>
                  </a:cubicBezTo>
                  <a:cubicBezTo>
                    <a:pt x="13" y="44"/>
                    <a:pt x="13" y="43"/>
                    <a:pt x="14" y="43"/>
                  </a:cubicBezTo>
                  <a:cubicBezTo>
                    <a:pt x="14" y="42"/>
                    <a:pt x="14" y="41"/>
                    <a:pt x="13" y="41"/>
                  </a:cubicBezTo>
                  <a:cubicBezTo>
                    <a:pt x="7" y="37"/>
                    <a:pt x="3" y="31"/>
                    <a:pt x="3" y="23"/>
                  </a:cubicBezTo>
                  <a:cubicBezTo>
                    <a:pt x="3" y="12"/>
                    <a:pt x="13" y="3"/>
                    <a:pt x="24" y="3"/>
                  </a:cubicBezTo>
                  <a:cubicBezTo>
                    <a:pt x="35" y="3"/>
                    <a:pt x="44" y="12"/>
                    <a:pt x="44" y="23"/>
                  </a:cubicBezTo>
                  <a:cubicBezTo>
                    <a:pt x="44" y="31"/>
                    <a:pt x="41" y="37"/>
                    <a:pt x="35" y="41"/>
                  </a:cubicBezTo>
                  <a:cubicBezTo>
                    <a:pt x="34" y="41"/>
                    <a:pt x="34" y="42"/>
                    <a:pt x="34" y="43"/>
                  </a:cubicBezTo>
                  <a:cubicBezTo>
                    <a:pt x="35" y="44"/>
                    <a:pt x="35" y="44"/>
                    <a:pt x="3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7" name="Freeform 113"/>
            <p:cNvSpPr>
              <a:spLocks/>
            </p:cNvSpPr>
            <p:nvPr/>
          </p:nvSpPr>
          <p:spPr bwMode="auto">
            <a:xfrm>
              <a:off x="2332038" y="1789113"/>
              <a:ext cx="85725" cy="79375"/>
            </a:xfrm>
            <a:custGeom>
              <a:avLst/>
              <a:gdLst>
                <a:gd name="T0" fmla="*/ 24 w 32"/>
                <a:gd name="T1" fmla="*/ 27 h 30"/>
                <a:gd name="T2" fmla="*/ 23 w 32"/>
                <a:gd name="T3" fmla="*/ 29 h 30"/>
                <a:gd name="T4" fmla="*/ 25 w 32"/>
                <a:gd name="T5" fmla="*/ 30 h 30"/>
                <a:gd name="T6" fmla="*/ 25 w 32"/>
                <a:gd name="T7" fmla="*/ 30 h 30"/>
                <a:gd name="T8" fmla="*/ 32 w 32"/>
                <a:gd name="T9" fmla="*/ 16 h 30"/>
                <a:gd name="T10" fmla="*/ 16 w 32"/>
                <a:gd name="T11" fmla="*/ 0 h 30"/>
                <a:gd name="T12" fmla="*/ 0 w 32"/>
                <a:gd name="T13" fmla="*/ 16 h 30"/>
                <a:gd name="T14" fmla="*/ 6 w 32"/>
                <a:gd name="T15" fmla="*/ 30 h 30"/>
                <a:gd name="T16" fmla="*/ 8 w 32"/>
                <a:gd name="T17" fmla="*/ 29 h 30"/>
                <a:gd name="T18" fmla="*/ 8 w 32"/>
                <a:gd name="T19" fmla="*/ 27 h 30"/>
                <a:gd name="T20" fmla="*/ 3 w 32"/>
                <a:gd name="T21" fmla="*/ 16 h 30"/>
                <a:gd name="T22" fmla="*/ 16 w 32"/>
                <a:gd name="T23" fmla="*/ 3 h 30"/>
                <a:gd name="T24" fmla="*/ 29 w 32"/>
                <a:gd name="T25" fmla="*/ 16 h 30"/>
                <a:gd name="T26" fmla="*/ 24 w 32"/>
                <a:gd name="T2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4" y="27"/>
                  </a:moveTo>
                  <a:cubicBezTo>
                    <a:pt x="23" y="28"/>
                    <a:pt x="23" y="29"/>
                    <a:pt x="23" y="29"/>
                  </a:cubicBezTo>
                  <a:cubicBezTo>
                    <a:pt x="24" y="30"/>
                    <a:pt x="24" y="30"/>
                    <a:pt x="25" y="30"/>
                  </a:cubicBezTo>
                  <a:cubicBezTo>
                    <a:pt x="25" y="30"/>
                    <a:pt x="25" y="30"/>
                    <a:pt x="25" y="30"/>
                  </a:cubicBezTo>
                  <a:cubicBezTo>
                    <a:pt x="30" y="27"/>
                    <a:pt x="32" y="22"/>
                    <a:pt x="32" y="16"/>
                  </a:cubicBezTo>
                  <a:cubicBezTo>
                    <a:pt x="32" y="7"/>
                    <a:pt x="25" y="0"/>
                    <a:pt x="16" y="0"/>
                  </a:cubicBezTo>
                  <a:cubicBezTo>
                    <a:pt x="7" y="0"/>
                    <a:pt x="0" y="7"/>
                    <a:pt x="0" y="16"/>
                  </a:cubicBezTo>
                  <a:cubicBezTo>
                    <a:pt x="0" y="22"/>
                    <a:pt x="2" y="27"/>
                    <a:pt x="6" y="30"/>
                  </a:cubicBezTo>
                  <a:cubicBezTo>
                    <a:pt x="7" y="30"/>
                    <a:pt x="8" y="30"/>
                    <a:pt x="8" y="29"/>
                  </a:cubicBezTo>
                  <a:cubicBezTo>
                    <a:pt x="9" y="29"/>
                    <a:pt x="9" y="28"/>
                    <a:pt x="8" y="27"/>
                  </a:cubicBezTo>
                  <a:cubicBezTo>
                    <a:pt x="5" y="25"/>
                    <a:pt x="3" y="21"/>
                    <a:pt x="3" y="16"/>
                  </a:cubicBezTo>
                  <a:cubicBezTo>
                    <a:pt x="3" y="9"/>
                    <a:pt x="9" y="3"/>
                    <a:pt x="16" y="3"/>
                  </a:cubicBezTo>
                  <a:cubicBezTo>
                    <a:pt x="23" y="3"/>
                    <a:pt x="29" y="9"/>
                    <a:pt x="29" y="16"/>
                  </a:cubicBezTo>
                  <a:cubicBezTo>
                    <a:pt x="29" y="21"/>
                    <a:pt x="27" y="25"/>
                    <a:pt x="24"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48" name="Freeform 114"/>
          <p:cNvSpPr>
            <a:spLocks noEditPoints="1"/>
          </p:cNvSpPr>
          <p:nvPr/>
        </p:nvSpPr>
        <p:spPr bwMode="auto">
          <a:xfrm rot="21545399">
            <a:off x="6797551" y="1344844"/>
            <a:ext cx="277301" cy="299894"/>
          </a:xfrm>
          <a:custGeom>
            <a:avLst/>
            <a:gdLst>
              <a:gd name="T0" fmla="*/ 107 w 160"/>
              <a:gd name="T1" fmla="*/ 4 h 173"/>
              <a:gd name="T2" fmla="*/ 93 w 160"/>
              <a:gd name="T3" fmla="*/ 3 h 173"/>
              <a:gd name="T4" fmla="*/ 64 w 160"/>
              <a:gd name="T5" fmla="*/ 49 h 173"/>
              <a:gd name="T6" fmla="*/ 49 w 160"/>
              <a:gd name="T7" fmla="*/ 53 h 173"/>
              <a:gd name="T8" fmla="*/ 4 w 160"/>
              <a:gd name="T9" fmla="*/ 85 h 173"/>
              <a:gd name="T10" fmla="*/ 2 w 160"/>
              <a:gd name="T11" fmla="*/ 109 h 173"/>
              <a:gd name="T12" fmla="*/ 24 w 160"/>
              <a:gd name="T13" fmla="*/ 135 h 173"/>
              <a:gd name="T14" fmla="*/ 49 w 160"/>
              <a:gd name="T15" fmla="*/ 140 h 173"/>
              <a:gd name="T16" fmla="*/ 92 w 160"/>
              <a:gd name="T17" fmla="*/ 170 h 173"/>
              <a:gd name="T18" fmla="*/ 107 w 160"/>
              <a:gd name="T19" fmla="*/ 155 h 173"/>
              <a:gd name="T20" fmla="*/ 107 w 160"/>
              <a:gd name="T21" fmla="*/ 139 h 173"/>
              <a:gd name="T22" fmla="*/ 100 w 160"/>
              <a:gd name="T23" fmla="*/ 129 h 173"/>
              <a:gd name="T24" fmla="*/ 97 w 160"/>
              <a:gd name="T25" fmla="*/ 119 h 173"/>
              <a:gd name="T26" fmla="*/ 89 w 160"/>
              <a:gd name="T27" fmla="*/ 115 h 173"/>
              <a:gd name="T28" fmla="*/ 97 w 160"/>
              <a:gd name="T29" fmla="*/ 110 h 173"/>
              <a:gd name="T30" fmla="*/ 151 w 160"/>
              <a:gd name="T31" fmla="*/ 110 h 173"/>
              <a:gd name="T32" fmla="*/ 158 w 160"/>
              <a:gd name="T33" fmla="*/ 98 h 173"/>
              <a:gd name="T34" fmla="*/ 138 w 160"/>
              <a:gd name="T35" fmla="*/ 47 h 173"/>
              <a:gd name="T36" fmla="*/ 88 w 160"/>
              <a:gd name="T37" fmla="*/ 163 h 173"/>
              <a:gd name="T38" fmla="*/ 53 w 160"/>
              <a:gd name="T39" fmla="*/ 133 h 173"/>
              <a:gd name="T40" fmla="*/ 101 w 160"/>
              <a:gd name="T41" fmla="*/ 144 h 173"/>
              <a:gd name="T42" fmla="*/ 101 w 160"/>
              <a:gd name="T43" fmla="*/ 150 h 173"/>
              <a:gd name="T44" fmla="*/ 88 w 160"/>
              <a:gd name="T45" fmla="*/ 163 h 173"/>
              <a:gd name="T46" fmla="*/ 9 w 160"/>
              <a:gd name="T47" fmla="*/ 105 h 173"/>
              <a:gd name="T48" fmla="*/ 22 w 160"/>
              <a:gd name="T49" fmla="*/ 127 h 173"/>
              <a:gd name="T50" fmla="*/ 26 w 160"/>
              <a:gd name="T51" fmla="*/ 126 h 173"/>
              <a:gd name="T52" fmla="*/ 18 w 160"/>
              <a:gd name="T53" fmla="*/ 79 h 173"/>
              <a:gd name="T54" fmla="*/ 82 w 160"/>
              <a:gd name="T55" fmla="*/ 113 h 173"/>
              <a:gd name="T56" fmla="*/ 47 w 160"/>
              <a:gd name="T57" fmla="*/ 132 h 173"/>
              <a:gd name="T58" fmla="*/ 82 w 160"/>
              <a:gd name="T59" fmla="*/ 120 h 173"/>
              <a:gd name="T60" fmla="*/ 91 w 160"/>
              <a:gd name="T61" fmla="*/ 128 h 173"/>
              <a:gd name="T62" fmla="*/ 58 w 160"/>
              <a:gd name="T63" fmla="*/ 61 h 173"/>
              <a:gd name="T64" fmla="*/ 96 w 160"/>
              <a:gd name="T65" fmla="*/ 16 h 173"/>
              <a:gd name="T66" fmla="*/ 95 w 160"/>
              <a:gd name="T67" fmla="*/ 102 h 173"/>
              <a:gd name="T68" fmla="*/ 58 w 160"/>
              <a:gd name="T69" fmla="*/ 61 h 173"/>
              <a:gd name="T70" fmla="*/ 100 w 160"/>
              <a:gd name="T71" fmla="*/ 9 h 173"/>
              <a:gd name="T72" fmla="*/ 148 w 160"/>
              <a:gd name="T73" fmla="*/ 103 h 173"/>
              <a:gd name="T74" fmla="*/ 133 w 160"/>
              <a:gd name="T75" fmla="*/ 61 h 173"/>
              <a:gd name="T76" fmla="*/ 131 w 160"/>
              <a:gd name="T77" fmla="*/ 5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73">
                <a:moveTo>
                  <a:pt x="124" y="36"/>
                </a:moveTo>
                <a:cubicBezTo>
                  <a:pt x="107" y="4"/>
                  <a:pt x="107" y="4"/>
                  <a:pt x="107" y="4"/>
                </a:cubicBezTo>
                <a:cubicBezTo>
                  <a:pt x="105" y="1"/>
                  <a:pt x="100" y="0"/>
                  <a:pt x="97" y="1"/>
                </a:cubicBezTo>
                <a:cubicBezTo>
                  <a:pt x="93" y="3"/>
                  <a:pt x="93" y="3"/>
                  <a:pt x="93" y="3"/>
                </a:cubicBezTo>
                <a:cubicBezTo>
                  <a:pt x="90" y="5"/>
                  <a:pt x="89" y="8"/>
                  <a:pt x="89" y="11"/>
                </a:cubicBezTo>
                <a:cubicBezTo>
                  <a:pt x="64" y="49"/>
                  <a:pt x="64" y="49"/>
                  <a:pt x="64" y="49"/>
                </a:cubicBezTo>
                <a:cubicBezTo>
                  <a:pt x="56" y="53"/>
                  <a:pt x="56" y="53"/>
                  <a:pt x="56" y="53"/>
                </a:cubicBezTo>
                <a:cubicBezTo>
                  <a:pt x="54" y="52"/>
                  <a:pt x="52" y="52"/>
                  <a:pt x="49" y="53"/>
                </a:cubicBezTo>
                <a:cubicBezTo>
                  <a:pt x="15" y="72"/>
                  <a:pt x="15" y="72"/>
                  <a:pt x="15" y="72"/>
                </a:cubicBezTo>
                <a:cubicBezTo>
                  <a:pt x="10" y="75"/>
                  <a:pt x="6" y="79"/>
                  <a:pt x="4" y="85"/>
                </a:cubicBezTo>
                <a:cubicBezTo>
                  <a:pt x="2" y="89"/>
                  <a:pt x="2" y="93"/>
                  <a:pt x="3" y="97"/>
                </a:cubicBezTo>
                <a:cubicBezTo>
                  <a:pt x="0" y="100"/>
                  <a:pt x="0" y="105"/>
                  <a:pt x="2" y="109"/>
                </a:cubicBezTo>
                <a:cubicBezTo>
                  <a:pt x="14" y="129"/>
                  <a:pt x="14" y="129"/>
                  <a:pt x="14" y="129"/>
                </a:cubicBezTo>
                <a:cubicBezTo>
                  <a:pt x="16" y="133"/>
                  <a:pt x="20" y="135"/>
                  <a:pt x="24" y="135"/>
                </a:cubicBezTo>
                <a:cubicBezTo>
                  <a:pt x="27" y="138"/>
                  <a:pt x="31" y="140"/>
                  <a:pt x="35" y="141"/>
                </a:cubicBezTo>
                <a:cubicBezTo>
                  <a:pt x="39" y="142"/>
                  <a:pt x="44" y="142"/>
                  <a:pt x="49" y="140"/>
                </a:cubicBezTo>
                <a:cubicBezTo>
                  <a:pt x="78" y="168"/>
                  <a:pt x="78" y="168"/>
                  <a:pt x="78" y="168"/>
                </a:cubicBezTo>
                <a:cubicBezTo>
                  <a:pt x="82" y="172"/>
                  <a:pt x="88" y="173"/>
                  <a:pt x="92" y="170"/>
                </a:cubicBezTo>
                <a:cubicBezTo>
                  <a:pt x="93" y="169"/>
                  <a:pt x="94" y="169"/>
                  <a:pt x="95" y="168"/>
                </a:cubicBezTo>
                <a:cubicBezTo>
                  <a:pt x="107" y="155"/>
                  <a:pt x="107" y="155"/>
                  <a:pt x="107" y="155"/>
                </a:cubicBezTo>
                <a:cubicBezTo>
                  <a:pt x="109" y="153"/>
                  <a:pt x="110" y="150"/>
                  <a:pt x="111" y="147"/>
                </a:cubicBezTo>
                <a:cubicBezTo>
                  <a:pt x="111" y="144"/>
                  <a:pt x="109" y="141"/>
                  <a:pt x="107" y="139"/>
                </a:cubicBezTo>
                <a:cubicBezTo>
                  <a:pt x="99" y="130"/>
                  <a:pt x="99" y="130"/>
                  <a:pt x="99" y="130"/>
                </a:cubicBezTo>
                <a:cubicBezTo>
                  <a:pt x="100" y="129"/>
                  <a:pt x="100" y="129"/>
                  <a:pt x="100" y="129"/>
                </a:cubicBezTo>
                <a:cubicBezTo>
                  <a:pt x="101" y="125"/>
                  <a:pt x="100" y="121"/>
                  <a:pt x="97" y="119"/>
                </a:cubicBezTo>
                <a:cubicBezTo>
                  <a:pt x="97" y="119"/>
                  <a:pt x="97" y="119"/>
                  <a:pt x="97" y="119"/>
                </a:cubicBezTo>
                <a:cubicBezTo>
                  <a:pt x="97" y="119"/>
                  <a:pt x="97" y="119"/>
                  <a:pt x="97" y="119"/>
                </a:cubicBezTo>
                <a:cubicBezTo>
                  <a:pt x="89" y="115"/>
                  <a:pt x="89" y="115"/>
                  <a:pt x="89" y="115"/>
                </a:cubicBezTo>
                <a:cubicBezTo>
                  <a:pt x="90" y="115"/>
                  <a:pt x="90" y="114"/>
                  <a:pt x="90" y="114"/>
                </a:cubicBezTo>
                <a:cubicBezTo>
                  <a:pt x="97" y="110"/>
                  <a:pt x="97" y="110"/>
                  <a:pt x="97" y="110"/>
                </a:cubicBezTo>
                <a:cubicBezTo>
                  <a:pt x="143" y="109"/>
                  <a:pt x="143" y="109"/>
                  <a:pt x="143" y="109"/>
                </a:cubicBezTo>
                <a:cubicBezTo>
                  <a:pt x="145" y="111"/>
                  <a:pt x="148" y="112"/>
                  <a:pt x="151" y="110"/>
                </a:cubicBezTo>
                <a:cubicBezTo>
                  <a:pt x="155" y="108"/>
                  <a:pt x="155" y="108"/>
                  <a:pt x="155" y="108"/>
                </a:cubicBezTo>
                <a:cubicBezTo>
                  <a:pt x="159" y="106"/>
                  <a:pt x="160" y="102"/>
                  <a:pt x="158" y="98"/>
                </a:cubicBezTo>
                <a:cubicBezTo>
                  <a:pt x="140" y="66"/>
                  <a:pt x="140" y="66"/>
                  <a:pt x="140" y="66"/>
                </a:cubicBezTo>
                <a:cubicBezTo>
                  <a:pt x="142" y="60"/>
                  <a:pt x="142" y="53"/>
                  <a:pt x="138" y="47"/>
                </a:cubicBezTo>
                <a:cubicBezTo>
                  <a:pt x="135" y="42"/>
                  <a:pt x="130" y="38"/>
                  <a:pt x="124" y="36"/>
                </a:cubicBezTo>
                <a:close/>
                <a:moveTo>
                  <a:pt x="88" y="163"/>
                </a:moveTo>
                <a:cubicBezTo>
                  <a:pt x="87" y="164"/>
                  <a:pt x="85" y="164"/>
                  <a:pt x="84" y="163"/>
                </a:cubicBezTo>
                <a:cubicBezTo>
                  <a:pt x="53" y="133"/>
                  <a:pt x="53" y="133"/>
                  <a:pt x="53" y="133"/>
                </a:cubicBezTo>
                <a:cubicBezTo>
                  <a:pt x="76" y="120"/>
                  <a:pt x="76" y="120"/>
                  <a:pt x="76" y="120"/>
                </a:cubicBezTo>
                <a:cubicBezTo>
                  <a:pt x="101" y="144"/>
                  <a:pt x="101" y="144"/>
                  <a:pt x="101" y="144"/>
                </a:cubicBezTo>
                <a:cubicBezTo>
                  <a:pt x="102" y="145"/>
                  <a:pt x="102" y="146"/>
                  <a:pt x="102" y="147"/>
                </a:cubicBezTo>
                <a:cubicBezTo>
                  <a:pt x="102" y="148"/>
                  <a:pt x="102" y="149"/>
                  <a:pt x="101" y="150"/>
                </a:cubicBezTo>
                <a:cubicBezTo>
                  <a:pt x="89" y="162"/>
                  <a:pt x="89" y="162"/>
                  <a:pt x="89" y="162"/>
                </a:cubicBezTo>
                <a:cubicBezTo>
                  <a:pt x="89" y="162"/>
                  <a:pt x="89" y="163"/>
                  <a:pt x="88" y="163"/>
                </a:cubicBezTo>
                <a:close/>
                <a:moveTo>
                  <a:pt x="21" y="126"/>
                </a:moveTo>
                <a:cubicBezTo>
                  <a:pt x="9" y="105"/>
                  <a:pt x="9" y="105"/>
                  <a:pt x="9" y="105"/>
                </a:cubicBezTo>
                <a:cubicBezTo>
                  <a:pt x="9" y="104"/>
                  <a:pt x="9" y="103"/>
                  <a:pt x="9" y="103"/>
                </a:cubicBezTo>
                <a:cubicBezTo>
                  <a:pt x="22" y="127"/>
                  <a:pt x="22" y="127"/>
                  <a:pt x="22" y="127"/>
                </a:cubicBezTo>
                <a:cubicBezTo>
                  <a:pt x="22" y="127"/>
                  <a:pt x="21" y="126"/>
                  <a:pt x="21" y="126"/>
                </a:cubicBezTo>
                <a:close/>
                <a:moveTo>
                  <a:pt x="26" y="126"/>
                </a:moveTo>
                <a:cubicBezTo>
                  <a:pt x="12" y="100"/>
                  <a:pt x="12" y="100"/>
                  <a:pt x="12" y="100"/>
                </a:cubicBezTo>
                <a:cubicBezTo>
                  <a:pt x="8" y="93"/>
                  <a:pt x="11" y="83"/>
                  <a:pt x="18" y="79"/>
                </a:cubicBezTo>
                <a:cubicBezTo>
                  <a:pt x="53" y="60"/>
                  <a:pt x="53" y="60"/>
                  <a:pt x="53" y="60"/>
                </a:cubicBezTo>
                <a:cubicBezTo>
                  <a:pt x="82" y="113"/>
                  <a:pt x="82" y="113"/>
                  <a:pt x="82" y="113"/>
                </a:cubicBezTo>
                <a:cubicBezTo>
                  <a:pt x="77" y="115"/>
                  <a:pt x="77" y="115"/>
                  <a:pt x="77" y="115"/>
                </a:cubicBezTo>
                <a:cubicBezTo>
                  <a:pt x="47" y="132"/>
                  <a:pt x="47" y="132"/>
                  <a:pt x="47" y="132"/>
                </a:cubicBezTo>
                <a:cubicBezTo>
                  <a:pt x="40" y="136"/>
                  <a:pt x="30" y="133"/>
                  <a:pt x="26" y="126"/>
                </a:cubicBezTo>
                <a:close/>
                <a:moveTo>
                  <a:pt x="82" y="120"/>
                </a:moveTo>
                <a:cubicBezTo>
                  <a:pt x="92" y="126"/>
                  <a:pt x="92" y="126"/>
                  <a:pt x="92" y="126"/>
                </a:cubicBezTo>
                <a:cubicBezTo>
                  <a:pt x="91" y="128"/>
                  <a:pt x="91" y="128"/>
                  <a:pt x="91" y="128"/>
                </a:cubicBezTo>
                <a:lnTo>
                  <a:pt x="82" y="120"/>
                </a:lnTo>
                <a:close/>
                <a:moveTo>
                  <a:pt x="58" y="61"/>
                </a:moveTo>
                <a:cubicBezTo>
                  <a:pt x="69" y="55"/>
                  <a:pt x="69" y="55"/>
                  <a:pt x="69" y="55"/>
                </a:cubicBezTo>
                <a:cubicBezTo>
                  <a:pt x="96" y="16"/>
                  <a:pt x="96" y="16"/>
                  <a:pt x="96" y="16"/>
                </a:cubicBezTo>
                <a:cubicBezTo>
                  <a:pt x="142" y="101"/>
                  <a:pt x="142" y="101"/>
                  <a:pt x="142" y="101"/>
                </a:cubicBezTo>
                <a:cubicBezTo>
                  <a:pt x="95" y="102"/>
                  <a:pt x="95" y="102"/>
                  <a:pt x="95" y="102"/>
                </a:cubicBezTo>
                <a:cubicBezTo>
                  <a:pt x="84" y="108"/>
                  <a:pt x="84" y="108"/>
                  <a:pt x="84" y="108"/>
                </a:cubicBezTo>
                <a:lnTo>
                  <a:pt x="58" y="61"/>
                </a:lnTo>
                <a:close/>
                <a:moveTo>
                  <a:pt x="98" y="10"/>
                </a:moveTo>
                <a:cubicBezTo>
                  <a:pt x="100" y="9"/>
                  <a:pt x="100" y="9"/>
                  <a:pt x="100" y="9"/>
                </a:cubicBezTo>
                <a:cubicBezTo>
                  <a:pt x="151" y="102"/>
                  <a:pt x="151" y="102"/>
                  <a:pt x="151" y="102"/>
                </a:cubicBezTo>
                <a:cubicBezTo>
                  <a:pt x="148" y="103"/>
                  <a:pt x="148" y="103"/>
                  <a:pt x="148" y="103"/>
                </a:cubicBezTo>
                <a:lnTo>
                  <a:pt x="98" y="10"/>
                </a:lnTo>
                <a:close/>
                <a:moveTo>
                  <a:pt x="133" y="61"/>
                </a:moveTo>
                <a:cubicBezTo>
                  <a:pt x="124" y="45"/>
                  <a:pt x="124" y="45"/>
                  <a:pt x="124" y="45"/>
                </a:cubicBezTo>
                <a:cubicBezTo>
                  <a:pt x="127" y="46"/>
                  <a:pt x="130" y="48"/>
                  <a:pt x="131" y="51"/>
                </a:cubicBezTo>
                <a:cubicBezTo>
                  <a:pt x="133" y="54"/>
                  <a:pt x="134" y="58"/>
                  <a:pt x="133" y="61"/>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49" name="Freeform 116"/>
          <p:cNvSpPr>
            <a:spLocks noEditPoints="1"/>
          </p:cNvSpPr>
          <p:nvPr/>
        </p:nvSpPr>
        <p:spPr bwMode="auto">
          <a:xfrm rot="21545399">
            <a:off x="7688680" y="1406313"/>
            <a:ext cx="139213" cy="139213"/>
          </a:xfrm>
          <a:custGeom>
            <a:avLst/>
            <a:gdLst>
              <a:gd name="T0" fmla="*/ 52 w 99"/>
              <a:gd name="T1" fmla="*/ 0 h 99"/>
              <a:gd name="T2" fmla="*/ 52 w 99"/>
              <a:gd name="T3" fmla="*/ 14 h 99"/>
              <a:gd name="T4" fmla="*/ 76 w 99"/>
              <a:gd name="T5" fmla="*/ 14 h 99"/>
              <a:gd name="T6" fmla="*/ 51 w 99"/>
              <a:gd name="T7" fmla="*/ 39 h 99"/>
              <a:gd name="T8" fmla="*/ 33 w 99"/>
              <a:gd name="T9" fmla="*/ 33 h 99"/>
              <a:gd name="T10" fmla="*/ 0 w 99"/>
              <a:gd name="T11" fmla="*/ 66 h 99"/>
              <a:gd name="T12" fmla="*/ 33 w 99"/>
              <a:gd name="T13" fmla="*/ 99 h 99"/>
              <a:gd name="T14" fmla="*/ 66 w 99"/>
              <a:gd name="T15" fmla="*/ 66 h 99"/>
              <a:gd name="T16" fmla="*/ 60 w 99"/>
              <a:gd name="T17" fmla="*/ 48 h 99"/>
              <a:gd name="T18" fmla="*/ 85 w 99"/>
              <a:gd name="T19" fmla="*/ 23 h 99"/>
              <a:gd name="T20" fmla="*/ 85 w 99"/>
              <a:gd name="T21" fmla="*/ 47 h 99"/>
              <a:gd name="T22" fmla="*/ 99 w 99"/>
              <a:gd name="T23" fmla="*/ 47 h 99"/>
              <a:gd name="T24" fmla="*/ 99 w 99"/>
              <a:gd name="T25" fmla="*/ 0 h 99"/>
              <a:gd name="T26" fmla="*/ 52 w 99"/>
              <a:gd name="T27" fmla="*/ 0 h 99"/>
              <a:gd name="T28" fmla="*/ 33 w 99"/>
              <a:gd name="T29" fmla="*/ 86 h 99"/>
              <a:gd name="T30" fmla="*/ 13 w 99"/>
              <a:gd name="T31" fmla="*/ 66 h 99"/>
              <a:gd name="T32" fmla="*/ 33 w 99"/>
              <a:gd name="T33" fmla="*/ 47 h 99"/>
              <a:gd name="T34" fmla="*/ 52 w 99"/>
              <a:gd name="T35" fmla="*/ 66 h 99"/>
              <a:gd name="T36" fmla="*/ 33 w 99"/>
              <a:gd name="T37" fmla="*/ 8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99">
                <a:moveTo>
                  <a:pt x="52" y="0"/>
                </a:moveTo>
                <a:cubicBezTo>
                  <a:pt x="52" y="14"/>
                  <a:pt x="52" y="14"/>
                  <a:pt x="52" y="14"/>
                </a:cubicBezTo>
                <a:cubicBezTo>
                  <a:pt x="76" y="14"/>
                  <a:pt x="76" y="14"/>
                  <a:pt x="76" y="14"/>
                </a:cubicBezTo>
                <a:cubicBezTo>
                  <a:pt x="51" y="39"/>
                  <a:pt x="51" y="39"/>
                  <a:pt x="51" y="39"/>
                </a:cubicBezTo>
                <a:cubicBezTo>
                  <a:pt x="46" y="35"/>
                  <a:pt x="39" y="33"/>
                  <a:pt x="33" y="33"/>
                </a:cubicBezTo>
                <a:cubicBezTo>
                  <a:pt x="14" y="33"/>
                  <a:pt x="0" y="48"/>
                  <a:pt x="0" y="66"/>
                </a:cubicBezTo>
                <a:cubicBezTo>
                  <a:pt x="0" y="85"/>
                  <a:pt x="14" y="99"/>
                  <a:pt x="33" y="99"/>
                </a:cubicBezTo>
                <a:cubicBezTo>
                  <a:pt x="51" y="99"/>
                  <a:pt x="66" y="85"/>
                  <a:pt x="66" y="66"/>
                </a:cubicBezTo>
                <a:cubicBezTo>
                  <a:pt x="66" y="60"/>
                  <a:pt x="63" y="53"/>
                  <a:pt x="60" y="48"/>
                </a:cubicBezTo>
                <a:cubicBezTo>
                  <a:pt x="85" y="23"/>
                  <a:pt x="85" y="23"/>
                  <a:pt x="85" y="23"/>
                </a:cubicBezTo>
                <a:cubicBezTo>
                  <a:pt x="85" y="47"/>
                  <a:pt x="85" y="47"/>
                  <a:pt x="85" y="47"/>
                </a:cubicBezTo>
                <a:cubicBezTo>
                  <a:pt x="99" y="47"/>
                  <a:pt x="99" y="47"/>
                  <a:pt x="99" y="47"/>
                </a:cubicBezTo>
                <a:cubicBezTo>
                  <a:pt x="99" y="0"/>
                  <a:pt x="99" y="0"/>
                  <a:pt x="99" y="0"/>
                </a:cubicBezTo>
                <a:lnTo>
                  <a:pt x="52" y="0"/>
                </a:lnTo>
                <a:close/>
                <a:moveTo>
                  <a:pt x="33" y="86"/>
                </a:moveTo>
                <a:cubicBezTo>
                  <a:pt x="22" y="86"/>
                  <a:pt x="13" y="77"/>
                  <a:pt x="13" y="66"/>
                </a:cubicBezTo>
                <a:cubicBezTo>
                  <a:pt x="13" y="55"/>
                  <a:pt x="22" y="47"/>
                  <a:pt x="33" y="47"/>
                </a:cubicBezTo>
                <a:cubicBezTo>
                  <a:pt x="43" y="47"/>
                  <a:pt x="52" y="55"/>
                  <a:pt x="52" y="66"/>
                </a:cubicBezTo>
                <a:cubicBezTo>
                  <a:pt x="52" y="77"/>
                  <a:pt x="43" y="86"/>
                  <a:pt x="33" y="8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50" name="Freeform 117"/>
          <p:cNvSpPr>
            <a:spLocks noEditPoints="1"/>
          </p:cNvSpPr>
          <p:nvPr/>
        </p:nvSpPr>
        <p:spPr bwMode="auto">
          <a:xfrm rot="21545399">
            <a:off x="7239356" y="864648"/>
            <a:ext cx="212051" cy="271427"/>
          </a:xfrm>
          <a:custGeom>
            <a:avLst/>
            <a:gdLst>
              <a:gd name="T0" fmla="*/ 69 w 74"/>
              <a:gd name="T1" fmla="*/ 63 h 95"/>
              <a:gd name="T2" fmla="*/ 74 w 74"/>
              <a:gd name="T3" fmla="*/ 67 h 95"/>
              <a:gd name="T4" fmla="*/ 72 w 74"/>
              <a:gd name="T5" fmla="*/ 60 h 95"/>
              <a:gd name="T6" fmla="*/ 70 w 74"/>
              <a:gd name="T7" fmla="*/ 53 h 95"/>
              <a:gd name="T8" fmla="*/ 65 w 74"/>
              <a:gd name="T9" fmla="*/ 58 h 95"/>
              <a:gd name="T10" fmla="*/ 60 w 74"/>
              <a:gd name="T11" fmla="*/ 64 h 95"/>
              <a:gd name="T12" fmla="*/ 66 w 74"/>
              <a:gd name="T13" fmla="*/ 62 h 95"/>
              <a:gd name="T14" fmla="*/ 41 w 74"/>
              <a:gd name="T15" fmla="*/ 81 h 95"/>
              <a:gd name="T16" fmla="*/ 41 w 74"/>
              <a:gd name="T17" fmla="*/ 33 h 95"/>
              <a:gd name="T18" fmla="*/ 56 w 74"/>
              <a:gd name="T19" fmla="*/ 33 h 95"/>
              <a:gd name="T20" fmla="*/ 56 w 74"/>
              <a:gd name="T21" fmla="*/ 28 h 95"/>
              <a:gd name="T22" fmla="*/ 41 w 74"/>
              <a:gd name="T23" fmla="*/ 28 h 95"/>
              <a:gd name="T24" fmla="*/ 41 w 74"/>
              <a:gd name="T25" fmla="*/ 25 h 95"/>
              <a:gd name="T26" fmla="*/ 50 w 74"/>
              <a:gd name="T27" fmla="*/ 13 h 95"/>
              <a:gd name="T28" fmla="*/ 37 w 74"/>
              <a:gd name="T29" fmla="*/ 0 h 95"/>
              <a:gd name="T30" fmla="*/ 24 w 74"/>
              <a:gd name="T31" fmla="*/ 13 h 95"/>
              <a:gd name="T32" fmla="*/ 33 w 74"/>
              <a:gd name="T33" fmla="*/ 25 h 95"/>
              <a:gd name="T34" fmla="*/ 33 w 74"/>
              <a:gd name="T35" fmla="*/ 28 h 95"/>
              <a:gd name="T36" fmla="*/ 19 w 74"/>
              <a:gd name="T37" fmla="*/ 28 h 95"/>
              <a:gd name="T38" fmla="*/ 19 w 74"/>
              <a:gd name="T39" fmla="*/ 33 h 95"/>
              <a:gd name="T40" fmla="*/ 33 w 74"/>
              <a:gd name="T41" fmla="*/ 33 h 95"/>
              <a:gd name="T42" fmla="*/ 33 w 74"/>
              <a:gd name="T43" fmla="*/ 81 h 95"/>
              <a:gd name="T44" fmla="*/ 8 w 74"/>
              <a:gd name="T45" fmla="*/ 62 h 95"/>
              <a:gd name="T46" fmla="*/ 13 w 74"/>
              <a:gd name="T47" fmla="*/ 64 h 95"/>
              <a:gd name="T48" fmla="*/ 9 w 74"/>
              <a:gd name="T49" fmla="*/ 58 h 95"/>
              <a:gd name="T50" fmla="*/ 5 w 74"/>
              <a:gd name="T51" fmla="*/ 55 h 95"/>
              <a:gd name="T52" fmla="*/ 5 w 74"/>
              <a:gd name="T53" fmla="*/ 55 h 95"/>
              <a:gd name="T54" fmla="*/ 5 w 74"/>
              <a:gd name="T55" fmla="*/ 55 h 95"/>
              <a:gd name="T56" fmla="*/ 4 w 74"/>
              <a:gd name="T57" fmla="*/ 53 h 95"/>
              <a:gd name="T58" fmla="*/ 2 w 74"/>
              <a:gd name="T59" fmla="*/ 60 h 95"/>
              <a:gd name="T60" fmla="*/ 0 w 74"/>
              <a:gd name="T61" fmla="*/ 67 h 95"/>
              <a:gd name="T62" fmla="*/ 5 w 74"/>
              <a:gd name="T63" fmla="*/ 63 h 95"/>
              <a:gd name="T64" fmla="*/ 33 w 74"/>
              <a:gd name="T65" fmla="*/ 92 h 95"/>
              <a:gd name="T66" fmla="*/ 37 w 74"/>
              <a:gd name="T67" fmla="*/ 95 h 95"/>
              <a:gd name="T68" fmla="*/ 41 w 74"/>
              <a:gd name="T69" fmla="*/ 92 h 95"/>
              <a:gd name="T70" fmla="*/ 69 w 74"/>
              <a:gd name="T71" fmla="*/ 63 h 95"/>
              <a:gd name="T72" fmla="*/ 30 w 74"/>
              <a:gd name="T73" fmla="*/ 13 h 95"/>
              <a:gd name="T74" fmla="*/ 37 w 74"/>
              <a:gd name="T75" fmla="*/ 6 h 95"/>
              <a:gd name="T76" fmla="*/ 44 w 74"/>
              <a:gd name="T77" fmla="*/ 13 h 95"/>
              <a:gd name="T78" fmla="*/ 37 w 74"/>
              <a:gd name="T79" fmla="*/ 20 h 95"/>
              <a:gd name="T80" fmla="*/ 30 w 74"/>
              <a:gd name="T81" fmla="*/ 1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95">
                <a:moveTo>
                  <a:pt x="69" y="63"/>
                </a:moveTo>
                <a:cubicBezTo>
                  <a:pt x="74" y="67"/>
                  <a:pt x="74" y="67"/>
                  <a:pt x="74" y="67"/>
                </a:cubicBezTo>
                <a:cubicBezTo>
                  <a:pt x="72" y="60"/>
                  <a:pt x="72" y="60"/>
                  <a:pt x="72" y="60"/>
                </a:cubicBezTo>
                <a:cubicBezTo>
                  <a:pt x="70" y="53"/>
                  <a:pt x="70" y="53"/>
                  <a:pt x="70" y="53"/>
                </a:cubicBezTo>
                <a:cubicBezTo>
                  <a:pt x="65" y="58"/>
                  <a:pt x="65" y="58"/>
                  <a:pt x="65" y="58"/>
                </a:cubicBezTo>
                <a:cubicBezTo>
                  <a:pt x="60" y="64"/>
                  <a:pt x="60" y="64"/>
                  <a:pt x="60" y="64"/>
                </a:cubicBezTo>
                <a:cubicBezTo>
                  <a:pt x="66" y="62"/>
                  <a:pt x="66" y="62"/>
                  <a:pt x="66" y="62"/>
                </a:cubicBezTo>
                <a:cubicBezTo>
                  <a:pt x="62" y="73"/>
                  <a:pt x="52" y="80"/>
                  <a:pt x="41" y="81"/>
                </a:cubicBezTo>
                <a:cubicBezTo>
                  <a:pt x="41" y="33"/>
                  <a:pt x="41" y="33"/>
                  <a:pt x="41" y="33"/>
                </a:cubicBezTo>
                <a:cubicBezTo>
                  <a:pt x="56" y="33"/>
                  <a:pt x="56" y="33"/>
                  <a:pt x="56" y="33"/>
                </a:cubicBezTo>
                <a:cubicBezTo>
                  <a:pt x="56" y="28"/>
                  <a:pt x="56" y="28"/>
                  <a:pt x="56" y="28"/>
                </a:cubicBezTo>
                <a:cubicBezTo>
                  <a:pt x="41" y="28"/>
                  <a:pt x="41" y="28"/>
                  <a:pt x="41" y="28"/>
                </a:cubicBezTo>
                <a:cubicBezTo>
                  <a:pt x="41" y="25"/>
                  <a:pt x="41" y="25"/>
                  <a:pt x="41" y="25"/>
                </a:cubicBezTo>
                <a:cubicBezTo>
                  <a:pt x="46" y="23"/>
                  <a:pt x="50" y="18"/>
                  <a:pt x="50" y="13"/>
                </a:cubicBezTo>
                <a:cubicBezTo>
                  <a:pt x="50" y="6"/>
                  <a:pt x="44" y="0"/>
                  <a:pt x="37" y="0"/>
                </a:cubicBezTo>
                <a:cubicBezTo>
                  <a:pt x="30" y="0"/>
                  <a:pt x="24" y="6"/>
                  <a:pt x="24" y="13"/>
                </a:cubicBezTo>
                <a:cubicBezTo>
                  <a:pt x="24" y="18"/>
                  <a:pt x="28" y="23"/>
                  <a:pt x="33" y="25"/>
                </a:cubicBezTo>
                <a:cubicBezTo>
                  <a:pt x="33" y="28"/>
                  <a:pt x="33" y="28"/>
                  <a:pt x="33" y="28"/>
                </a:cubicBezTo>
                <a:cubicBezTo>
                  <a:pt x="19" y="28"/>
                  <a:pt x="19" y="28"/>
                  <a:pt x="19" y="28"/>
                </a:cubicBezTo>
                <a:cubicBezTo>
                  <a:pt x="19" y="33"/>
                  <a:pt x="19" y="33"/>
                  <a:pt x="19" y="33"/>
                </a:cubicBezTo>
                <a:cubicBezTo>
                  <a:pt x="33" y="33"/>
                  <a:pt x="33" y="33"/>
                  <a:pt x="33" y="33"/>
                </a:cubicBezTo>
                <a:cubicBezTo>
                  <a:pt x="33" y="81"/>
                  <a:pt x="33" y="81"/>
                  <a:pt x="33" y="81"/>
                </a:cubicBezTo>
                <a:cubicBezTo>
                  <a:pt x="22" y="80"/>
                  <a:pt x="12" y="73"/>
                  <a:pt x="8" y="62"/>
                </a:cubicBezTo>
                <a:cubicBezTo>
                  <a:pt x="13" y="64"/>
                  <a:pt x="13" y="64"/>
                  <a:pt x="13" y="64"/>
                </a:cubicBezTo>
                <a:cubicBezTo>
                  <a:pt x="9" y="58"/>
                  <a:pt x="9" y="58"/>
                  <a:pt x="9" y="58"/>
                </a:cubicBezTo>
                <a:cubicBezTo>
                  <a:pt x="5" y="55"/>
                  <a:pt x="5" y="55"/>
                  <a:pt x="5" y="55"/>
                </a:cubicBezTo>
                <a:cubicBezTo>
                  <a:pt x="5" y="55"/>
                  <a:pt x="5" y="55"/>
                  <a:pt x="5" y="55"/>
                </a:cubicBezTo>
                <a:cubicBezTo>
                  <a:pt x="5" y="55"/>
                  <a:pt x="5" y="55"/>
                  <a:pt x="5" y="55"/>
                </a:cubicBezTo>
                <a:cubicBezTo>
                  <a:pt x="4" y="53"/>
                  <a:pt x="4" y="53"/>
                  <a:pt x="4" y="53"/>
                </a:cubicBezTo>
                <a:cubicBezTo>
                  <a:pt x="2" y="60"/>
                  <a:pt x="2" y="60"/>
                  <a:pt x="2" y="60"/>
                </a:cubicBezTo>
                <a:cubicBezTo>
                  <a:pt x="0" y="67"/>
                  <a:pt x="0" y="67"/>
                  <a:pt x="0" y="67"/>
                </a:cubicBezTo>
                <a:cubicBezTo>
                  <a:pt x="5" y="63"/>
                  <a:pt x="5" y="63"/>
                  <a:pt x="5" y="63"/>
                </a:cubicBezTo>
                <a:cubicBezTo>
                  <a:pt x="6" y="78"/>
                  <a:pt x="18" y="90"/>
                  <a:pt x="33" y="92"/>
                </a:cubicBezTo>
                <a:cubicBezTo>
                  <a:pt x="33" y="94"/>
                  <a:pt x="35" y="95"/>
                  <a:pt x="37" y="95"/>
                </a:cubicBezTo>
                <a:cubicBezTo>
                  <a:pt x="39" y="95"/>
                  <a:pt x="41" y="94"/>
                  <a:pt x="41" y="92"/>
                </a:cubicBezTo>
                <a:cubicBezTo>
                  <a:pt x="56" y="90"/>
                  <a:pt x="67" y="78"/>
                  <a:pt x="69" y="63"/>
                </a:cubicBezTo>
                <a:close/>
                <a:moveTo>
                  <a:pt x="30" y="13"/>
                </a:moveTo>
                <a:cubicBezTo>
                  <a:pt x="30" y="9"/>
                  <a:pt x="33" y="6"/>
                  <a:pt x="37" y="6"/>
                </a:cubicBezTo>
                <a:cubicBezTo>
                  <a:pt x="41" y="6"/>
                  <a:pt x="44" y="9"/>
                  <a:pt x="44" y="13"/>
                </a:cubicBezTo>
                <a:cubicBezTo>
                  <a:pt x="44" y="17"/>
                  <a:pt x="41" y="20"/>
                  <a:pt x="37" y="20"/>
                </a:cubicBezTo>
                <a:cubicBezTo>
                  <a:pt x="33" y="20"/>
                  <a:pt x="30" y="17"/>
                  <a:pt x="30" y="13"/>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51" name="Freeform 122"/>
          <p:cNvSpPr>
            <a:spLocks/>
          </p:cNvSpPr>
          <p:nvPr/>
        </p:nvSpPr>
        <p:spPr bwMode="auto">
          <a:xfrm rot="21545399">
            <a:off x="7054461" y="1594445"/>
            <a:ext cx="154613" cy="201137"/>
          </a:xfrm>
          <a:custGeom>
            <a:avLst/>
            <a:gdLst>
              <a:gd name="T0" fmla="*/ 110 w 113"/>
              <a:gd name="T1" fmla="*/ 134 h 147"/>
              <a:gd name="T2" fmla="*/ 68 w 113"/>
              <a:gd name="T3" fmla="*/ 73 h 147"/>
              <a:gd name="T4" fmla="*/ 113 w 113"/>
              <a:gd name="T5" fmla="*/ 59 h 147"/>
              <a:gd name="T6" fmla="*/ 0 w 113"/>
              <a:gd name="T7" fmla="*/ 0 h 147"/>
              <a:gd name="T8" fmla="*/ 20 w 113"/>
              <a:gd name="T9" fmla="*/ 127 h 147"/>
              <a:gd name="T10" fmla="*/ 47 w 113"/>
              <a:gd name="T11" fmla="*/ 88 h 147"/>
              <a:gd name="T12" fmla="*/ 91 w 113"/>
              <a:gd name="T13" fmla="*/ 147 h 147"/>
              <a:gd name="T14" fmla="*/ 110 w 113"/>
              <a:gd name="T15" fmla="*/ 134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47">
                <a:moveTo>
                  <a:pt x="110" y="134"/>
                </a:moveTo>
                <a:lnTo>
                  <a:pt x="68" y="73"/>
                </a:lnTo>
                <a:lnTo>
                  <a:pt x="113" y="59"/>
                </a:lnTo>
                <a:lnTo>
                  <a:pt x="0" y="0"/>
                </a:lnTo>
                <a:lnTo>
                  <a:pt x="20" y="127"/>
                </a:lnTo>
                <a:lnTo>
                  <a:pt x="47" y="88"/>
                </a:lnTo>
                <a:lnTo>
                  <a:pt x="91" y="147"/>
                </a:lnTo>
                <a:lnTo>
                  <a:pt x="110" y="13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52" name="Freeform 123"/>
          <p:cNvSpPr>
            <a:spLocks noEditPoints="1"/>
          </p:cNvSpPr>
          <p:nvPr/>
        </p:nvSpPr>
        <p:spPr bwMode="auto">
          <a:xfrm rot="21545399">
            <a:off x="8177183" y="2232607"/>
            <a:ext cx="208359" cy="183279"/>
          </a:xfrm>
          <a:custGeom>
            <a:avLst/>
            <a:gdLst>
              <a:gd name="T0" fmla="*/ 60 w 64"/>
              <a:gd name="T1" fmla="*/ 12 h 56"/>
              <a:gd name="T2" fmla="*/ 37 w 64"/>
              <a:gd name="T3" fmla="*/ 12 h 56"/>
              <a:gd name="T4" fmla="*/ 46 w 64"/>
              <a:gd name="T5" fmla="*/ 4 h 56"/>
              <a:gd name="T6" fmla="*/ 46 w 64"/>
              <a:gd name="T7" fmla="*/ 1 h 56"/>
              <a:gd name="T8" fmla="*/ 43 w 64"/>
              <a:gd name="T9" fmla="*/ 1 h 56"/>
              <a:gd name="T10" fmla="*/ 32 w 64"/>
              <a:gd name="T11" fmla="*/ 12 h 56"/>
              <a:gd name="T12" fmla="*/ 29 w 64"/>
              <a:gd name="T13" fmla="*/ 12 h 56"/>
              <a:gd name="T14" fmla="*/ 18 w 64"/>
              <a:gd name="T15" fmla="*/ 1 h 56"/>
              <a:gd name="T16" fmla="*/ 15 w 64"/>
              <a:gd name="T17" fmla="*/ 1 h 56"/>
              <a:gd name="T18" fmla="*/ 15 w 64"/>
              <a:gd name="T19" fmla="*/ 4 h 56"/>
              <a:gd name="T20" fmla="*/ 24 w 64"/>
              <a:gd name="T21" fmla="*/ 12 h 56"/>
              <a:gd name="T22" fmla="*/ 4 w 64"/>
              <a:gd name="T23" fmla="*/ 12 h 56"/>
              <a:gd name="T24" fmla="*/ 0 w 64"/>
              <a:gd name="T25" fmla="*/ 16 h 56"/>
              <a:gd name="T26" fmla="*/ 0 w 64"/>
              <a:gd name="T27" fmla="*/ 52 h 56"/>
              <a:gd name="T28" fmla="*/ 4 w 64"/>
              <a:gd name="T29" fmla="*/ 56 h 56"/>
              <a:gd name="T30" fmla="*/ 60 w 64"/>
              <a:gd name="T31" fmla="*/ 56 h 56"/>
              <a:gd name="T32" fmla="*/ 64 w 64"/>
              <a:gd name="T33" fmla="*/ 52 h 56"/>
              <a:gd name="T34" fmla="*/ 64 w 64"/>
              <a:gd name="T35" fmla="*/ 16 h 56"/>
              <a:gd name="T36" fmla="*/ 60 w 64"/>
              <a:gd name="T37" fmla="*/ 12 h 56"/>
              <a:gd name="T38" fmla="*/ 44 w 64"/>
              <a:gd name="T39" fmla="*/ 48 h 56"/>
              <a:gd name="T40" fmla="*/ 8 w 64"/>
              <a:gd name="T41" fmla="*/ 48 h 56"/>
              <a:gd name="T42" fmla="*/ 8 w 64"/>
              <a:gd name="T43" fmla="*/ 20 h 56"/>
              <a:gd name="T44" fmla="*/ 44 w 64"/>
              <a:gd name="T45" fmla="*/ 20 h 56"/>
              <a:gd name="T46" fmla="*/ 44 w 64"/>
              <a:gd name="T47" fmla="*/ 48 h 56"/>
              <a:gd name="T48" fmla="*/ 56 w 64"/>
              <a:gd name="T49" fmla="*/ 36 h 56"/>
              <a:gd name="T50" fmla="*/ 52 w 64"/>
              <a:gd name="T51" fmla="*/ 36 h 56"/>
              <a:gd name="T52" fmla="*/ 52 w 64"/>
              <a:gd name="T53" fmla="*/ 32 h 56"/>
              <a:gd name="T54" fmla="*/ 56 w 64"/>
              <a:gd name="T55" fmla="*/ 32 h 56"/>
              <a:gd name="T56" fmla="*/ 56 w 64"/>
              <a:gd name="T57" fmla="*/ 36 h 56"/>
              <a:gd name="T58" fmla="*/ 56 w 64"/>
              <a:gd name="T59" fmla="*/ 28 h 56"/>
              <a:gd name="T60" fmla="*/ 52 w 64"/>
              <a:gd name="T61" fmla="*/ 28 h 56"/>
              <a:gd name="T62" fmla="*/ 52 w 64"/>
              <a:gd name="T63" fmla="*/ 24 h 56"/>
              <a:gd name="T64" fmla="*/ 56 w 64"/>
              <a:gd name="T65" fmla="*/ 24 h 56"/>
              <a:gd name="T66" fmla="*/ 56 w 64"/>
              <a:gd name="T6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56">
                <a:moveTo>
                  <a:pt x="60" y="12"/>
                </a:moveTo>
                <a:cubicBezTo>
                  <a:pt x="37" y="12"/>
                  <a:pt x="37" y="12"/>
                  <a:pt x="37" y="12"/>
                </a:cubicBezTo>
                <a:cubicBezTo>
                  <a:pt x="46" y="4"/>
                  <a:pt x="46" y="4"/>
                  <a:pt x="46" y="4"/>
                </a:cubicBezTo>
                <a:cubicBezTo>
                  <a:pt x="47" y="3"/>
                  <a:pt x="47" y="2"/>
                  <a:pt x="46" y="1"/>
                </a:cubicBezTo>
                <a:cubicBezTo>
                  <a:pt x="45" y="0"/>
                  <a:pt x="44" y="0"/>
                  <a:pt x="43" y="1"/>
                </a:cubicBezTo>
                <a:cubicBezTo>
                  <a:pt x="32" y="12"/>
                  <a:pt x="32" y="12"/>
                  <a:pt x="32" y="12"/>
                </a:cubicBezTo>
                <a:cubicBezTo>
                  <a:pt x="29" y="12"/>
                  <a:pt x="29" y="12"/>
                  <a:pt x="29" y="12"/>
                </a:cubicBezTo>
                <a:cubicBezTo>
                  <a:pt x="18" y="1"/>
                  <a:pt x="18" y="1"/>
                  <a:pt x="18" y="1"/>
                </a:cubicBezTo>
                <a:cubicBezTo>
                  <a:pt x="17" y="0"/>
                  <a:pt x="16" y="0"/>
                  <a:pt x="15" y="1"/>
                </a:cubicBezTo>
                <a:cubicBezTo>
                  <a:pt x="14" y="2"/>
                  <a:pt x="14" y="3"/>
                  <a:pt x="15" y="4"/>
                </a:cubicBezTo>
                <a:cubicBezTo>
                  <a:pt x="24" y="12"/>
                  <a:pt x="24" y="12"/>
                  <a:pt x="24" y="12"/>
                </a:cubicBezTo>
                <a:cubicBezTo>
                  <a:pt x="4" y="12"/>
                  <a:pt x="4" y="12"/>
                  <a:pt x="4" y="12"/>
                </a:cubicBezTo>
                <a:cubicBezTo>
                  <a:pt x="1" y="12"/>
                  <a:pt x="0" y="14"/>
                  <a:pt x="0" y="16"/>
                </a:cubicBezTo>
                <a:cubicBezTo>
                  <a:pt x="0" y="52"/>
                  <a:pt x="0" y="52"/>
                  <a:pt x="0" y="52"/>
                </a:cubicBezTo>
                <a:cubicBezTo>
                  <a:pt x="0" y="55"/>
                  <a:pt x="1" y="56"/>
                  <a:pt x="4" y="56"/>
                </a:cubicBezTo>
                <a:cubicBezTo>
                  <a:pt x="60" y="56"/>
                  <a:pt x="60" y="56"/>
                  <a:pt x="60" y="56"/>
                </a:cubicBezTo>
                <a:cubicBezTo>
                  <a:pt x="62" y="56"/>
                  <a:pt x="64" y="55"/>
                  <a:pt x="64" y="52"/>
                </a:cubicBezTo>
                <a:cubicBezTo>
                  <a:pt x="64" y="16"/>
                  <a:pt x="64" y="16"/>
                  <a:pt x="64" y="16"/>
                </a:cubicBezTo>
                <a:cubicBezTo>
                  <a:pt x="64" y="14"/>
                  <a:pt x="62" y="12"/>
                  <a:pt x="60" y="12"/>
                </a:cubicBezTo>
                <a:close/>
                <a:moveTo>
                  <a:pt x="44" y="48"/>
                </a:moveTo>
                <a:cubicBezTo>
                  <a:pt x="8" y="48"/>
                  <a:pt x="8" y="48"/>
                  <a:pt x="8" y="48"/>
                </a:cubicBezTo>
                <a:cubicBezTo>
                  <a:pt x="8" y="20"/>
                  <a:pt x="8" y="20"/>
                  <a:pt x="8" y="20"/>
                </a:cubicBezTo>
                <a:cubicBezTo>
                  <a:pt x="44" y="20"/>
                  <a:pt x="44" y="20"/>
                  <a:pt x="44" y="20"/>
                </a:cubicBezTo>
                <a:lnTo>
                  <a:pt x="44" y="48"/>
                </a:lnTo>
                <a:close/>
                <a:moveTo>
                  <a:pt x="56" y="36"/>
                </a:moveTo>
                <a:cubicBezTo>
                  <a:pt x="52" y="36"/>
                  <a:pt x="52" y="36"/>
                  <a:pt x="52" y="36"/>
                </a:cubicBezTo>
                <a:cubicBezTo>
                  <a:pt x="52" y="32"/>
                  <a:pt x="52" y="32"/>
                  <a:pt x="52" y="32"/>
                </a:cubicBezTo>
                <a:cubicBezTo>
                  <a:pt x="56" y="32"/>
                  <a:pt x="56" y="32"/>
                  <a:pt x="56" y="32"/>
                </a:cubicBezTo>
                <a:lnTo>
                  <a:pt x="56" y="36"/>
                </a:lnTo>
                <a:close/>
                <a:moveTo>
                  <a:pt x="56" y="28"/>
                </a:moveTo>
                <a:cubicBezTo>
                  <a:pt x="52" y="28"/>
                  <a:pt x="52" y="28"/>
                  <a:pt x="52" y="28"/>
                </a:cubicBezTo>
                <a:cubicBezTo>
                  <a:pt x="52" y="24"/>
                  <a:pt x="52" y="24"/>
                  <a:pt x="52" y="24"/>
                </a:cubicBezTo>
                <a:cubicBezTo>
                  <a:pt x="56" y="24"/>
                  <a:pt x="56" y="24"/>
                  <a:pt x="56" y="24"/>
                </a:cubicBezTo>
                <a:lnTo>
                  <a:pt x="56" y="28"/>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54" name="Group 153"/>
          <p:cNvGrpSpPr/>
          <p:nvPr/>
        </p:nvGrpSpPr>
        <p:grpSpPr>
          <a:xfrm>
            <a:off x="8729881" y="558195"/>
            <a:ext cx="225092" cy="255556"/>
            <a:chOff x="2641601" y="5472113"/>
            <a:chExt cx="211138" cy="239713"/>
          </a:xfrm>
          <a:solidFill>
            <a:schemeClr val="accent1"/>
          </a:solidFill>
        </p:grpSpPr>
        <p:sp>
          <p:nvSpPr>
            <p:cNvPr id="155" name="Freeform 245"/>
            <p:cNvSpPr>
              <a:spLocks noEditPoints="1"/>
            </p:cNvSpPr>
            <p:nvPr/>
          </p:nvSpPr>
          <p:spPr bwMode="auto">
            <a:xfrm>
              <a:off x="2641601" y="5516563"/>
              <a:ext cx="211138" cy="195263"/>
            </a:xfrm>
            <a:custGeom>
              <a:avLst/>
              <a:gdLst>
                <a:gd name="T0" fmla="*/ 28 w 56"/>
                <a:gd name="T1" fmla="*/ 8 h 52"/>
                <a:gd name="T2" fmla="*/ 0 w 56"/>
                <a:gd name="T3" fmla="*/ 24 h 52"/>
                <a:gd name="T4" fmla="*/ 20 w 56"/>
                <a:gd name="T5" fmla="*/ 52 h 52"/>
                <a:gd name="T6" fmla="*/ 28 w 56"/>
                <a:gd name="T7" fmla="*/ 48 h 52"/>
                <a:gd name="T8" fmla="*/ 36 w 56"/>
                <a:gd name="T9" fmla="*/ 52 h 52"/>
                <a:gd name="T10" fmla="*/ 56 w 56"/>
                <a:gd name="T11" fmla="*/ 24 h 52"/>
                <a:gd name="T12" fmla="*/ 28 w 56"/>
                <a:gd name="T13" fmla="*/ 8 h 52"/>
                <a:gd name="T14" fmla="*/ 12 w 56"/>
                <a:gd name="T15" fmla="*/ 40 h 52"/>
                <a:gd name="T16" fmla="*/ 12 w 56"/>
                <a:gd name="T17" fmla="*/ 12 h 52"/>
                <a:gd name="T18" fmla="*/ 20 w 56"/>
                <a:gd name="T19" fmla="*/ 12 h 52"/>
                <a:gd name="T20" fmla="*/ 12 w 56"/>
                <a:gd name="T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8"/>
                  </a:moveTo>
                  <a:cubicBezTo>
                    <a:pt x="7" y="0"/>
                    <a:pt x="0" y="12"/>
                    <a:pt x="0" y="24"/>
                  </a:cubicBezTo>
                  <a:cubicBezTo>
                    <a:pt x="0" y="36"/>
                    <a:pt x="14" y="52"/>
                    <a:pt x="20" y="52"/>
                  </a:cubicBezTo>
                  <a:cubicBezTo>
                    <a:pt x="28" y="52"/>
                    <a:pt x="28" y="48"/>
                    <a:pt x="28" y="48"/>
                  </a:cubicBezTo>
                  <a:cubicBezTo>
                    <a:pt x="28" y="48"/>
                    <a:pt x="28" y="52"/>
                    <a:pt x="36" y="52"/>
                  </a:cubicBezTo>
                  <a:cubicBezTo>
                    <a:pt x="42" y="52"/>
                    <a:pt x="56" y="36"/>
                    <a:pt x="56" y="24"/>
                  </a:cubicBezTo>
                  <a:cubicBezTo>
                    <a:pt x="56" y="12"/>
                    <a:pt x="49" y="0"/>
                    <a:pt x="28" y="8"/>
                  </a:cubicBezTo>
                  <a:close/>
                  <a:moveTo>
                    <a:pt x="12" y="40"/>
                  </a:moveTo>
                  <a:cubicBezTo>
                    <a:pt x="0" y="24"/>
                    <a:pt x="12" y="12"/>
                    <a:pt x="12" y="12"/>
                  </a:cubicBezTo>
                  <a:cubicBezTo>
                    <a:pt x="20" y="12"/>
                    <a:pt x="20" y="12"/>
                    <a:pt x="20" y="12"/>
                  </a:cubicBezTo>
                  <a:cubicBezTo>
                    <a:pt x="20" y="12"/>
                    <a:pt x="12" y="20"/>
                    <a:pt x="1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6" name="Freeform 246"/>
            <p:cNvSpPr>
              <a:spLocks/>
            </p:cNvSpPr>
            <p:nvPr/>
          </p:nvSpPr>
          <p:spPr bwMode="auto">
            <a:xfrm>
              <a:off x="2687638" y="5472113"/>
              <a:ext cx="60325" cy="60325"/>
            </a:xfrm>
            <a:custGeom>
              <a:avLst/>
              <a:gdLst>
                <a:gd name="T0" fmla="*/ 16 w 16"/>
                <a:gd name="T1" fmla="*/ 16 h 16"/>
                <a:gd name="T2" fmla="*/ 8 w 16"/>
                <a:gd name="T3" fmla="*/ 0 h 16"/>
                <a:gd name="T4" fmla="*/ 0 w 16"/>
                <a:gd name="T5" fmla="*/ 0 h 16"/>
                <a:gd name="T6" fmla="*/ 12 w 16"/>
                <a:gd name="T7" fmla="*/ 16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cubicBezTo>
                    <a:pt x="12" y="8"/>
                    <a:pt x="8" y="0"/>
                    <a:pt x="8" y="0"/>
                  </a:cubicBezTo>
                  <a:cubicBezTo>
                    <a:pt x="0" y="0"/>
                    <a:pt x="0" y="0"/>
                    <a:pt x="0" y="0"/>
                  </a:cubicBezTo>
                  <a:cubicBezTo>
                    <a:pt x="12" y="16"/>
                    <a:pt x="12" y="16"/>
                    <a:pt x="12" y="16"/>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7" name="Freeform 247"/>
            <p:cNvSpPr>
              <a:spLocks/>
            </p:cNvSpPr>
            <p:nvPr/>
          </p:nvSpPr>
          <p:spPr bwMode="auto">
            <a:xfrm>
              <a:off x="2747963" y="5472113"/>
              <a:ext cx="74613" cy="60325"/>
            </a:xfrm>
            <a:custGeom>
              <a:avLst/>
              <a:gdLst>
                <a:gd name="T0" fmla="*/ 20 w 20"/>
                <a:gd name="T1" fmla="*/ 0 h 16"/>
                <a:gd name="T2" fmla="*/ 0 w 20"/>
                <a:gd name="T3" fmla="*/ 16 h 16"/>
                <a:gd name="T4" fmla="*/ 20 w 20"/>
                <a:gd name="T5" fmla="*/ 0 h 16"/>
              </a:gdLst>
              <a:ahLst/>
              <a:cxnLst>
                <a:cxn ang="0">
                  <a:pos x="T0" y="T1"/>
                </a:cxn>
                <a:cxn ang="0">
                  <a:pos x="T2" y="T3"/>
                </a:cxn>
                <a:cxn ang="0">
                  <a:pos x="T4" y="T5"/>
                </a:cxn>
              </a:cxnLst>
              <a:rect l="0" t="0" r="r" b="b"/>
              <a:pathLst>
                <a:path w="20" h="16">
                  <a:moveTo>
                    <a:pt x="20" y="0"/>
                  </a:moveTo>
                  <a:cubicBezTo>
                    <a:pt x="20" y="0"/>
                    <a:pt x="0" y="0"/>
                    <a:pt x="0" y="16"/>
                  </a:cubicBezTo>
                  <a:cubicBezTo>
                    <a:pt x="0" y="16"/>
                    <a:pt x="20" y="16"/>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58" name="Group 157"/>
          <p:cNvGrpSpPr/>
          <p:nvPr/>
        </p:nvGrpSpPr>
        <p:grpSpPr>
          <a:xfrm>
            <a:off x="8431893" y="803600"/>
            <a:ext cx="225092" cy="226583"/>
            <a:chOff x="5016501" y="1625601"/>
            <a:chExt cx="239713" cy="241300"/>
          </a:xfrm>
          <a:solidFill>
            <a:schemeClr val="accent2"/>
          </a:solidFill>
        </p:grpSpPr>
        <p:sp>
          <p:nvSpPr>
            <p:cNvPr id="159" name="Oval 116"/>
            <p:cNvSpPr>
              <a:spLocks noChangeArrowheads="1"/>
            </p:cNvSpPr>
            <p:nvPr/>
          </p:nvSpPr>
          <p:spPr bwMode="auto">
            <a:xfrm>
              <a:off x="5016501" y="1803401"/>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0" name="Freeform 117"/>
            <p:cNvSpPr>
              <a:spLocks/>
            </p:cNvSpPr>
            <p:nvPr/>
          </p:nvSpPr>
          <p:spPr bwMode="auto">
            <a:xfrm>
              <a:off x="5019676" y="1709738"/>
              <a:ext cx="153988" cy="157163"/>
            </a:xfrm>
            <a:custGeom>
              <a:avLst/>
              <a:gdLst>
                <a:gd name="T0" fmla="*/ 0 w 41"/>
                <a:gd name="T1" fmla="*/ 0 h 42"/>
                <a:gd name="T2" fmla="*/ 0 w 41"/>
                <a:gd name="T3" fmla="*/ 11 h 42"/>
                <a:gd name="T4" fmla="*/ 21 w 41"/>
                <a:gd name="T5" fmla="*/ 20 h 42"/>
                <a:gd name="T6" fmla="*/ 30 w 41"/>
                <a:gd name="T7" fmla="*/ 42 h 42"/>
                <a:gd name="T8" fmla="*/ 41 w 41"/>
                <a:gd name="T9" fmla="*/ 42 h 42"/>
                <a:gd name="T10" fmla="*/ 0 w 41"/>
                <a:gd name="T11" fmla="*/ 0 h 42"/>
              </a:gdLst>
              <a:ahLst/>
              <a:cxnLst>
                <a:cxn ang="0">
                  <a:pos x="T0" y="T1"/>
                </a:cxn>
                <a:cxn ang="0">
                  <a:pos x="T2" y="T3"/>
                </a:cxn>
                <a:cxn ang="0">
                  <a:pos x="T4" y="T5"/>
                </a:cxn>
                <a:cxn ang="0">
                  <a:pos x="T6" y="T7"/>
                </a:cxn>
                <a:cxn ang="0">
                  <a:pos x="T8" y="T9"/>
                </a:cxn>
                <a:cxn ang="0">
                  <a:pos x="T10" y="T11"/>
                </a:cxn>
              </a:cxnLst>
              <a:rect l="0" t="0" r="r" b="b"/>
              <a:pathLst>
                <a:path w="41" h="42">
                  <a:moveTo>
                    <a:pt x="0" y="0"/>
                  </a:moveTo>
                  <a:cubicBezTo>
                    <a:pt x="0" y="11"/>
                    <a:pt x="0" y="11"/>
                    <a:pt x="0" y="11"/>
                  </a:cubicBezTo>
                  <a:cubicBezTo>
                    <a:pt x="8" y="11"/>
                    <a:pt x="15" y="15"/>
                    <a:pt x="21" y="20"/>
                  </a:cubicBezTo>
                  <a:cubicBezTo>
                    <a:pt x="26" y="26"/>
                    <a:pt x="30" y="33"/>
                    <a:pt x="30" y="42"/>
                  </a:cubicBezTo>
                  <a:cubicBezTo>
                    <a:pt x="41" y="42"/>
                    <a:pt x="41" y="42"/>
                    <a:pt x="41" y="42"/>
                  </a:cubicBezTo>
                  <a:cubicBezTo>
                    <a:pt x="41" y="19"/>
                    <a:pt x="2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1" name="Freeform 118"/>
            <p:cNvSpPr>
              <a:spLocks/>
            </p:cNvSpPr>
            <p:nvPr/>
          </p:nvSpPr>
          <p:spPr bwMode="auto">
            <a:xfrm>
              <a:off x="5019676" y="1625601"/>
              <a:ext cx="236538" cy="241300"/>
            </a:xfrm>
            <a:custGeom>
              <a:avLst/>
              <a:gdLst>
                <a:gd name="T0" fmla="*/ 0 w 63"/>
                <a:gd name="T1" fmla="*/ 0 h 64"/>
                <a:gd name="T2" fmla="*/ 0 w 63"/>
                <a:gd name="T3" fmla="*/ 11 h 64"/>
                <a:gd name="T4" fmla="*/ 52 w 63"/>
                <a:gd name="T5" fmla="*/ 64 h 64"/>
                <a:gd name="T6" fmla="*/ 63 w 63"/>
                <a:gd name="T7" fmla="*/ 64 h 64"/>
                <a:gd name="T8" fmla="*/ 0 w 63"/>
                <a:gd name="T9" fmla="*/ 0 h 64"/>
              </a:gdLst>
              <a:ahLst/>
              <a:cxnLst>
                <a:cxn ang="0">
                  <a:pos x="T0" y="T1"/>
                </a:cxn>
                <a:cxn ang="0">
                  <a:pos x="T2" y="T3"/>
                </a:cxn>
                <a:cxn ang="0">
                  <a:pos x="T4" y="T5"/>
                </a:cxn>
                <a:cxn ang="0">
                  <a:pos x="T6" y="T7"/>
                </a:cxn>
                <a:cxn ang="0">
                  <a:pos x="T8" y="T9"/>
                </a:cxn>
              </a:cxnLst>
              <a:rect l="0" t="0" r="r" b="b"/>
              <a:pathLst>
                <a:path w="63" h="64">
                  <a:moveTo>
                    <a:pt x="0" y="0"/>
                  </a:moveTo>
                  <a:cubicBezTo>
                    <a:pt x="0" y="11"/>
                    <a:pt x="0" y="11"/>
                    <a:pt x="0" y="11"/>
                  </a:cubicBezTo>
                  <a:cubicBezTo>
                    <a:pt x="28" y="12"/>
                    <a:pt x="51" y="35"/>
                    <a:pt x="52" y="64"/>
                  </a:cubicBezTo>
                  <a:cubicBezTo>
                    <a:pt x="63" y="64"/>
                    <a:pt x="63" y="64"/>
                    <a:pt x="63" y="64"/>
                  </a:cubicBezTo>
                  <a:cubicBezTo>
                    <a:pt x="63" y="29"/>
                    <a:pt x="3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62" name="Group 161"/>
          <p:cNvGrpSpPr/>
          <p:nvPr/>
        </p:nvGrpSpPr>
        <p:grpSpPr>
          <a:xfrm>
            <a:off x="7531674" y="803760"/>
            <a:ext cx="283008" cy="195500"/>
            <a:chOff x="3092451" y="1625601"/>
            <a:chExt cx="241300" cy="166688"/>
          </a:xfrm>
          <a:solidFill>
            <a:schemeClr val="tx1">
              <a:lumMod val="20000"/>
              <a:lumOff val="80000"/>
            </a:schemeClr>
          </a:solidFill>
        </p:grpSpPr>
        <p:sp>
          <p:nvSpPr>
            <p:cNvPr id="163" name="Freeform 112"/>
            <p:cNvSpPr>
              <a:spLocks/>
            </p:cNvSpPr>
            <p:nvPr/>
          </p:nvSpPr>
          <p:spPr bwMode="auto">
            <a:xfrm>
              <a:off x="3092451" y="1625601"/>
              <a:ext cx="165100" cy="166688"/>
            </a:xfrm>
            <a:custGeom>
              <a:avLst/>
              <a:gdLst>
                <a:gd name="T0" fmla="*/ 40 w 44"/>
                <a:gd name="T1" fmla="*/ 0 h 44"/>
                <a:gd name="T2" fmla="*/ 4 w 44"/>
                <a:gd name="T3" fmla="*/ 0 h 44"/>
                <a:gd name="T4" fmla="*/ 0 w 44"/>
                <a:gd name="T5" fmla="*/ 4 h 44"/>
                <a:gd name="T6" fmla="*/ 0 w 44"/>
                <a:gd name="T7" fmla="*/ 40 h 44"/>
                <a:gd name="T8" fmla="*/ 4 w 44"/>
                <a:gd name="T9" fmla="*/ 44 h 44"/>
                <a:gd name="T10" fmla="*/ 40 w 44"/>
                <a:gd name="T11" fmla="*/ 44 h 44"/>
                <a:gd name="T12" fmla="*/ 44 w 44"/>
                <a:gd name="T13" fmla="*/ 40 h 44"/>
                <a:gd name="T14" fmla="*/ 44 w 44"/>
                <a:gd name="T15" fmla="*/ 4 h 44"/>
                <a:gd name="T16" fmla="*/ 40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40" y="0"/>
                  </a:moveTo>
                  <a:cubicBezTo>
                    <a:pt x="4" y="0"/>
                    <a:pt x="4" y="0"/>
                    <a:pt x="4" y="0"/>
                  </a:cubicBezTo>
                  <a:cubicBezTo>
                    <a:pt x="2" y="0"/>
                    <a:pt x="0" y="2"/>
                    <a:pt x="0" y="4"/>
                  </a:cubicBezTo>
                  <a:cubicBezTo>
                    <a:pt x="0" y="40"/>
                    <a:pt x="0" y="40"/>
                    <a:pt x="0" y="40"/>
                  </a:cubicBezTo>
                  <a:cubicBezTo>
                    <a:pt x="0" y="42"/>
                    <a:pt x="2" y="44"/>
                    <a:pt x="4" y="44"/>
                  </a:cubicBezTo>
                  <a:cubicBezTo>
                    <a:pt x="40" y="44"/>
                    <a:pt x="40" y="44"/>
                    <a:pt x="40" y="44"/>
                  </a:cubicBezTo>
                  <a:cubicBezTo>
                    <a:pt x="42" y="44"/>
                    <a:pt x="44" y="42"/>
                    <a:pt x="44" y="40"/>
                  </a:cubicBezTo>
                  <a:cubicBezTo>
                    <a:pt x="44" y="4"/>
                    <a:pt x="44" y="4"/>
                    <a:pt x="44" y="4"/>
                  </a:cubicBezTo>
                  <a:cubicBezTo>
                    <a:pt x="44" y="2"/>
                    <a:pt x="42"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4" name="Freeform 113"/>
            <p:cNvSpPr>
              <a:spLocks/>
            </p:cNvSpPr>
            <p:nvPr/>
          </p:nvSpPr>
          <p:spPr bwMode="auto">
            <a:xfrm>
              <a:off x="3273426" y="1649413"/>
              <a:ext cx="60325" cy="119063"/>
            </a:xfrm>
            <a:custGeom>
              <a:avLst/>
              <a:gdLst>
                <a:gd name="T0" fmla="*/ 13 w 16"/>
                <a:gd name="T1" fmla="*/ 1 h 32"/>
                <a:gd name="T2" fmla="*/ 5 w 16"/>
                <a:gd name="T3" fmla="*/ 5 h 32"/>
                <a:gd name="T4" fmla="*/ 0 w 16"/>
                <a:gd name="T5" fmla="*/ 8 h 32"/>
                <a:gd name="T6" fmla="*/ 0 w 16"/>
                <a:gd name="T7" fmla="*/ 23 h 32"/>
                <a:gd name="T8" fmla="*/ 5 w 16"/>
                <a:gd name="T9" fmla="*/ 27 h 32"/>
                <a:gd name="T10" fmla="*/ 13 w 16"/>
                <a:gd name="T11" fmla="*/ 31 h 32"/>
                <a:gd name="T12" fmla="*/ 16 w 16"/>
                <a:gd name="T13" fmla="*/ 29 h 32"/>
                <a:gd name="T14" fmla="*/ 16 w 16"/>
                <a:gd name="T15" fmla="*/ 3 h 32"/>
                <a:gd name="T16" fmla="*/ 13 w 16"/>
                <a:gd name="T1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13" y="1"/>
                  </a:moveTo>
                  <a:cubicBezTo>
                    <a:pt x="5" y="5"/>
                    <a:pt x="5" y="5"/>
                    <a:pt x="5" y="5"/>
                  </a:cubicBezTo>
                  <a:cubicBezTo>
                    <a:pt x="4" y="6"/>
                    <a:pt x="2" y="7"/>
                    <a:pt x="0" y="8"/>
                  </a:cubicBezTo>
                  <a:cubicBezTo>
                    <a:pt x="0" y="23"/>
                    <a:pt x="0" y="23"/>
                    <a:pt x="0" y="23"/>
                  </a:cubicBezTo>
                  <a:cubicBezTo>
                    <a:pt x="2" y="24"/>
                    <a:pt x="4" y="26"/>
                    <a:pt x="5" y="27"/>
                  </a:cubicBezTo>
                  <a:cubicBezTo>
                    <a:pt x="13" y="31"/>
                    <a:pt x="13" y="31"/>
                    <a:pt x="13" y="31"/>
                  </a:cubicBezTo>
                  <a:cubicBezTo>
                    <a:pt x="14" y="32"/>
                    <a:pt x="16" y="31"/>
                    <a:pt x="16" y="29"/>
                  </a:cubicBezTo>
                  <a:cubicBezTo>
                    <a:pt x="16" y="3"/>
                    <a:pt x="16" y="3"/>
                    <a:pt x="16" y="3"/>
                  </a:cubicBezTo>
                  <a:cubicBezTo>
                    <a:pt x="16" y="1"/>
                    <a:pt x="14"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65" name="Freeform 153"/>
          <p:cNvSpPr>
            <a:spLocks/>
          </p:cNvSpPr>
          <p:nvPr/>
        </p:nvSpPr>
        <p:spPr bwMode="auto">
          <a:xfrm>
            <a:off x="8557266" y="1236455"/>
            <a:ext cx="273699" cy="273699"/>
          </a:xfrm>
          <a:custGeom>
            <a:avLst/>
            <a:gdLst>
              <a:gd name="T0" fmla="*/ 50 w 62"/>
              <a:gd name="T1" fmla="*/ 49 h 62"/>
              <a:gd name="T2" fmla="*/ 44 w 62"/>
              <a:gd name="T3" fmla="*/ 54 h 62"/>
              <a:gd name="T4" fmla="*/ 24 w 62"/>
              <a:gd name="T5" fmla="*/ 54 h 62"/>
              <a:gd name="T6" fmla="*/ 21 w 62"/>
              <a:gd name="T7" fmla="*/ 50 h 62"/>
              <a:gd name="T8" fmla="*/ 24 w 62"/>
              <a:gd name="T9" fmla="*/ 42 h 62"/>
              <a:gd name="T10" fmla="*/ 56 w 62"/>
              <a:gd name="T11" fmla="*/ 42 h 62"/>
              <a:gd name="T12" fmla="*/ 62 w 62"/>
              <a:gd name="T13" fmla="*/ 14 h 62"/>
              <a:gd name="T14" fmla="*/ 11 w 62"/>
              <a:gd name="T15" fmla="*/ 7 h 62"/>
              <a:gd name="T16" fmla="*/ 7 w 62"/>
              <a:gd name="T17" fmla="*/ 5 h 62"/>
              <a:gd name="T18" fmla="*/ 7 w 62"/>
              <a:gd name="T19" fmla="*/ 4 h 62"/>
              <a:gd name="T20" fmla="*/ 4 w 62"/>
              <a:gd name="T21" fmla="*/ 0 h 62"/>
              <a:gd name="T22" fmla="*/ 0 w 62"/>
              <a:gd name="T23" fmla="*/ 4 h 62"/>
              <a:gd name="T24" fmla="*/ 4 w 62"/>
              <a:gd name="T25" fmla="*/ 8 h 62"/>
              <a:gd name="T26" fmla="*/ 4 w 62"/>
              <a:gd name="T27" fmla="*/ 8 h 62"/>
              <a:gd name="T28" fmla="*/ 9 w 62"/>
              <a:gd name="T29" fmla="*/ 11 h 62"/>
              <a:gd name="T30" fmla="*/ 17 w 62"/>
              <a:gd name="T31" fmla="*/ 42 h 62"/>
              <a:gd name="T32" fmla="*/ 19 w 62"/>
              <a:gd name="T33" fmla="*/ 42 h 62"/>
              <a:gd name="T34" fmla="*/ 17 w 62"/>
              <a:gd name="T35" fmla="*/ 49 h 62"/>
              <a:gd name="T36" fmla="*/ 17 w 62"/>
              <a:gd name="T37" fmla="*/ 49 h 62"/>
              <a:gd name="T38" fmla="*/ 10 w 62"/>
              <a:gd name="T39" fmla="*/ 55 h 62"/>
              <a:gd name="T40" fmla="*/ 17 w 62"/>
              <a:gd name="T41" fmla="*/ 62 h 62"/>
              <a:gd name="T42" fmla="*/ 23 w 62"/>
              <a:gd name="T43" fmla="*/ 58 h 62"/>
              <a:gd name="T44" fmla="*/ 44 w 62"/>
              <a:gd name="T45" fmla="*/ 58 h 62"/>
              <a:gd name="T46" fmla="*/ 50 w 62"/>
              <a:gd name="T47" fmla="*/ 62 h 62"/>
              <a:gd name="T48" fmla="*/ 57 w 62"/>
              <a:gd name="T49" fmla="*/ 55 h 62"/>
              <a:gd name="T50" fmla="*/ 50 w 62"/>
              <a:gd name="T51"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2">
                <a:moveTo>
                  <a:pt x="50" y="49"/>
                </a:moveTo>
                <a:cubicBezTo>
                  <a:pt x="47" y="49"/>
                  <a:pt x="45" y="51"/>
                  <a:pt x="44" y="54"/>
                </a:cubicBezTo>
                <a:cubicBezTo>
                  <a:pt x="24" y="54"/>
                  <a:pt x="24" y="54"/>
                  <a:pt x="24" y="54"/>
                </a:cubicBezTo>
                <a:cubicBezTo>
                  <a:pt x="23" y="52"/>
                  <a:pt x="22" y="51"/>
                  <a:pt x="21" y="50"/>
                </a:cubicBezTo>
                <a:cubicBezTo>
                  <a:pt x="24" y="42"/>
                  <a:pt x="24" y="42"/>
                  <a:pt x="24" y="42"/>
                </a:cubicBezTo>
                <a:cubicBezTo>
                  <a:pt x="56" y="42"/>
                  <a:pt x="56" y="42"/>
                  <a:pt x="56" y="42"/>
                </a:cubicBezTo>
                <a:cubicBezTo>
                  <a:pt x="62" y="14"/>
                  <a:pt x="62" y="14"/>
                  <a:pt x="62" y="14"/>
                </a:cubicBezTo>
                <a:cubicBezTo>
                  <a:pt x="11" y="7"/>
                  <a:pt x="11" y="7"/>
                  <a:pt x="11" y="7"/>
                </a:cubicBezTo>
                <a:cubicBezTo>
                  <a:pt x="7" y="5"/>
                  <a:pt x="7" y="5"/>
                  <a:pt x="7" y="5"/>
                </a:cubicBezTo>
                <a:cubicBezTo>
                  <a:pt x="7" y="4"/>
                  <a:pt x="7" y="4"/>
                  <a:pt x="7" y="4"/>
                </a:cubicBezTo>
                <a:cubicBezTo>
                  <a:pt x="7" y="2"/>
                  <a:pt x="6" y="0"/>
                  <a:pt x="4" y="0"/>
                </a:cubicBezTo>
                <a:cubicBezTo>
                  <a:pt x="1" y="0"/>
                  <a:pt x="0" y="2"/>
                  <a:pt x="0" y="4"/>
                </a:cubicBezTo>
                <a:cubicBezTo>
                  <a:pt x="0" y="6"/>
                  <a:pt x="1" y="8"/>
                  <a:pt x="4" y="8"/>
                </a:cubicBezTo>
                <a:cubicBezTo>
                  <a:pt x="4" y="8"/>
                  <a:pt x="4" y="8"/>
                  <a:pt x="4" y="8"/>
                </a:cubicBezTo>
                <a:cubicBezTo>
                  <a:pt x="9" y="11"/>
                  <a:pt x="9" y="11"/>
                  <a:pt x="9" y="11"/>
                </a:cubicBezTo>
                <a:cubicBezTo>
                  <a:pt x="17" y="42"/>
                  <a:pt x="17" y="42"/>
                  <a:pt x="17" y="42"/>
                </a:cubicBezTo>
                <a:cubicBezTo>
                  <a:pt x="19" y="42"/>
                  <a:pt x="19" y="42"/>
                  <a:pt x="19" y="42"/>
                </a:cubicBezTo>
                <a:cubicBezTo>
                  <a:pt x="17" y="49"/>
                  <a:pt x="17" y="49"/>
                  <a:pt x="17" y="49"/>
                </a:cubicBezTo>
                <a:cubicBezTo>
                  <a:pt x="17" y="49"/>
                  <a:pt x="17" y="49"/>
                  <a:pt x="17" y="49"/>
                </a:cubicBezTo>
                <a:cubicBezTo>
                  <a:pt x="13" y="49"/>
                  <a:pt x="10" y="52"/>
                  <a:pt x="10" y="55"/>
                </a:cubicBezTo>
                <a:cubicBezTo>
                  <a:pt x="10" y="59"/>
                  <a:pt x="13" y="62"/>
                  <a:pt x="17" y="62"/>
                </a:cubicBezTo>
                <a:cubicBezTo>
                  <a:pt x="20" y="62"/>
                  <a:pt x="22" y="60"/>
                  <a:pt x="23" y="58"/>
                </a:cubicBezTo>
                <a:cubicBezTo>
                  <a:pt x="44" y="58"/>
                  <a:pt x="44" y="58"/>
                  <a:pt x="44" y="58"/>
                </a:cubicBezTo>
                <a:cubicBezTo>
                  <a:pt x="45" y="60"/>
                  <a:pt x="47" y="62"/>
                  <a:pt x="50" y="62"/>
                </a:cubicBezTo>
                <a:cubicBezTo>
                  <a:pt x="54" y="62"/>
                  <a:pt x="57" y="59"/>
                  <a:pt x="57" y="55"/>
                </a:cubicBezTo>
                <a:cubicBezTo>
                  <a:pt x="57" y="52"/>
                  <a:pt x="54" y="49"/>
                  <a:pt x="50" y="49"/>
                </a:cubicBezTo>
                <a:close/>
              </a:path>
            </a:pathLst>
          </a:custGeom>
          <a:solidFill>
            <a:schemeClr val="tx1">
              <a:lumMod val="20000"/>
              <a:lumOff val="80000"/>
            </a:schemeClr>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66" name="Freeform 322"/>
          <p:cNvSpPr>
            <a:spLocks/>
          </p:cNvSpPr>
          <p:nvPr/>
        </p:nvSpPr>
        <p:spPr bwMode="auto">
          <a:xfrm>
            <a:off x="8788216" y="927003"/>
            <a:ext cx="264389" cy="281147"/>
          </a:xfrm>
          <a:custGeom>
            <a:avLst/>
            <a:gdLst>
              <a:gd name="T0" fmla="*/ 32 w 60"/>
              <a:gd name="T1" fmla="*/ 4 h 64"/>
              <a:gd name="T2" fmla="*/ 32 w 60"/>
              <a:gd name="T3" fmla="*/ 2 h 64"/>
              <a:gd name="T4" fmla="*/ 30 w 60"/>
              <a:gd name="T5" fmla="*/ 0 h 64"/>
              <a:gd name="T6" fmla="*/ 28 w 60"/>
              <a:gd name="T7" fmla="*/ 2 h 64"/>
              <a:gd name="T8" fmla="*/ 28 w 60"/>
              <a:gd name="T9" fmla="*/ 4 h 64"/>
              <a:gd name="T10" fmla="*/ 0 w 60"/>
              <a:gd name="T11" fmla="*/ 34 h 64"/>
              <a:gd name="T12" fmla="*/ 0 w 60"/>
              <a:gd name="T13" fmla="*/ 36 h 64"/>
              <a:gd name="T14" fmla="*/ 0 w 60"/>
              <a:gd name="T15" fmla="*/ 36 h 64"/>
              <a:gd name="T16" fmla="*/ 10 w 60"/>
              <a:gd name="T17" fmla="*/ 28 h 64"/>
              <a:gd name="T18" fmla="*/ 20 w 60"/>
              <a:gd name="T19" fmla="*/ 36 h 64"/>
              <a:gd name="T20" fmla="*/ 20 w 60"/>
              <a:gd name="T21" fmla="*/ 36 h 64"/>
              <a:gd name="T22" fmla="*/ 28 w 60"/>
              <a:gd name="T23" fmla="*/ 28 h 64"/>
              <a:gd name="T24" fmla="*/ 28 w 60"/>
              <a:gd name="T25" fmla="*/ 50 h 64"/>
              <a:gd name="T26" fmla="*/ 22 w 60"/>
              <a:gd name="T27" fmla="*/ 60 h 64"/>
              <a:gd name="T28" fmla="*/ 16 w 60"/>
              <a:gd name="T29" fmla="*/ 54 h 64"/>
              <a:gd name="T30" fmla="*/ 14 w 60"/>
              <a:gd name="T31" fmla="*/ 52 h 64"/>
              <a:gd name="T32" fmla="*/ 12 w 60"/>
              <a:gd name="T33" fmla="*/ 54 h 64"/>
              <a:gd name="T34" fmla="*/ 22 w 60"/>
              <a:gd name="T35" fmla="*/ 64 h 64"/>
              <a:gd name="T36" fmla="*/ 32 w 60"/>
              <a:gd name="T37" fmla="*/ 50 h 64"/>
              <a:gd name="T38" fmla="*/ 32 w 60"/>
              <a:gd name="T39" fmla="*/ 28 h 64"/>
              <a:gd name="T40" fmla="*/ 40 w 60"/>
              <a:gd name="T41" fmla="*/ 36 h 64"/>
              <a:gd name="T42" fmla="*/ 40 w 60"/>
              <a:gd name="T43" fmla="*/ 36 h 64"/>
              <a:gd name="T44" fmla="*/ 50 w 60"/>
              <a:gd name="T45" fmla="*/ 28 h 64"/>
              <a:gd name="T46" fmla="*/ 60 w 60"/>
              <a:gd name="T47" fmla="*/ 36 h 64"/>
              <a:gd name="T48" fmla="*/ 60 w 60"/>
              <a:gd name="T49" fmla="*/ 36 h 64"/>
              <a:gd name="T50" fmla="*/ 60 w 60"/>
              <a:gd name="T51" fmla="*/ 34 h 64"/>
              <a:gd name="T52" fmla="*/ 32 w 60"/>
              <a:gd name="T53"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4">
                <a:moveTo>
                  <a:pt x="32" y="4"/>
                </a:moveTo>
                <a:cubicBezTo>
                  <a:pt x="32" y="2"/>
                  <a:pt x="32" y="2"/>
                  <a:pt x="32" y="2"/>
                </a:cubicBezTo>
                <a:cubicBezTo>
                  <a:pt x="32" y="1"/>
                  <a:pt x="31" y="0"/>
                  <a:pt x="30" y="0"/>
                </a:cubicBezTo>
                <a:cubicBezTo>
                  <a:pt x="29" y="0"/>
                  <a:pt x="28" y="1"/>
                  <a:pt x="28" y="2"/>
                </a:cubicBezTo>
                <a:cubicBezTo>
                  <a:pt x="28" y="4"/>
                  <a:pt x="28" y="4"/>
                  <a:pt x="28" y="4"/>
                </a:cubicBezTo>
                <a:cubicBezTo>
                  <a:pt x="12" y="5"/>
                  <a:pt x="0" y="18"/>
                  <a:pt x="0" y="34"/>
                </a:cubicBezTo>
                <a:cubicBezTo>
                  <a:pt x="0" y="35"/>
                  <a:pt x="0" y="35"/>
                  <a:pt x="0" y="36"/>
                </a:cubicBezTo>
                <a:cubicBezTo>
                  <a:pt x="0" y="36"/>
                  <a:pt x="0" y="36"/>
                  <a:pt x="0" y="36"/>
                </a:cubicBezTo>
                <a:cubicBezTo>
                  <a:pt x="1" y="31"/>
                  <a:pt x="5" y="28"/>
                  <a:pt x="10" y="28"/>
                </a:cubicBezTo>
                <a:cubicBezTo>
                  <a:pt x="15" y="28"/>
                  <a:pt x="19" y="31"/>
                  <a:pt x="20" y="36"/>
                </a:cubicBezTo>
                <a:cubicBezTo>
                  <a:pt x="20" y="36"/>
                  <a:pt x="20" y="36"/>
                  <a:pt x="20" y="36"/>
                </a:cubicBezTo>
                <a:cubicBezTo>
                  <a:pt x="21" y="32"/>
                  <a:pt x="24" y="29"/>
                  <a:pt x="28" y="28"/>
                </a:cubicBezTo>
                <a:cubicBezTo>
                  <a:pt x="28" y="50"/>
                  <a:pt x="28" y="50"/>
                  <a:pt x="28" y="50"/>
                </a:cubicBezTo>
                <a:cubicBezTo>
                  <a:pt x="28" y="60"/>
                  <a:pt x="26" y="60"/>
                  <a:pt x="22" y="60"/>
                </a:cubicBezTo>
                <a:cubicBezTo>
                  <a:pt x="16" y="60"/>
                  <a:pt x="16" y="58"/>
                  <a:pt x="16" y="54"/>
                </a:cubicBezTo>
                <a:cubicBezTo>
                  <a:pt x="16" y="53"/>
                  <a:pt x="15" y="52"/>
                  <a:pt x="14" y="52"/>
                </a:cubicBezTo>
                <a:cubicBezTo>
                  <a:pt x="13" y="52"/>
                  <a:pt x="12" y="53"/>
                  <a:pt x="12" y="54"/>
                </a:cubicBezTo>
                <a:cubicBezTo>
                  <a:pt x="12" y="58"/>
                  <a:pt x="12" y="64"/>
                  <a:pt x="22" y="64"/>
                </a:cubicBezTo>
                <a:cubicBezTo>
                  <a:pt x="27" y="64"/>
                  <a:pt x="32" y="63"/>
                  <a:pt x="32" y="50"/>
                </a:cubicBezTo>
                <a:cubicBezTo>
                  <a:pt x="32" y="28"/>
                  <a:pt x="32" y="28"/>
                  <a:pt x="32" y="28"/>
                </a:cubicBezTo>
                <a:cubicBezTo>
                  <a:pt x="36" y="29"/>
                  <a:pt x="39" y="32"/>
                  <a:pt x="40" y="36"/>
                </a:cubicBezTo>
                <a:cubicBezTo>
                  <a:pt x="40" y="36"/>
                  <a:pt x="40" y="36"/>
                  <a:pt x="40" y="36"/>
                </a:cubicBezTo>
                <a:cubicBezTo>
                  <a:pt x="41" y="31"/>
                  <a:pt x="45" y="28"/>
                  <a:pt x="50" y="28"/>
                </a:cubicBezTo>
                <a:cubicBezTo>
                  <a:pt x="55" y="28"/>
                  <a:pt x="59" y="31"/>
                  <a:pt x="60" y="36"/>
                </a:cubicBezTo>
                <a:cubicBezTo>
                  <a:pt x="60" y="36"/>
                  <a:pt x="60" y="36"/>
                  <a:pt x="60" y="36"/>
                </a:cubicBezTo>
                <a:cubicBezTo>
                  <a:pt x="60" y="35"/>
                  <a:pt x="60" y="35"/>
                  <a:pt x="60" y="34"/>
                </a:cubicBezTo>
                <a:cubicBezTo>
                  <a:pt x="60" y="18"/>
                  <a:pt x="48" y="5"/>
                  <a:pt x="32" y="4"/>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67" name="Freeform 344"/>
          <p:cNvSpPr>
            <a:spLocks noEditPoints="1"/>
          </p:cNvSpPr>
          <p:nvPr/>
        </p:nvSpPr>
        <p:spPr bwMode="auto">
          <a:xfrm>
            <a:off x="7943307" y="765379"/>
            <a:ext cx="254213" cy="254213"/>
          </a:xfrm>
          <a:custGeom>
            <a:avLst/>
            <a:gdLst>
              <a:gd name="T0" fmla="*/ 60 w 64"/>
              <a:gd name="T1" fmla="*/ 5 h 64"/>
              <a:gd name="T2" fmla="*/ 32 w 64"/>
              <a:gd name="T3" fmla="*/ 0 h 64"/>
              <a:gd name="T4" fmla="*/ 4 w 64"/>
              <a:gd name="T5" fmla="*/ 5 h 64"/>
              <a:gd name="T6" fmla="*/ 0 w 64"/>
              <a:gd name="T7" fmla="*/ 10 h 64"/>
              <a:gd name="T8" fmla="*/ 0 w 64"/>
              <a:gd name="T9" fmla="*/ 54 h 64"/>
              <a:gd name="T10" fmla="*/ 4 w 64"/>
              <a:gd name="T11" fmla="*/ 59 h 64"/>
              <a:gd name="T12" fmla="*/ 32 w 64"/>
              <a:gd name="T13" fmla="*/ 64 h 64"/>
              <a:gd name="T14" fmla="*/ 60 w 64"/>
              <a:gd name="T15" fmla="*/ 59 h 64"/>
              <a:gd name="T16" fmla="*/ 64 w 64"/>
              <a:gd name="T17" fmla="*/ 54 h 64"/>
              <a:gd name="T18" fmla="*/ 64 w 64"/>
              <a:gd name="T19" fmla="*/ 10 h 64"/>
              <a:gd name="T20" fmla="*/ 60 w 64"/>
              <a:gd name="T21" fmla="*/ 5 h 64"/>
              <a:gd name="T22" fmla="*/ 32 w 64"/>
              <a:gd name="T23" fmla="*/ 4 h 64"/>
              <a:gd name="T24" fmla="*/ 60 w 64"/>
              <a:gd name="T25" fmla="*/ 10 h 64"/>
              <a:gd name="T26" fmla="*/ 32 w 64"/>
              <a:gd name="T27" fmla="*/ 16 h 64"/>
              <a:gd name="T28" fmla="*/ 4 w 64"/>
              <a:gd name="T29" fmla="*/ 10 h 64"/>
              <a:gd name="T30" fmla="*/ 32 w 64"/>
              <a:gd name="T31" fmla="*/ 4 h 64"/>
              <a:gd name="T32" fmla="*/ 32 w 64"/>
              <a:gd name="T33" fmla="*/ 20 h 64"/>
              <a:gd name="T34" fmla="*/ 60 w 64"/>
              <a:gd name="T35" fmla="*/ 15 h 64"/>
              <a:gd name="T36" fmla="*/ 60 w 64"/>
              <a:gd name="T37" fmla="*/ 24 h 64"/>
              <a:gd name="T38" fmla="*/ 60 w 64"/>
              <a:gd name="T39" fmla="*/ 24 h 64"/>
              <a:gd name="T40" fmla="*/ 32 w 64"/>
              <a:gd name="T41" fmla="*/ 30 h 64"/>
              <a:gd name="T42" fmla="*/ 4 w 64"/>
              <a:gd name="T43" fmla="*/ 24 h 64"/>
              <a:gd name="T44" fmla="*/ 4 w 64"/>
              <a:gd name="T45" fmla="*/ 24 h 64"/>
              <a:gd name="T46" fmla="*/ 4 w 64"/>
              <a:gd name="T47" fmla="*/ 15 h 64"/>
              <a:gd name="T48" fmla="*/ 32 w 64"/>
              <a:gd name="T49" fmla="*/ 20 h 64"/>
              <a:gd name="T50" fmla="*/ 60 w 64"/>
              <a:gd name="T51" fmla="*/ 54 h 64"/>
              <a:gd name="T52" fmla="*/ 60 w 64"/>
              <a:gd name="T53" fmla="*/ 54 h 64"/>
              <a:gd name="T54" fmla="*/ 32 w 64"/>
              <a:gd name="T55" fmla="*/ 60 h 64"/>
              <a:gd name="T56" fmla="*/ 4 w 64"/>
              <a:gd name="T57" fmla="*/ 54 h 64"/>
              <a:gd name="T58" fmla="*/ 4 w 64"/>
              <a:gd name="T59" fmla="*/ 54 h 64"/>
              <a:gd name="T60" fmla="*/ 4 w 64"/>
              <a:gd name="T61" fmla="*/ 43 h 64"/>
              <a:gd name="T62" fmla="*/ 32 w 64"/>
              <a:gd name="T63" fmla="*/ 48 h 64"/>
              <a:gd name="T64" fmla="*/ 60 w 64"/>
              <a:gd name="T65" fmla="*/ 43 h 64"/>
              <a:gd name="T66" fmla="*/ 60 w 64"/>
              <a:gd name="T67" fmla="*/ 54 h 64"/>
              <a:gd name="T68" fmla="*/ 60 w 64"/>
              <a:gd name="T69" fmla="*/ 38 h 64"/>
              <a:gd name="T70" fmla="*/ 60 w 64"/>
              <a:gd name="T71" fmla="*/ 38 h 64"/>
              <a:gd name="T72" fmla="*/ 32 w 64"/>
              <a:gd name="T73" fmla="*/ 44 h 64"/>
              <a:gd name="T74" fmla="*/ 4 w 64"/>
              <a:gd name="T75" fmla="*/ 38 h 64"/>
              <a:gd name="T76" fmla="*/ 4 w 64"/>
              <a:gd name="T77" fmla="*/ 38 h 64"/>
              <a:gd name="T78" fmla="*/ 4 w 64"/>
              <a:gd name="T79" fmla="*/ 29 h 64"/>
              <a:gd name="T80" fmla="*/ 32 w 64"/>
              <a:gd name="T81" fmla="*/ 34 h 64"/>
              <a:gd name="T82" fmla="*/ 60 w 64"/>
              <a:gd name="T83" fmla="*/ 29 h 64"/>
              <a:gd name="T84" fmla="*/ 60 w 64"/>
              <a:gd name="T85"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4">
                <a:moveTo>
                  <a:pt x="60" y="5"/>
                </a:moveTo>
                <a:cubicBezTo>
                  <a:pt x="55" y="2"/>
                  <a:pt x="44" y="0"/>
                  <a:pt x="32" y="0"/>
                </a:cubicBezTo>
                <a:cubicBezTo>
                  <a:pt x="20" y="0"/>
                  <a:pt x="9" y="2"/>
                  <a:pt x="4" y="5"/>
                </a:cubicBezTo>
                <a:cubicBezTo>
                  <a:pt x="1" y="7"/>
                  <a:pt x="0" y="8"/>
                  <a:pt x="0" y="10"/>
                </a:cubicBezTo>
                <a:cubicBezTo>
                  <a:pt x="0" y="54"/>
                  <a:pt x="0" y="54"/>
                  <a:pt x="0" y="54"/>
                </a:cubicBezTo>
                <a:cubicBezTo>
                  <a:pt x="0" y="56"/>
                  <a:pt x="1" y="57"/>
                  <a:pt x="4" y="59"/>
                </a:cubicBezTo>
                <a:cubicBezTo>
                  <a:pt x="9" y="62"/>
                  <a:pt x="20" y="64"/>
                  <a:pt x="32" y="64"/>
                </a:cubicBezTo>
                <a:cubicBezTo>
                  <a:pt x="44" y="64"/>
                  <a:pt x="55" y="62"/>
                  <a:pt x="60" y="59"/>
                </a:cubicBezTo>
                <a:cubicBezTo>
                  <a:pt x="63" y="57"/>
                  <a:pt x="64" y="56"/>
                  <a:pt x="64" y="54"/>
                </a:cubicBezTo>
                <a:cubicBezTo>
                  <a:pt x="64" y="10"/>
                  <a:pt x="64" y="10"/>
                  <a:pt x="64" y="10"/>
                </a:cubicBezTo>
                <a:cubicBezTo>
                  <a:pt x="64" y="8"/>
                  <a:pt x="63" y="7"/>
                  <a:pt x="60" y="5"/>
                </a:cubicBezTo>
                <a:close/>
                <a:moveTo>
                  <a:pt x="32" y="4"/>
                </a:moveTo>
                <a:cubicBezTo>
                  <a:pt x="49" y="4"/>
                  <a:pt x="58" y="8"/>
                  <a:pt x="60" y="10"/>
                </a:cubicBezTo>
                <a:cubicBezTo>
                  <a:pt x="58" y="12"/>
                  <a:pt x="49" y="16"/>
                  <a:pt x="32" y="16"/>
                </a:cubicBezTo>
                <a:cubicBezTo>
                  <a:pt x="15" y="16"/>
                  <a:pt x="6" y="12"/>
                  <a:pt x="4" y="10"/>
                </a:cubicBezTo>
                <a:cubicBezTo>
                  <a:pt x="6" y="8"/>
                  <a:pt x="15" y="4"/>
                  <a:pt x="32" y="4"/>
                </a:cubicBezTo>
                <a:close/>
                <a:moveTo>
                  <a:pt x="32" y="20"/>
                </a:moveTo>
                <a:cubicBezTo>
                  <a:pt x="44" y="20"/>
                  <a:pt x="55" y="18"/>
                  <a:pt x="60" y="15"/>
                </a:cubicBezTo>
                <a:cubicBezTo>
                  <a:pt x="60" y="24"/>
                  <a:pt x="60" y="24"/>
                  <a:pt x="60" y="24"/>
                </a:cubicBezTo>
                <a:cubicBezTo>
                  <a:pt x="60" y="24"/>
                  <a:pt x="60" y="24"/>
                  <a:pt x="60" y="24"/>
                </a:cubicBezTo>
                <a:cubicBezTo>
                  <a:pt x="58" y="26"/>
                  <a:pt x="49" y="30"/>
                  <a:pt x="32" y="30"/>
                </a:cubicBezTo>
                <a:cubicBezTo>
                  <a:pt x="15" y="30"/>
                  <a:pt x="6" y="26"/>
                  <a:pt x="4" y="24"/>
                </a:cubicBezTo>
                <a:cubicBezTo>
                  <a:pt x="4" y="24"/>
                  <a:pt x="4" y="24"/>
                  <a:pt x="4" y="24"/>
                </a:cubicBezTo>
                <a:cubicBezTo>
                  <a:pt x="4" y="15"/>
                  <a:pt x="4" y="15"/>
                  <a:pt x="4" y="15"/>
                </a:cubicBezTo>
                <a:cubicBezTo>
                  <a:pt x="9" y="18"/>
                  <a:pt x="20" y="20"/>
                  <a:pt x="32" y="20"/>
                </a:cubicBezTo>
                <a:close/>
                <a:moveTo>
                  <a:pt x="60" y="54"/>
                </a:moveTo>
                <a:cubicBezTo>
                  <a:pt x="60" y="54"/>
                  <a:pt x="60" y="54"/>
                  <a:pt x="60" y="54"/>
                </a:cubicBezTo>
                <a:cubicBezTo>
                  <a:pt x="58" y="56"/>
                  <a:pt x="49" y="60"/>
                  <a:pt x="32" y="60"/>
                </a:cubicBezTo>
                <a:cubicBezTo>
                  <a:pt x="15" y="60"/>
                  <a:pt x="6" y="56"/>
                  <a:pt x="4" y="54"/>
                </a:cubicBezTo>
                <a:cubicBezTo>
                  <a:pt x="4" y="54"/>
                  <a:pt x="4" y="54"/>
                  <a:pt x="4" y="54"/>
                </a:cubicBezTo>
                <a:cubicBezTo>
                  <a:pt x="4" y="43"/>
                  <a:pt x="4" y="43"/>
                  <a:pt x="4" y="43"/>
                </a:cubicBezTo>
                <a:cubicBezTo>
                  <a:pt x="9" y="46"/>
                  <a:pt x="20" y="48"/>
                  <a:pt x="32" y="48"/>
                </a:cubicBezTo>
                <a:cubicBezTo>
                  <a:pt x="44" y="48"/>
                  <a:pt x="55" y="46"/>
                  <a:pt x="60" y="43"/>
                </a:cubicBezTo>
                <a:lnTo>
                  <a:pt x="60" y="54"/>
                </a:lnTo>
                <a:close/>
                <a:moveTo>
                  <a:pt x="60" y="38"/>
                </a:moveTo>
                <a:cubicBezTo>
                  <a:pt x="60" y="38"/>
                  <a:pt x="60" y="38"/>
                  <a:pt x="60" y="38"/>
                </a:cubicBezTo>
                <a:cubicBezTo>
                  <a:pt x="58" y="40"/>
                  <a:pt x="49" y="44"/>
                  <a:pt x="32" y="44"/>
                </a:cubicBezTo>
                <a:cubicBezTo>
                  <a:pt x="15" y="44"/>
                  <a:pt x="6" y="40"/>
                  <a:pt x="4" y="38"/>
                </a:cubicBezTo>
                <a:cubicBezTo>
                  <a:pt x="4" y="38"/>
                  <a:pt x="4" y="38"/>
                  <a:pt x="4" y="38"/>
                </a:cubicBezTo>
                <a:cubicBezTo>
                  <a:pt x="4" y="29"/>
                  <a:pt x="4" y="29"/>
                  <a:pt x="4" y="29"/>
                </a:cubicBezTo>
                <a:cubicBezTo>
                  <a:pt x="9" y="32"/>
                  <a:pt x="20" y="34"/>
                  <a:pt x="32" y="34"/>
                </a:cubicBezTo>
                <a:cubicBezTo>
                  <a:pt x="44" y="34"/>
                  <a:pt x="55" y="32"/>
                  <a:pt x="60" y="29"/>
                </a:cubicBezTo>
                <a:lnTo>
                  <a:pt x="60" y="38"/>
                </a:lnTo>
                <a:close/>
              </a:path>
            </a:pathLst>
          </a:custGeom>
          <a:solidFill>
            <a:schemeClr val="tx1">
              <a:lumMod val="20000"/>
              <a:lumOff val="80000"/>
            </a:schemeClr>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84" name="Group 183"/>
          <p:cNvGrpSpPr/>
          <p:nvPr/>
        </p:nvGrpSpPr>
        <p:grpSpPr>
          <a:xfrm>
            <a:off x="7222062" y="431825"/>
            <a:ext cx="347368" cy="285665"/>
            <a:chOff x="3573463" y="252413"/>
            <a:chExt cx="241300" cy="198438"/>
          </a:xfrm>
          <a:solidFill>
            <a:schemeClr val="tx1">
              <a:lumMod val="20000"/>
              <a:lumOff val="80000"/>
            </a:schemeClr>
          </a:solidFill>
        </p:grpSpPr>
        <p:sp>
          <p:nvSpPr>
            <p:cNvPr id="185" name="Freeform 12"/>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6" name="Oval 13"/>
            <p:cNvSpPr>
              <a:spLocks noChangeArrowheads="1"/>
            </p:cNvSpPr>
            <p:nvPr/>
          </p:nvSpPr>
          <p:spPr bwMode="auto">
            <a:xfrm>
              <a:off x="3667126" y="323851"/>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87" name="Freeform 47"/>
          <p:cNvSpPr>
            <a:spLocks noEditPoints="1"/>
          </p:cNvSpPr>
          <p:nvPr/>
        </p:nvSpPr>
        <p:spPr bwMode="auto">
          <a:xfrm>
            <a:off x="8647483" y="149877"/>
            <a:ext cx="300018" cy="300018"/>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tx1">
              <a:lumMod val="20000"/>
              <a:lumOff val="80000"/>
            </a:schemeClr>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88" name="Group 187"/>
          <p:cNvGrpSpPr/>
          <p:nvPr/>
        </p:nvGrpSpPr>
        <p:grpSpPr>
          <a:xfrm>
            <a:off x="6837232" y="429317"/>
            <a:ext cx="302825" cy="303780"/>
            <a:chOff x="1727201" y="319088"/>
            <a:chExt cx="503237" cy="504825"/>
          </a:xfrm>
          <a:solidFill>
            <a:schemeClr val="tx1">
              <a:lumMod val="20000"/>
              <a:lumOff val="80000"/>
            </a:schemeClr>
          </a:solidFill>
        </p:grpSpPr>
        <p:sp>
          <p:nvSpPr>
            <p:cNvPr id="189" name="Freeform 15"/>
            <p:cNvSpPr>
              <a:spLocks/>
            </p:cNvSpPr>
            <p:nvPr/>
          </p:nvSpPr>
          <p:spPr bwMode="auto">
            <a:xfrm>
              <a:off x="1812925" y="406400"/>
              <a:ext cx="120650" cy="119062"/>
            </a:xfrm>
            <a:custGeom>
              <a:avLst/>
              <a:gdLst>
                <a:gd name="T0" fmla="*/ 30 w 32"/>
                <a:gd name="T1" fmla="*/ 0 h 32"/>
                <a:gd name="T2" fmla="*/ 0 w 32"/>
                <a:gd name="T3" fmla="*/ 30 h 32"/>
                <a:gd name="T4" fmla="*/ 2 w 32"/>
                <a:gd name="T5" fmla="*/ 32 h 32"/>
                <a:gd name="T6" fmla="*/ 4 w 32"/>
                <a:gd name="T7" fmla="*/ 30 h 32"/>
                <a:gd name="T8" fmla="*/ 30 w 32"/>
                <a:gd name="T9" fmla="*/ 4 h 32"/>
                <a:gd name="T10" fmla="*/ 32 w 32"/>
                <a:gd name="T11" fmla="*/ 2 h 32"/>
                <a:gd name="T12" fmla="*/ 30 w 3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0" y="0"/>
                  </a:moveTo>
                  <a:cubicBezTo>
                    <a:pt x="13" y="0"/>
                    <a:pt x="0" y="13"/>
                    <a:pt x="0" y="30"/>
                  </a:cubicBezTo>
                  <a:cubicBezTo>
                    <a:pt x="0" y="31"/>
                    <a:pt x="1" y="32"/>
                    <a:pt x="2" y="32"/>
                  </a:cubicBezTo>
                  <a:cubicBezTo>
                    <a:pt x="3" y="32"/>
                    <a:pt x="4" y="31"/>
                    <a:pt x="4" y="30"/>
                  </a:cubicBezTo>
                  <a:cubicBezTo>
                    <a:pt x="4" y="15"/>
                    <a:pt x="15" y="4"/>
                    <a:pt x="30" y="4"/>
                  </a:cubicBezTo>
                  <a:cubicBezTo>
                    <a:pt x="31" y="4"/>
                    <a:pt x="32" y="3"/>
                    <a:pt x="32" y="2"/>
                  </a:cubicBezTo>
                  <a:cubicBezTo>
                    <a:pt x="32" y="1"/>
                    <a:pt x="31"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0" name="Freeform 16"/>
            <p:cNvSpPr>
              <a:spLocks noEditPoints="1"/>
            </p:cNvSpPr>
            <p:nvPr/>
          </p:nvSpPr>
          <p:spPr bwMode="auto">
            <a:xfrm>
              <a:off x="1727201" y="319088"/>
              <a:ext cx="503237" cy="504825"/>
            </a:xfrm>
            <a:custGeom>
              <a:avLst/>
              <a:gdLst>
                <a:gd name="T0" fmla="*/ 131 w 134"/>
                <a:gd name="T1" fmla="*/ 120 h 134"/>
                <a:gd name="T2" fmla="*/ 102 w 134"/>
                <a:gd name="T3" fmla="*/ 91 h 134"/>
                <a:gd name="T4" fmla="*/ 95 w 134"/>
                <a:gd name="T5" fmla="*/ 90 h 134"/>
                <a:gd name="T6" fmla="*/ 89 w 134"/>
                <a:gd name="T7" fmla="*/ 84 h 134"/>
                <a:gd name="T8" fmla="*/ 89 w 134"/>
                <a:gd name="T9" fmla="*/ 84 h 134"/>
                <a:gd name="T10" fmla="*/ 87 w 134"/>
                <a:gd name="T11" fmla="*/ 19 h 134"/>
                <a:gd name="T12" fmla="*/ 19 w 134"/>
                <a:gd name="T13" fmla="*/ 19 h 134"/>
                <a:gd name="T14" fmla="*/ 19 w 134"/>
                <a:gd name="T15" fmla="*/ 87 h 134"/>
                <a:gd name="T16" fmla="*/ 84 w 134"/>
                <a:gd name="T17" fmla="*/ 89 h 134"/>
                <a:gd name="T18" fmla="*/ 84 w 134"/>
                <a:gd name="T19" fmla="*/ 89 h 134"/>
                <a:gd name="T20" fmla="*/ 90 w 134"/>
                <a:gd name="T21" fmla="*/ 95 h 134"/>
                <a:gd name="T22" fmla="*/ 91 w 134"/>
                <a:gd name="T23" fmla="*/ 102 h 134"/>
                <a:gd name="T24" fmla="*/ 120 w 134"/>
                <a:gd name="T25" fmla="*/ 131 h 134"/>
                <a:gd name="T26" fmla="*/ 130 w 134"/>
                <a:gd name="T27" fmla="*/ 130 h 134"/>
                <a:gd name="T28" fmla="*/ 131 w 134"/>
                <a:gd name="T29" fmla="*/ 120 h 134"/>
                <a:gd name="T30" fmla="*/ 81 w 134"/>
                <a:gd name="T31" fmla="*/ 81 h 134"/>
                <a:gd name="T32" fmla="*/ 24 w 134"/>
                <a:gd name="T33" fmla="*/ 81 h 134"/>
                <a:gd name="T34" fmla="*/ 24 w 134"/>
                <a:gd name="T35" fmla="*/ 24 h 134"/>
                <a:gd name="T36" fmla="*/ 81 w 134"/>
                <a:gd name="T37" fmla="*/ 24 h 134"/>
                <a:gd name="T38" fmla="*/ 81 w 134"/>
                <a:gd name="T39"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34">
                  <a:moveTo>
                    <a:pt x="131" y="120"/>
                  </a:moveTo>
                  <a:cubicBezTo>
                    <a:pt x="102" y="91"/>
                    <a:pt x="102" y="91"/>
                    <a:pt x="102" y="91"/>
                  </a:cubicBezTo>
                  <a:cubicBezTo>
                    <a:pt x="100" y="89"/>
                    <a:pt x="98" y="89"/>
                    <a:pt x="95" y="90"/>
                  </a:cubicBezTo>
                  <a:cubicBezTo>
                    <a:pt x="89" y="84"/>
                    <a:pt x="89" y="84"/>
                    <a:pt x="89" y="84"/>
                  </a:cubicBezTo>
                  <a:cubicBezTo>
                    <a:pt x="89" y="84"/>
                    <a:pt x="89" y="84"/>
                    <a:pt x="89" y="84"/>
                  </a:cubicBezTo>
                  <a:cubicBezTo>
                    <a:pt x="105" y="65"/>
                    <a:pt x="104" y="36"/>
                    <a:pt x="87" y="19"/>
                  </a:cubicBezTo>
                  <a:cubicBezTo>
                    <a:pt x="68" y="0"/>
                    <a:pt x="38" y="0"/>
                    <a:pt x="19" y="19"/>
                  </a:cubicBezTo>
                  <a:cubicBezTo>
                    <a:pt x="0" y="37"/>
                    <a:pt x="0" y="68"/>
                    <a:pt x="19" y="87"/>
                  </a:cubicBezTo>
                  <a:cubicBezTo>
                    <a:pt x="37" y="104"/>
                    <a:pt x="65" y="105"/>
                    <a:pt x="84" y="89"/>
                  </a:cubicBezTo>
                  <a:cubicBezTo>
                    <a:pt x="84" y="89"/>
                    <a:pt x="84" y="89"/>
                    <a:pt x="84" y="89"/>
                  </a:cubicBezTo>
                  <a:cubicBezTo>
                    <a:pt x="90" y="95"/>
                    <a:pt x="90" y="95"/>
                    <a:pt x="90" y="95"/>
                  </a:cubicBezTo>
                  <a:cubicBezTo>
                    <a:pt x="89" y="98"/>
                    <a:pt x="89" y="100"/>
                    <a:pt x="91" y="102"/>
                  </a:cubicBezTo>
                  <a:cubicBezTo>
                    <a:pt x="120" y="131"/>
                    <a:pt x="120" y="131"/>
                    <a:pt x="120" y="131"/>
                  </a:cubicBezTo>
                  <a:cubicBezTo>
                    <a:pt x="122" y="134"/>
                    <a:pt x="127" y="133"/>
                    <a:pt x="130" y="130"/>
                  </a:cubicBezTo>
                  <a:cubicBezTo>
                    <a:pt x="133" y="127"/>
                    <a:pt x="134" y="122"/>
                    <a:pt x="131" y="120"/>
                  </a:cubicBezTo>
                  <a:close/>
                  <a:moveTo>
                    <a:pt x="81" y="81"/>
                  </a:moveTo>
                  <a:cubicBezTo>
                    <a:pt x="65" y="97"/>
                    <a:pt x="40" y="97"/>
                    <a:pt x="24" y="81"/>
                  </a:cubicBezTo>
                  <a:cubicBezTo>
                    <a:pt x="9" y="65"/>
                    <a:pt x="9" y="40"/>
                    <a:pt x="24" y="24"/>
                  </a:cubicBezTo>
                  <a:cubicBezTo>
                    <a:pt x="40" y="9"/>
                    <a:pt x="65" y="9"/>
                    <a:pt x="81" y="24"/>
                  </a:cubicBezTo>
                  <a:cubicBezTo>
                    <a:pt x="97" y="40"/>
                    <a:pt x="97" y="65"/>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91" name="Group 190"/>
          <p:cNvGrpSpPr/>
          <p:nvPr/>
        </p:nvGrpSpPr>
        <p:grpSpPr>
          <a:xfrm>
            <a:off x="6644325" y="733557"/>
            <a:ext cx="242552" cy="199811"/>
            <a:chOff x="9120188" y="247650"/>
            <a:chExt cx="720725" cy="593725"/>
          </a:xfrm>
          <a:solidFill>
            <a:schemeClr val="tx1">
              <a:lumMod val="20000"/>
              <a:lumOff val="80000"/>
            </a:schemeClr>
          </a:solidFill>
        </p:grpSpPr>
        <p:sp>
          <p:nvSpPr>
            <p:cNvPr id="192" name="Freeform 5"/>
            <p:cNvSpPr>
              <a:spLocks noEditPoints="1"/>
            </p:cNvSpPr>
            <p:nvPr/>
          </p:nvSpPr>
          <p:spPr bwMode="auto">
            <a:xfrm>
              <a:off x="9120188" y="247650"/>
              <a:ext cx="720725" cy="593725"/>
            </a:xfrm>
            <a:custGeom>
              <a:avLst/>
              <a:gdLst>
                <a:gd name="T0" fmla="*/ 1401 w 1518"/>
                <a:gd name="T1" fmla="*/ 273 h 1251"/>
                <a:gd name="T2" fmla="*/ 1066 w 1518"/>
                <a:gd name="T3" fmla="*/ 273 h 1251"/>
                <a:gd name="T4" fmla="*/ 1014 w 1518"/>
                <a:gd name="T5" fmla="*/ 38 h 1251"/>
                <a:gd name="T6" fmla="*/ 974 w 1518"/>
                <a:gd name="T7" fmla="*/ 0 h 1251"/>
                <a:gd name="T8" fmla="*/ 558 w 1518"/>
                <a:gd name="T9" fmla="*/ 0 h 1251"/>
                <a:gd name="T10" fmla="*/ 518 w 1518"/>
                <a:gd name="T11" fmla="*/ 37 h 1251"/>
                <a:gd name="T12" fmla="*/ 466 w 1518"/>
                <a:gd name="T13" fmla="*/ 273 h 1251"/>
                <a:gd name="T14" fmla="*/ 118 w 1518"/>
                <a:gd name="T15" fmla="*/ 273 h 1251"/>
                <a:gd name="T16" fmla="*/ 0 w 1518"/>
                <a:gd name="T17" fmla="*/ 381 h 1251"/>
                <a:gd name="T18" fmla="*/ 0 w 1518"/>
                <a:gd name="T19" fmla="*/ 1127 h 1251"/>
                <a:gd name="T20" fmla="*/ 118 w 1518"/>
                <a:gd name="T21" fmla="*/ 1251 h 1251"/>
                <a:gd name="T22" fmla="*/ 1401 w 1518"/>
                <a:gd name="T23" fmla="*/ 1251 h 1251"/>
                <a:gd name="T24" fmla="*/ 1518 w 1518"/>
                <a:gd name="T25" fmla="*/ 1127 h 1251"/>
                <a:gd name="T26" fmla="*/ 1518 w 1518"/>
                <a:gd name="T27" fmla="*/ 381 h 1251"/>
                <a:gd name="T28" fmla="*/ 1401 w 1518"/>
                <a:gd name="T29" fmla="*/ 273 h 1251"/>
                <a:gd name="T30" fmla="*/ 766 w 1518"/>
                <a:gd name="T31" fmla="*/ 1127 h 1251"/>
                <a:gd name="T32" fmla="*/ 380 w 1518"/>
                <a:gd name="T33" fmla="*/ 740 h 1251"/>
                <a:gd name="T34" fmla="*/ 766 w 1518"/>
                <a:gd name="T35" fmla="*/ 354 h 1251"/>
                <a:gd name="T36" fmla="*/ 1153 w 1518"/>
                <a:gd name="T37" fmla="*/ 740 h 1251"/>
                <a:gd name="T38" fmla="*/ 766 w 1518"/>
                <a:gd name="T39" fmla="*/ 1127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8" h="1251">
                  <a:moveTo>
                    <a:pt x="1401" y="273"/>
                  </a:moveTo>
                  <a:cubicBezTo>
                    <a:pt x="1066" y="273"/>
                    <a:pt x="1066" y="273"/>
                    <a:pt x="1066" y="273"/>
                  </a:cubicBezTo>
                  <a:cubicBezTo>
                    <a:pt x="1014" y="38"/>
                    <a:pt x="1014" y="38"/>
                    <a:pt x="1014" y="38"/>
                  </a:cubicBezTo>
                  <a:cubicBezTo>
                    <a:pt x="1010" y="20"/>
                    <a:pt x="992" y="0"/>
                    <a:pt x="974" y="0"/>
                  </a:cubicBezTo>
                  <a:cubicBezTo>
                    <a:pt x="558" y="0"/>
                    <a:pt x="558" y="0"/>
                    <a:pt x="558" y="0"/>
                  </a:cubicBezTo>
                  <a:cubicBezTo>
                    <a:pt x="540" y="0"/>
                    <a:pt x="522" y="19"/>
                    <a:pt x="518" y="37"/>
                  </a:cubicBezTo>
                  <a:cubicBezTo>
                    <a:pt x="466" y="273"/>
                    <a:pt x="466" y="273"/>
                    <a:pt x="466" y="273"/>
                  </a:cubicBezTo>
                  <a:cubicBezTo>
                    <a:pt x="118" y="273"/>
                    <a:pt x="118" y="273"/>
                    <a:pt x="118" y="273"/>
                  </a:cubicBezTo>
                  <a:cubicBezTo>
                    <a:pt x="53" y="273"/>
                    <a:pt x="0" y="317"/>
                    <a:pt x="0" y="381"/>
                  </a:cubicBezTo>
                  <a:cubicBezTo>
                    <a:pt x="0" y="1127"/>
                    <a:pt x="0" y="1127"/>
                    <a:pt x="0" y="1127"/>
                  </a:cubicBezTo>
                  <a:cubicBezTo>
                    <a:pt x="0" y="1191"/>
                    <a:pt x="53" y="1251"/>
                    <a:pt x="118" y="1251"/>
                  </a:cubicBezTo>
                  <a:cubicBezTo>
                    <a:pt x="1401" y="1251"/>
                    <a:pt x="1401" y="1251"/>
                    <a:pt x="1401" y="1251"/>
                  </a:cubicBezTo>
                  <a:cubicBezTo>
                    <a:pt x="1466" y="1251"/>
                    <a:pt x="1518" y="1191"/>
                    <a:pt x="1518" y="1127"/>
                  </a:cubicBezTo>
                  <a:cubicBezTo>
                    <a:pt x="1518" y="381"/>
                    <a:pt x="1518" y="381"/>
                    <a:pt x="1518" y="381"/>
                  </a:cubicBezTo>
                  <a:cubicBezTo>
                    <a:pt x="1518" y="317"/>
                    <a:pt x="1466" y="273"/>
                    <a:pt x="1401" y="273"/>
                  </a:cubicBezTo>
                  <a:close/>
                  <a:moveTo>
                    <a:pt x="766" y="1127"/>
                  </a:moveTo>
                  <a:cubicBezTo>
                    <a:pt x="553" y="1127"/>
                    <a:pt x="380" y="954"/>
                    <a:pt x="380" y="740"/>
                  </a:cubicBezTo>
                  <a:cubicBezTo>
                    <a:pt x="380" y="527"/>
                    <a:pt x="553" y="354"/>
                    <a:pt x="766" y="354"/>
                  </a:cubicBezTo>
                  <a:cubicBezTo>
                    <a:pt x="980" y="354"/>
                    <a:pt x="1153" y="527"/>
                    <a:pt x="1153" y="740"/>
                  </a:cubicBezTo>
                  <a:cubicBezTo>
                    <a:pt x="1153" y="954"/>
                    <a:pt x="980" y="1127"/>
                    <a:pt x="766" y="1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3" name="Oval 6"/>
            <p:cNvSpPr>
              <a:spLocks noChangeArrowheads="1"/>
            </p:cNvSpPr>
            <p:nvPr/>
          </p:nvSpPr>
          <p:spPr bwMode="auto">
            <a:xfrm>
              <a:off x="9356726" y="471488"/>
              <a:ext cx="254000" cy="254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94" name="Group 193"/>
          <p:cNvGrpSpPr/>
          <p:nvPr/>
        </p:nvGrpSpPr>
        <p:grpSpPr>
          <a:xfrm>
            <a:off x="5989443" y="678896"/>
            <a:ext cx="267831" cy="264111"/>
            <a:chOff x="5978526" y="184151"/>
            <a:chExt cx="228600" cy="225425"/>
          </a:xfrm>
          <a:solidFill>
            <a:schemeClr val="tx1">
              <a:lumMod val="20000"/>
              <a:lumOff val="80000"/>
            </a:schemeClr>
          </a:solidFill>
        </p:grpSpPr>
        <p:sp>
          <p:nvSpPr>
            <p:cNvPr id="195" name="Freeform 14"/>
            <p:cNvSpPr>
              <a:spLocks/>
            </p:cNvSpPr>
            <p:nvPr/>
          </p:nvSpPr>
          <p:spPr bwMode="auto">
            <a:xfrm>
              <a:off x="5978526" y="334963"/>
              <a:ext cx="74613" cy="74613"/>
            </a:xfrm>
            <a:custGeom>
              <a:avLst/>
              <a:gdLst>
                <a:gd name="T0" fmla="*/ 7 w 47"/>
                <a:gd name="T1" fmla="*/ 0 h 47"/>
                <a:gd name="T2" fmla="*/ 2 w 47"/>
                <a:gd name="T3" fmla="*/ 23 h 47"/>
                <a:gd name="T4" fmla="*/ 0 w 47"/>
                <a:gd name="T5" fmla="*/ 47 h 47"/>
                <a:gd name="T6" fmla="*/ 23 w 47"/>
                <a:gd name="T7" fmla="*/ 45 h 47"/>
                <a:gd name="T8" fmla="*/ 47 w 47"/>
                <a:gd name="T9" fmla="*/ 40 h 47"/>
                <a:gd name="T10" fmla="*/ 26 w 47"/>
                <a:gd name="T11" fmla="*/ 21 h 47"/>
                <a:gd name="T12" fmla="*/ 7 w 4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7" y="0"/>
                  </a:moveTo>
                  <a:lnTo>
                    <a:pt x="2" y="23"/>
                  </a:lnTo>
                  <a:lnTo>
                    <a:pt x="0" y="47"/>
                  </a:lnTo>
                  <a:lnTo>
                    <a:pt x="23" y="45"/>
                  </a:lnTo>
                  <a:lnTo>
                    <a:pt x="47" y="40"/>
                  </a:lnTo>
                  <a:lnTo>
                    <a:pt x="26" y="21"/>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6" name="Freeform 15"/>
            <p:cNvSpPr>
              <a:spLocks/>
            </p:cNvSpPr>
            <p:nvPr/>
          </p:nvSpPr>
          <p:spPr bwMode="auto">
            <a:xfrm>
              <a:off x="6000751" y="217488"/>
              <a:ext cx="165100" cy="169863"/>
            </a:xfrm>
            <a:custGeom>
              <a:avLst/>
              <a:gdLst>
                <a:gd name="T0" fmla="*/ 38 w 104"/>
                <a:gd name="T1" fmla="*/ 95 h 107"/>
                <a:gd name="T2" fmla="*/ 33 w 104"/>
                <a:gd name="T3" fmla="*/ 88 h 107"/>
                <a:gd name="T4" fmla="*/ 92 w 104"/>
                <a:gd name="T5" fmla="*/ 29 h 107"/>
                <a:gd name="T6" fmla="*/ 78 w 104"/>
                <a:gd name="T7" fmla="*/ 15 h 107"/>
                <a:gd name="T8" fmla="*/ 19 w 104"/>
                <a:gd name="T9" fmla="*/ 74 h 107"/>
                <a:gd name="T10" fmla="*/ 12 w 104"/>
                <a:gd name="T11" fmla="*/ 67 h 107"/>
                <a:gd name="T12" fmla="*/ 71 w 104"/>
                <a:gd name="T13" fmla="*/ 7 h 107"/>
                <a:gd name="T14" fmla="*/ 66 w 104"/>
                <a:gd name="T15" fmla="*/ 0 h 107"/>
                <a:gd name="T16" fmla="*/ 0 w 104"/>
                <a:gd name="T17" fmla="*/ 67 h 107"/>
                <a:gd name="T18" fmla="*/ 38 w 104"/>
                <a:gd name="T19" fmla="*/ 107 h 107"/>
                <a:gd name="T20" fmla="*/ 104 w 104"/>
                <a:gd name="T21" fmla="*/ 41 h 107"/>
                <a:gd name="T22" fmla="*/ 99 w 104"/>
                <a:gd name="T23" fmla="*/ 33 h 107"/>
                <a:gd name="T24" fmla="*/ 38 w 104"/>
                <a:gd name="T25" fmla="*/ 9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7">
                  <a:moveTo>
                    <a:pt x="38" y="95"/>
                  </a:moveTo>
                  <a:lnTo>
                    <a:pt x="33" y="88"/>
                  </a:lnTo>
                  <a:lnTo>
                    <a:pt x="92" y="29"/>
                  </a:lnTo>
                  <a:lnTo>
                    <a:pt x="78" y="15"/>
                  </a:lnTo>
                  <a:lnTo>
                    <a:pt x="19" y="74"/>
                  </a:lnTo>
                  <a:lnTo>
                    <a:pt x="12" y="67"/>
                  </a:lnTo>
                  <a:lnTo>
                    <a:pt x="71" y="7"/>
                  </a:lnTo>
                  <a:lnTo>
                    <a:pt x="66" y="0"/>
                  </a:lnTo>
                  <a:lnTo>
                    <a:pt x="0" y="67"/>
                  </a:lnTo>
                  <a:lnTo>
                    <a:pt x="38" y="107"/>
                  </a:lnTo>
                  <a:lnTo>
                    <a:pt x="104" y="41"/>
                  </a:lnTo>
                  <a:lnTo>
                    <a:pt x="99" y="33"/>
                  </a:lnTo>
                  <a:lnTo>
                    <a:pt x="3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7" name="Freeform 16"/>
            <p:cNvSpPr>
              <a:spLocks/>
            </p:cNvSpPr>
            <p:nvPr/>
          </p:nvSpPr>
          <p:spPr bwMode="auto">
            <a:xfrm>
              <a:off x="6116638" y="184151"/>
              <a:ext cx="90488" cy="90488"/>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98" name="Freeform 17"/>
          <p:cNvSpPr>
            <a:spLocks/>
          </p:cNvSpPr>
          <p:nvPr/>
        </p:nvSpPr>
        <p:spPr bwMode="auto">
          <a:xfrm>
            <a:off x="8208774" y="421695"/>
            <a:ext cx="282926" cy="244193"/>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tx1">
              <a:lumMod val="20000"/>
              <a:lumOff val="80000"/>
            </a:schemeClr>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199" name="Group 198"/>
          <p:cNvGrpSpPr/>
          <p:nvPr/>
        </p:nvGrpSpPr>
        <p:grpSpPr>
          <a:xfrm>
            <a:off x="7739264" y="421696"/>
            <a:ext cx="173014" cy="248657"/>
            <a:chOff x="9132888" y="2062163"/>
            <a:chExt cx="341312" cy="490537"/>
          </a:xfrm>
          <a:solidFill>
            <a:schemeClr val="tx1">
              <a:lumMod val="20000"/>
              <a:lumOff val="80000"/>
            </a:schemeClr>
          </a:solidFill>
        </p:grpSpPr>
        <p:sp>
          <p:nvSpPr>
            <p:cNvPr id="200" name="Freeform 326"/>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1" name="Freeform 327"/>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02" name="Group 201"/>
          <p:cNvGrpSpPr/>
          <p:nvPr/>
        </p:nvGrpSpPr>
        <p:grpSpPr>
          <a:xfrm>
            <a:off x="7069754" y="-12390"/>
            <a:ext cx="386915" cy="385593"/>
            <a:chOff x="8588375" y="100013"/>
            <a:chExt cx="930276" cy="927101"/>
          </a:xfrm>
          <a:solidFill>
            <a:schemeClr val="accent3"/>
          </a:solidFill>
        </p:grpSpPr>
        <p:sp>
          <p:nvSpPr>
            <p:cNvPr id="203" name="Freeform 16"/>
            <p:cNvSpPr>
              <a:spLocks/>
            </p:cNvSpPr>
            <p:nvPr/>
          </p:nvSpPr>
          <p:spPr bwMode="auto">
            <a:xfrm>
              <a:off x="8921750" y="187326"/>
              <a:ext cx="509588" cy="504825"/>
            </a:xfrm>
            <a:custGeom>
              <a:avLst/>
              <a:gdLst>
                <a:gd name="T0" fmla="*/ 7 w 134"/>
                <a:gd name="T1" fmla="*/ 133 h 133"/>
                <a:gd name="T2" fmla="*/ 3 w 134"/>
                <a:gd name="T3" fmla="*/ 131 h 133"/>
                <a:gd name="T4" fmla="*/ 3 w 134"/>
                <a:gd name="T5" fmla="*/ 123 h 133"/>
                <a:gd name="T6" fmla="*/ 123 w 134"/>
                <a:gd name="T7" fmla="*/ 3 h 133"/>
                <a:gd name="T8" fmla="*/ 131 w 134"/>
                <a:gd name="T9" fmla="*/ 3 h 133"/>
                <a:gd name="T10" fmla="*/ 131 w 134"/>
                <a:gd name="T11" fmla="*/ 11 h 133"/>
                <a:gd name="T12" fmla="*/ 11 w 134"/>
                <a:gd name="T13" fmla="*/ 131 h 133"/>
                <a:gd name="T14" fmla="*/ 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7" y="133"/>
                  </a:moveTo>
                  <a:cubicBezTo>
                    <a:pt x="5" y="133"/>
                    <a:pt x="4" y="132"/>
                    <a:pt x="3" y="131"/>
                  </a:cubicBezTo>
                  <a:cubicBezTo>
                    <a:pt x="0" y="129"/>
                    <a:pt x="0" y="125"/>
                    <a:pt x="3" y="123"/>
                  </a:cubicBezTo>
                  <a:cubicBezTo>
                    <a:pt x="123" y="3"/>
                    <a:pt x="123" y="3"/>
                    <a:pt x="123" y="3"/>
                  </a:cubicBezTo>
                  <a:cubicBezTo>
                    <a:pt x="125" y="0"/>
                    <a:pt x="129" y="0"/>
                    <a:pt x="131" y="3"/>
                  </a:cubicBezTo>
                  <a:cubicBezTo>
                    <a:pt x="134" y="5"/>
                    <a:pt x="134" y="9"/>
                    <a:pt x="131" y="11"/>
                  </a:cubicBezTo>
                  <a:cubicBezTo>
                    <a:pt x="11" y="131"/>
                    <a:pt x="11" y="131"/>
                    <a:pt x="11" y="131"/>
                  </a:cubicBezTo>
                  <a:cubicBezTo>
                    <a:pt x="10" y="132"/>
                    <a:pt x="9" y="133"/>
                    <a:pt x="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4" name="Freeform 17"/>
            <p:cNvSpPr>
              <a:spLocks noEditPoints="1"/>
            </p:cNvSpPr>
            <p:nvPr/>
          </p:nvSpPr>
          <p:spPr bwMode="auto">
            <a:xfrm>
              <a:off x="9164638" y="100013"/>
              <a:ext cx="354013" cy="346075"/>
            </a:xfrm>
            <a:custGeom>
              <a:avLst/>
              <a:gdLst>
                <a:gd name="T0" fmla="*/ 41 w 93"/>
                <a:gd name="T1" fmla="*/ 91 h 91"/>
                <a:gd name="T2" fmla="*/ 15 w 93"/>
                <a:gd name="T3" fmla="*/ 78 h 91"/>
                <a:gd name="T4" fmla="*/ 3 w 93"/>
                <a:gd name="T5" fmla="*/ 46 h 91"/>
                <a:gd name="T6" fmla="*/ 61 w 93"/>
                <a:gd name="T7" fmla="*/ 0 h 91"/>
                <a:gd name="T8" fmla="*/ 67 w 93"/>
                <a:gd name="T9" fmla="*/ 1 h 91"/>
                <a:gd name="T10" fmla="*/ 69 w 93"/>
                <a:gd name="T11" fmla="*/ 6 h 91"/>
                <a:gd name="T12" fmla="*/ 69 w 93"/>
                <a:gd name="T13" fmla="*/ 24 h 91"/>
                <a:gd name="T14" fmla="*/ 87 w 93"/>
                <a:gd name="T15" fmla="*/ 24 h 91"/>
                <a:gd name="T16" fmla="*/ 92 w 93"/>
                <a:gd name="T17" fmla="*/ 26 h 91"/>
                <a:gd name="T18" fmla="*/ 93 w 93"/>
                <a:gd name="T19" fmla="*/ 32 h 91"/>
                <a:gd name="T20" fmla="*/ 41 w 93"/>
                <a:gd name="T21" fmla="*/ 91 h 91"/>
                <a:gd name="T22" fmla="*/ 57 w 93"/>
                <a:gd name="T23" fmla="*/ 15 h 91"/>
                <a:gd name="T24" fmla="*/ 15 w 93"/>
                <a:gd name="T25" fmla="*/ 48 h 91"/>
                <a:gd name="T26" fmla="*/ 23 w 93"/>
                <a:gd name="T27" fmla="*/ 70 h 91"/>
                <a:gd name="T28" fmla="*/ 41 w 93"/>
                <a:gd name="T29" fmla="*/ 79 h 91"/>
                <a:gd name="T30" fmla="*/ 78 w 93"/>
                <a:gd name="T31" fmla="*/ 36 h 91"/>
                <a:gd name="T32" fmla="*/ 63 w 93"/>
                <a:gd name="T33" fmla="*/ 36 h 91"/>
                <a:gd name="T34" fmla="*/ 57 w 93"/>
                <a:gd name="T35" fmla="*/ 30 h 91"/>
                <a:gd name="T36" fmla="*/ 57 w 93"/>
                <a:gd name="T37" fmla="*/ 1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91">
                  <a:moveTo>
                    <a:pt x="41" y="91"/>
                  </a:moveTo>
                  <a:cubicBezTo>
                    <a:pt x="32" y="91"/>
                    <a:pt x="23" y="87"/>
                    <a:pt x="15" y="78"/>
                  </a:cubicBezTo>
                  <a:cubicBezTo>
                    <a:pt x="4" y="68"/>
                    <a:pt x="0" y="57"/>
                    <a:pt x="3" y="46"/>
                  </a:cubicBezTo>
                  <a:cubicBezTo>
                    <a:pt x="9" y="18"/>
                    <a:pt x="56" y="2"/>
                    <a:pt x="61" y="0"/>
                  </a:cubicBezTo>
                  <a:cubicBezTo>
                    <a:pt x="63" y="0"/>
                    <a:pt x="65" y="0"/>
                    <a:pt x="67" y="1"/>
                  </a:cubicBezTo>
                  <a:cubicBezTo>
                    <a:pt x="68" y="2"/>
                    <a:pt x="69" y="4"/>
                    <a:pt x="69" y="6"/>
                  </a:cubicBezTo>
                  <a:cubicBezTo>
                    <a:pt x="69" y="24"/>
                    <a:pt x="69" y="24"/>
                    <a:pt x="69" y="24"/>
                  </a:cubicBezTo>
                  <a:cubicBezTo>
                    <a:pt x="87" y="24"/>
                    <a:pt x="87" y="24"/>
                    <a:pt x="87" y="24"/>
                  </a:cubicBezTo>
                  <a:cubicBezTo>
                    <a:pt x="89" y="24"/>
                    <a:pt x="91" y="25"/>
                    <a:pt x="92" y="26"/>
                  </a:cubicBezTo>
                  <a:cubicBezTo>
                    <a:pt x="93" y="28"/>
                    <a:pt x="93" y="30"/>
                    <a:pt x="93" y="32"/>
                  </a:cubicBezTo>
                  <a:cubicBezTo>
                    <a:pt x="91" y="38"/>
                    <a:pt x="72" y="91"/>
                    <a:pt x="41" y="91"/>
                  </a:cubicBezTo>
                  <a:close/>
                  <a:moveTo>
                    <a:pt x="57" y="15"/>
                  </a:moveTo>
                  <a:cubicBezTo>
                    <a:pt x="42" y="21"/>
                    <a:pt x="18" y="33"/>
                    <a:pt x="15" y="48"/>
                  </a:cubicBezTo>
                  <a:cubicBezTo>
                    <a:pt x="13" y="55"/>
                    <a:pt x="16" y="62"/>
                    <a:pt x="23" y="70"/>
                  </a:cubicBezTo>
                  <a:cubicBezTo>
                    <a:pt x="29" y="76"/>
                    <a:pt x="35" y="79"/>
                    <a:pt x="41" y="79"/>
                  </a:cubicBezTo>
                  <a:cubicBezTo>
                    <a:pt x="57" y="79"/>
                    <a:pt x="72" y="53"/>
                    <a:pt x="78" y="36"/>
                  </a:cubicBezTo>
                  <a:cubicBezTo>
                    <a:pt x="63" y="36"/>
                    <a:pt x="63" y="36"/>
                    <a:pt x="63" y="36"/>
                  </a:cubicBezTo>
                  <a:cubicBezTo>
                    <a:pt x="60" y="36"/>
                    <a:pt x="57" y="33"/>
                    <a:pt x="57" y="30"/>
                  </a:cubicBezTo>
                  <a:lnTo>
                    <a:pt x="5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5" name="Freeform 18"/>
            <p:cNvSpPr>
              <a:spLocks/>
            </p:cNvSpPr>
            <p:nvPr/>
          </p:nvSpPr>
          <p:spPr bwMode="auto">
            <a:xfrm>
              <a:off x="9290050" y="142876"/>
              <a:ext cx="46038" cy="185738"/>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2"/>
                    <a:pt x="3" y="0"/>
                    <a:pt x="6" y="0"/>
                  </a:cubicBezTo>
                  <a:cubicBezTo>
                    <a:pt x="9" y="0"/>
                    <a:pt x="12" y="2"/>
                    <a:pt x="12" y="6"/>
                  </a:cubicBezTo>
                  <a:cubicBezTo>
                    <a:pt x="12" y="43"/>
                    <a:pt x="12" y="43"/>
                    <a:pt x="12" y="43"/>
                  </a:cubicBezTo>
                  <a:cubicBezTo>
                    <a:pt x="12" y="46"/>
                    <a:pt x="9" y="49"/>
                    <a:pt x="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6" name="Freeform 19"/>
            <p:cNvSpPr>
              <a:spLocks/>
            </p:cNvSpPr>
            <p:nvPr/>
          </p:nvSpPr>
          <p:spPr bwMode="auto">
            <a:xfrm>
              <a:off x="8588375" y="882651"/>
              <a:ext cx="147638" cy="144463"/>
            </a:xfrm>
            <a:custGeom>
              <a:avLst/>
              <a:gdLst>
                <a:gd name="T0" fmla="*/ 7 w 39"/>
                <a:gd name="T1" fmla="*/ 38 h 38"/>
                <a:gd name="T2" fmla="*/ 3 w 39"/>
                <a:gd name="T3" fmla="*/ 36 h 38"/>
                <a:gd name="T4" fmla="*/ 3 w 39"/>
                <a:gd name="T5" fmla="*/ 28 h 38"/>
                <a:gd name="T6" fmla="*/ 29 w 39"/>
                <a:gd name="T7" fmla="*/ 2 h 38"/>
                <a:gd name="T8" fmla="*/ 37 w 39"/>
                <a:gd name="T9" fmla="*/ 2 h 38"/>
                <a:gd name="T10" fmla="*/ 37 w 39"/>
                <a:gd name="T11" fmla="*/ 10 h 38"/>
                <a:gd name="T12" fmla="*/ 11 w 39"/>
                <a:gd name="T13" fmla="*/ 36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5" y="38"/>
                    <a:pt x="4" y="37"/>
                    <a:pt x="3" y="36"/>
                  </a:cubicBezTo>
                  <a:cubicBezTo>
                    <a:pt x="0" y="34"/>
                    <a:pt x="0" y="30"/>
                    <a:pt x="3" y="28"/>
                  </a:cubicBezTo>
                  <a:cubicBezTo>
                    <a:pt x="29" y="2"/>
                    <a:pt x="29" y="2"/>
                    <a:pt x="29" y="2"/>
                  </a:cubicBezTo>
                  <a:cubicBezTo>
                    <a:pt x="31" y="0"/>
                    <a:pt x="35" y="0"/>
                    <a:pt x="37" y="2"/>
                  </a:cubicBezTo>
                  <a:cubicBezTo>
                    <a:pt x="39" y="4"/>
                    <a:pt x="39" y="8"/>
                    <a:pt x="37" y="10"/>
                  </a:cubicBezTo>
                  <a:cubicBezTo>
                    <a:pt x="11" y="36"/>
                    <a:pt x="11" y="36"/>
                    <a:pt x="11" y="36"/>
                  </a:cubicBezTo>
                  <a:cubicBezTo>
                    <a:pt x="10" y="37"/>
                    <a:pt x="9" y="38"/>
                    <a:pt x="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7" name="Freeform 20"/>
            <p:cNvSpPr>
              <a:spLocks/>
            </p:cNvSpPr>
            <p:nvPr/>
          </p:nvSpPr>
          <p:spPr bwMode="auto">
            <a:xfrm>
              <a:off x="9161463" y="882651"/>
              <a:ext cx="147638" cy="144463"/>
            </a:xfrm>
            <a:custGeom>
              <a:avLst/>
              <a:gdLst>
                <a:gd name="T0" fmla="*/ 32 w 39"/>
                <a:gd name="T1" fmla="*/ 38 h 38"/>
                <a:gd name="T2" fmla="*/ 28 w 39"/>
                <a:gd name="T3" fmla="*/ 36 h 38"/>
                <a:gd name="T4" fmla="*/ 2 w 39"/>
                <a:gd name="T5" fmla="*/ 10 h 38"/>
                <a:gd name="T6" fmla="*/ 2 w 39"/>
                <a:gd name="T7" fmla="*/ 2 h 38"/>
                <a:gd name="T8" fmla="*/ 10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0"/>
                    <a:pt x="2" y="10"/>
                    <a:pt x="2" y="10"/>
                  </a:cubicBezTo>
                  <a:cubicBezTo>
                    <a:pt x="0" y="8"/>
                    <a:pt x="0" y="4"/>
                    <a:pt x="2" y="2"/>
                  </a:cubicBezTo>
                  <a:cubicBezTo>
                    <a:pt x="4" y="0"/>
                    <a:pt x="8" y="0"/>
                    <a:pt x="10" y="2"/>
                  </a:cubicBezTo>
                  <a:cubicBezTo>
                    <a:pt x="36" y="28"/>
                    <a:pt x="36" y="28"/>
                    <a:pt x="36" y="28"/>
                  </a:cubicBezTo>
                  <a:cubicBezTo>
                    <a:pt x="39" y="30"/>
                    <a:pt x="39" y="34"/>
                    <a:pt x="36" y="36"/>
                  </a:cubicBezTo>
                  <a:cubicBezTo>
                    <a:pt x="35" y="37"/>
                    <a:pt x="34"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8" name="Freeform 21"/>
            <p:cNvSpPr>
              <a:spLocks noEditPoints="1"/>
            </p:cNvSpPr>
            <p:nvPr/>
          </p:nvSpPr>
          <p:spPr bwMode="auto">
            <a:xfrm>
              <a:off x="8591550" y="312738"/>
              <a:ext cx="714375" cy="71437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12 h 188"/>
                <a:gd name="T12" fmla="*/ 12 w 188"/>
                <a:gd name="T13" fmla="*/ 94 h 188"/>
                <a:gd name="T14" fmla="*/ 94 w 188"/>
                <a:gd name="T15" fmla="*/ 176 h 188"/>
                <a:gd name="T16" fmla="*/ 176 w 188"/>
                <a:gd name="T17" fmla="*/ 94 h 188"/>
                <a:gd name="T18" fmla="*/ 94 w 188"/>
                <a:gd name="T19" fmla="*/ 1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12"/>
                  </a:moveTo>
                  <a:cubicBezTo>
                    <a:pt x="49" y="12"/>
                    <a:pt x="12" y="49"/>
                    <a:pt x="12" y="94"/>
                  </a:cubicBezTo>
                  <a:cubicBezTo>
                    <a:pt x="12" y="139"/>
                    <a:pt x="49" y="176"/>
                    <a:pt x="94" y="176"/>
                  </a:cubicBezTo>
                  <a:cubicBezTo>
                    <a:pt x="139" y="176"/>
                    <a:pt x="176" y="139"/>
                    <a:pt x="176" y="94"/>
                  </a:cubicBezTo>
                  <a:cubicBezTo>
                    <a:pt x="176" y="49"/>
                    <a:pt x="139"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9" name="Freeform 22"/>
            <p:cNvSpPr>
              <a:spLocks noEditPoints="1"/>
            </p:cNvSpPr>
            <p:nvPr/>
          </p:nvSpPr>
          <p:spPr bwMode="auto">
            <a:xfrm>
              <a:off x="8713788" y="434976"/>
              <a:ext cx="469900" cy="469900"/>
            </a:xfrm>
            <a:custGeom>
              <a:avLst/>
              <a:gdLst>
                <a:gd name="T0" fmla="*/ 62 w 124"/>
                <a:gd name="T1" fmla="*/ 124 h 124"/>
                <a:gd name="T2" fmla="*/ 0 w 124"/>
                <a:gd name="T3" fmla="*/ 62 h 124"/>
                <a:gd name="T4" fmla="*/ 62 w 124"/>
                <a:gd name="T5" fmla="*/ 0 h 124"/>
                <a:gd name="T6" fmla="*/ 124 w 124"/>
                <a:gd name="T7" fmla="*/ 62 h 124"/>
                <a:gd name="T8" fmla="*/ 62 w 124"/>
                <a:gd name="T9" fmla="*/ 124 h 124"/>
                <a:gd name="T10" fmla="*/ 62 w 124"/>
                <a:gd name="T11" fmla="*/ 12 h 124"/>
                <a:gd name="T12" fmla="*/ 12 w 124"/>
                <a:gd name="T13" fmla="*/ 62 h 124"/>
                <a:gd name="T14" fmla="*/ 62 w 124"/>
                <a:gd name="T15" fmla="*/ 112 h 124"/>
                <a:gd name="T16" fmla="*/ 112 w 124"/>
                <a:gd name="T17" fmla="*/ 62 h 124"/>
                <a:gd name="T18" fmla="*/ 62 w 124"/>
                <a:gd name="T1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124"/>
                  </a:moveTo>
                  <a:cubicBezTo>
                    <a:pt x="28" y="124"/>
                    <a:pt x="0" y="96"/>
                    <a:pt x="0" y="62"/>
                  </a:cubicBezTo>
                  <a:cubicBezTo>
                    <a:pt x="0" y="28"/>
                    <a:pt x="28" y="0"/>
                    <a:pt x="62" y="0"/>
                  </a:cubicBezTo>
                  <a:cubicBezTo>
                    <a:pt x="96" y="0"/>
                    <a:pt x="124" y="28"/>
                    <a:pt x="124" y="62"/>
                  </a:cubicBezTo>
                  <a:cubicBezTo>
                    <a:pt x="124" y="96"/>
                    <a:pt x="96" y="124"/>
                    <a:pt x="62" y="124"/>
                  </a:cubicBezTo>
                  <a:close/>
                  <a:moveTo>
                    <a:pt x="62" y="12"/>
                  </a:moveTo>
                  <a:cubicBezTo>
                    <a:pt x="34" y="12"/>
                    <a:pt x="12" y="34"/>
                    <a:pt x="12" y="62"/>
                  </a:cubicBezTo>
                  <a:cubicBezTo>
                    <a:pt x="12" y="90"/>
                    <a:pt x="34" y="112"/>
                    <a:pt x="62" y="112"/>
                  </a:cubicBezTo>
                  <a:cubicBezTo>
                    <a:pt x="90" y="112"/>
                    <a:pt x="112" y="90"/>
                    <a:pt x="112" y="62"/>
                  </a:cubicBezTo>
                  <a:cubicBezTo>
                    <a:pt x="112" y="34"/>
                    <a:pt x="90" y="12"/>
                    <a:pt x="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0" name="Freeform 23"/>
            <p:cNvSpPr>
              <a:spLocks noEditPoints="1"/>
            </p:cNvSpPr>
            <p:nvPr/>
          </p:nvSpPr>
          <p:spPr bwMode="auto">
            <a:xfrm>
              <a:off x="8834438" y="555626"/>
              <a:ext cx="228600" cy="22860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7"/>
                    <a:pt x="0" y="30"/>
                  </a:cubicBezTo>
                  <a:cubicBezTo>
                    <a:pt x="0" y="13"/>
                    <a:pt x="13" y="0"/>
                    <a:pt x="30" y="0"/>
                  </a:cubicBezTo>
                  <a:cubicBezTo>
                    <a:pt x="47" y="0"/>
                    <a:pt x="60" y="13"/>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1" name="Freeform 24"/>
            <p:cNvSpPr>
              <a:spLocks noEditPoints="1"/>
            </p:cNvSpPr>
            <p:nvPr/>
          </p:nvSpPr>
          <p:spPr bwMode="auto">
            <a:xfrm>
              <a:off x="8910638" y="631826"/>
              <a:ext cx="76200" cy="76200"/>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8 h 20"/>
                <a:gd name="T12" fmla="*/ 8 w 20"/>
                <a:gd name="T13" fmla="*/ 10 h 20"/>
                <a:gd name="T14" fmla="*/ 10 w 20"/>
                <a:gd name="T15" fmla="*/ 12 h 20"/>
                <a:gd name="T16" fmla="*/ 12 w 20"/>
                <a:gd name="T17" fmla="*/ 10 h 20"/>
                <a:gd name="T18" fmla="*/ 10 w 20"/>
                <a:gd name="T1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8"/>
                  </a:moveTo>
                  <a:cubicBezTo>
                    <a:pt x="9" y="8"/>
                    <a:pt x="8" y="9"/>
                    <a:pt x="8" y="10"/>
                  </a:cubicBezTo>
                  <a:cubicBezTo>
                    <a:pt x="8" y="11"/>
                    <a:pt x="9" y="12"/>
                    <a:pt x="10" y="12"/>
                  </a:cubicBezTo>
                  <a:cubicBezTo>
                    <a:pt x="11" y="12"/>
                    <a:pt x="12" y="11"/>
                    <a:pt x="12" y="10"/>
                  </a:cubicBezTo>
                  <a:cubicBezTo>
                    <a:pt x="12" y="9"/>
                    <a:pt x="11"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220" name="Freeform 5"/>
          <p:cNvSpPr>
            <a:spLocks/>
          </p:cNvSpPr>
          <p:nvPr/>
        </p:nvSpPr>
        <p:spPr bwMode="auto">
          <a:xfrm>
            <a:off x="6337083" y="724418"/>
            <a:ext cx="196577" cy="197580"/>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221" name="Group 220"/>
          <p:cNvGrpSpPr/>
          <p:nvPr/>
        </p:nvGrpSpPr>
        <p:grpSpPr>
          <a:xfrm>
            <a:off x="5781201" y="442566"/>
            <a:ext cx="281816" cy="280847"/>
            <a:chOff x="8310563" y="882650"/>
            <a:chExt cx="461962" cy="460375"/>
          </a:xfrm>
          <a:solidFill>
            <a:schemeClr val="accent4"/>
          </a:solidFill>
        </p:grpSpPr>
        <p:sp>
          <p:nvSpPr>
            <p:cNvPr id="222"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3"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4"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5"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6"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2" name="Rectangle 11"/>
          <p:cNvSpPr/>
          <p:nvPr/>
        </p:nvSpPr>
        <p:spPr>
          <a:xfrm>
            <a:off x="3065094" y="1742734"/>
            <a:ext cx="134915" cy="134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12" name="TextBox 211"/>
          <p:cNvSpPr txBox="1"/>
          <p:nvPr/>
        </p:nvSpPr>
        <p:spPr>
          <a:xfrm>
            <a:off x="609737" y="3493462"/>
            <a:ext cx="1677382" cy="377026"/>
          </a:xfrm>
          <a:prstGeom prst="rect">
            <a:avLst/>
          </a:prstGeom>
          <a:noFill/>
        </p:spPr>
        <p:txBody>
          <a:bodyPr wrap="none" lIns="68580" tIns="34290" rIns="68580" bIns="34290" rtlCol="0">
            <a:spAutoFit/>
          </a:bodyPr>
          <a:lstStyle/>
          <a:p>
            <a:r>
              <a:rPr lang="zh-CN" altLang="en-US" b="1" smtClean="0">
                <a:cs typeface="+mn-ea"/>
                <a:sym typeface="+mn-lt"/>
              </a:rPr>
              <a:t>点击输入标题</a:t>
            </a:r>
            <a:endParaRPr lang="id-ID" b="1" dirty="0">
              <a:cs typeface="+mn-ea"/>
              <a:sym typeface="+mn-lt"/>
            </a:endParaRPr>
          </a:p>
        </p:txBody>
      </p:sp>
      <p:sp>
        <p:nvSpPr>
          <p:cNvPr id="213" name="TextBox 212"/>
          <p:cNvSpPr txBox="1"/>
          <p:nvPr/>
        </p:nvSpPr>
        <p:spPr>
          <a:xfrm>
            <a:off x="3244569" y="1984278"/>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214" name="Rectangle 213"/>
          <p:cNvSpPr/>
          <p:nvPr/>
        </p:nvSpPr>
        <p:spPr>
          <a:xfrm>
            <a:off x="3065094" y="2012014"/>
            <a:ext cx="134915" cy="1349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15" name="TextBox 214"/>
          <p:cNvSpPr txBox="1"/>
          <p:nvPr/>
        </p:nvSpPr>
        <p:spPr>
          <a:xfrm>
            <a:off x="3244569" y="2245632"/>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216" name="Rectangle 215"/>
          <p:cNvSpPr/>
          <p:nvPr/>
        </p:nvSpPr>
        <p:spPr>
          <a:xfrm>
            <a:off x="3065094" y="2273368"/>
            <a:ext cx="134915" cy="1349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17" name="TextBox 216"/>
          <p:cNvSpPr txBox="1"/>
          <p:nvPr/>
        </p:nvSpPr>
        <p:spPr>
          <a:xfrm>
            <a:off x="3244569" y="2514911"/>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218" name="Rectangle 217"/>
          <p:cNvSpPr/>
          <p:nvPr/>
        </p:nvSpPr>
        <p:spPr>
          <a:xfrm>
            <a:off x="3065094" y="2542647"/>
            <a:ext cx="134915" cy="134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19" name="TextBox 218"/>
          <p:cNvSpPr txBox="1"/>
          <p:nvPr/>
        </p:nvSpPr>
        <p:spPr>
          <a:xfrm>
            <a:off x="3244569" y="2785856"/>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227" name="Rectangle 226"/>
          <p:cNvSpPr/>
          <p:nvPr/>
        </p:nvSpPr>
        <p:spPr>
          <a:xfrm>
            <a:off x="3065094" y="2813592"/>
            <a:ext cx="134915" cy="1349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53" name="Oval 152"/>
          <p:cNvSpPr/>
          <p:nvPr/>
        </p:nvSpPr>
        <p:spPr>
          <a:xfrm>
            <a:off x="1977715" y="1472894"/>
            <a:ext cx="424925" cy="424925"/>
          </a:xfrm>
          <a:prstGeom prst="ellipse">
            <a:avLst/>
          </a:prstGeom>
          <a:solidFill>
            <a:schemeClr val="accent1">
              <a:lumMod val="20000"/>
              <a:lumOff val="80000"/>
            </a:schemeClr>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28" name="Oval 227"/>
          <p:cNvSpPr/>
          <p:nvPr/>
        </p:nvSpPr>
        <p:spPr>
          <a:xfrm>
            <a:off x="2280522" y="2382610"/>
            <a:ext cx="424925" cy="424925"/>
          </a:xfrm>
          <a:prstGeom prst="ellipse">
            <a:avLst/>
          </a:prstGeom>
          <a:solidFill>
            <a:schemeClr val="accent2">
              <a:lumMod val="20000"/>
              <a:lumOff val="80000"/>
            </a:schemeClr>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29" name="Oval 228"/>
          <p:cNvSpPr/>
          <p:nvPr/>
        </p:nvSpPr>
        <p:spPr>
          <a:xfrm>
            <a:off x="1747164" y="2997208"/>
            <a:ext cx="424925" cy="424925"/>
          </a:xfrm>
          <a:prstGeom prst="ellipse">
            <a:avLst/>
          </a:prstGeom>
          <a:solidFill>
            <a:schemeClr val="accent3">
              <a:lumMod val="20000"/>
              <a:lumOff val="80000"/>
            </a:schemeClr>
          </a:solid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30" name="Oval 229"/>
          <p:cNvSpPr/>
          <p:nvPr/>
        </p:nvSpPr>
        <p:spPr>
          <a:xfrm>
            <a:off x="667399" y="2813395"/>
            <a:ext cx="424925" cy="424925"/>
          </a:xfrm>
          <a:prstGeom prst="ellipse">
            <a:avLst/>
          </a:prstGeom>
          <a:solidFill>
            <a:schemeClr val="accent4">
              <a:lumMod val="20000"/>
              <a:lumOff val="80000"/>
            </a:schemeClr>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31" name="Oval 230"/>
          <p:cNvSpPr/>
          <p:nvPr/>
        </p:nvSpPr>
        <p:spPr>
          <a:xfrm>
            <a:off x="739772" y="1493060"/>
            <a:ext cx="424925" cy="424925"/>
          </a:xfrm>
          <a:prstGeom prst="ellipse">
            <a:avLst/>
          </a:prstGeom>
          <a:solidFill>
            <a:schemeClr val="accent5">
              <a:lumMod val="20000"/>
              <a:lumOff val="80000"/>
            </a:schemeClr>
          </a:solid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232" name="TextBox 231"/>
          <p:cNvSpPr txBox="1"/>
          <p:nvPr/>
        </p:nvSpPr>
        <p:spPr>
          <a:xfrm>
            <a:off x="748536" y="1581956"/>
            <a:ext cx="420629" cy="238527"/>
          </a:xfrm>
          <a:prstGeom prst="rect">
            <a:avLst/>
          </a:prstGeom>
          <a:noFill/>
        </p:spPr>
        <p:txBody>
          <a:bodyPr wrap="none" lIns="68580" tIns="34290" rIns="68580" bIns="34290" rtlCol="0">
            <a:spAutoFit/>
          </a:bodyPr>
          <a:lstStyle/>
          <a:p>
            <a:pPr algn="ctr"/>
            <a:r>
              <a:rPr lang="en-US" sz="1100" b="1" dirty="0">
                <a:solidFill>
                  <a:schemeClr val="accent5"/>
                </a:solidFill>
                <a:cs typeface="+mn-ea"/>
                <a:sym typeface="+mn-lt"/>
              </a:rPr>
              <a:t>25%</a:t>
            </a:r>
            <a:endParaRPr lang="id-ID" sz="1100" b="1" dirty="0">
              <a:solidFill>
                <a:schemeClr val="accent5"/>
              </a:solidFill>
              <a:cs typeface="+mn-ea"/>
              <a:sym typeface="+mn-lt"/>
            </a:endParaRPr>
          </a:p>
        </p:txBody>
      </p:sp>
      <p:sp>
        <p:nvSpPr>
          <p:cNvPr id="233" name="TextBox 232"/>
          <p:cNvSpPr txBox="1"/>
          <p:nvPr/>
        </p:nvSpPr>
        <p:spPr>
          <a:xfrm>
            <a:off x="1988157" y="1560376"/>
            <a:ext cx="420629" cy="238527"/>
          </a:xfrm>
          <a:prstGeom prst="rect">
            <a:avLst/>
          </a:prstGeom>
          <a:noFill/>
        </p:spPr>
        <p:txBody>
          <a:bodyPr wrap="none" lIns="68580" tIns="34290" rIns="68580" bIns="34290" rtlCol="0">
            <a:spAutoFit/>
          </a:bodyPr>
          <a:lstStyle/>
          <a:p>
            <a:pPr algn="ctr"/>
            <a:r>
              <a:rPr lang="en-US" sz="1100" b="1" dirty="0">
                <a:solidFill>
                  <a:schemeClr val="accent1"/>
                </a:solidFill>
                <a:cs typeface="+mn-ea"/>
                <a:sym typeface="+mn-lt"/>
              </a:rPr>
              <a:t>22%</a:t>
            </a:r>
            <a:endParaRPr lang="id-ID" sz="1100" b="1" dirty="0">
              <a:solidFill>
                <a:schemeClr val="accent1"/>
              </a:solidFill>
              <a:cs typeface="+mn-ea"/>
              <a:sym typeface="+mn-lt"/>
            </a:endParaRPr>
          </a:p>
        </p:txBody>
      </p:sp>
      <p:sp>
        <p:nvSpPr>
          <p:cNvPr id="234" name="TextBox 233"/>
          <p:cNvSpPr txBox="1"/>
          <p:nvPr/>
        </p:nvSpPr>
        <p:spPr>
          <a:xfrm>
            <a:off x="678433" y="2913443"/>
            <a:ext cx="420629" cy="238527"/>
          </a:xfrm>
          <a:prstGeom prst="rect">
            <a:avLst/>
          </a:prstGeom>
          <a:noFill/>
        </p:spPr>
        <p:txBody>
          <a:bodyPr wrap="none" lIns="68580" tIns="34290" rIns="68580" bIns="34290" rtlCol="0">
            <a:spAutoFit/>
          </a:bodyPr>
          <a:lstStyle/>
          <a:p>
            <a:pPr algn="ctr"/>
            <a:r>
              <a:rPr lang="en-US" sz="1100" b="1" dirty="0">
                <a:solidFill>
                  <a:schemeClr val="accent4"/>
                </a:solidFill>
                <a:cs typeface="+mn-ea"/>
                <a:sym typeface="+mn-lt"/>
              </a:rPr>
              <a:t>23%</a:t>
            </a:r>
            <a:endParaRPr lang="id-ID" sz="1100" b="1" dirty="0">
              <a:solidFill>
                <a:schemeClr val="accent4"/>
              </a:solidFill>
              <a:cs typeface="+mn-ea"/>
              <a:sym typeface="+mn-lt"/>
            </a:endParaRPr>
          </a:p>
        </p:txBody>
      </p:sp>
      <p:sp>
        <p:nvSpPr>
          <p:cNvPr id="235" name="TextBox 234"/>
          <p:cNvSpPr txBox="1"/>
          <p:nvPr/>
        </p:nvSpPr>
        <p:spPr>
          <a:xfrm>
            <a:off x="1764154" y="3104366"/>
            <a:ext cx="420629" cy="238527"/>
          </a:xfrm>
          <a:prstGeom prst="rect">
            <a:avLst/>
          </a:prstGeom>
          <a:noFill/>
        </p:spPr>
        <p:txBody>
          <a:bodyPr wrap="none" lIns="68580" tIns="34290" rIns="68580" bIns="34290" rtlCol="0">
            <a:spAutoFit/>
          </a:bodyPr>
          <a:lstStyle/>
          <a:p>
            <a:pPr algn="ctr"/>
            <a:r>
              <a:rPr lang="en-US" sz="1100" b="1" dirty="0">
                <a:solidFill>
                  <a:schemeClr val="accent3"/>
                </a:solidFill>
                <a:cs typeface="+mn-ea"/>
                <a:sym typeface="+mn-lt"/>
              </a:rPr>
              <a:t>18%</a:t>
            </a:r>
            <a:endParaRPr lang="id-ID" sz="1100" b="1" dirty="0">
              <a:solidFill>
                <a:schemeClr val="accent3"/>
              </a:solidFill>
              <a:cs typeface="+mn-ea"/>
              <a:sym typeface="+mn-lt"/>
            </a:endParaRPr>
          </a:p>
        </p:txBody>
      </p:sp>
      <p:sp>
        <p:nvSpPr>
          <p:cNvPr id="236" name="TextBox 235"/>
          <p:cNvSpPr txBox="1"/>
          <p:nvPr/>
        </p:nvSpPr>
        <p:spPr>
          <a:xfrm>
            <a:off x="2303658" y="2475622"/>
            <a:ext cx="420629" cy="238527"/>
          </a:xfrm>
          <a:prstGeom prst="rect">
            <a:avLst/>
          </a:prstGeom>
          <a:noFill/>
        </p:spPr>
        <p:txBody>
          <a:bodyPr wrap="none" lIns="68580" tIns="34290" rIns="68580" bIns="34290" rtlCol="0">
            <a:spAutoFit/>
          </a:bodyPr>
          <a:lstStyle/>
          <a:p>
            <a:pPr algn="ctr"/>
            <a:r>
              <a:rPr lang="en-US" sz="1100" b="1" dirty="0">
                <a:solidFill>
                  <a:schemeClr val="accent2"/>
                </a:solidFill>
                <a:cs typeface="+mn-ea"/>
                <a:sym typeface="+mn-lt"/>
              </a:rPr>
              <a:t>13%</a:t>
            </a:r>
            <a:endParaRPr lang="id-ID" sz="1100" b="1" dirty="0">
              <a:solidFill>
                <a:schemeClr val="accent2"/>
              </a:solidFill>
              <a:cs typeface="+mn-ea"/>
              <a:sym typeface="+mn-lt"/>
            </a:endParaRPr>
          </a:p>
        </p:txBody>
      </p:sp>
      <p:sp>
        <p:nvSpPr>
          <p:cNvPr id="168" name="Slide Number Placeholder 167"/>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24</a:t>
            </a:fld>
            <a:endParaRPr lang="en-US">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Tree>
    <p:extLst>
      <p:ext uri="{BB962C8B-B14F-4D97-AF65-F5344CB8AC3E}">
        <p14:creationId xmlns:p14="http://schemas.microsoft.com/office/powerpoint/2010/main" val="5219394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0000">
                                          <p:cBhvr additive="base">
                                            <p:cTn id="19"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0000">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14:bounceEnd="60000">
                                          <p:cBhvr additive="base">
                                            <p:cTn id="23" dur="5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60000">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14:bounceEnd="60000">
                                          <p:cBhvr additive="base">
                                            <p:cTn id="27" dur="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0000">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14:bounceEnd="60000">
                                          <p:cBhvr additive="base">
                                            <p:cTn id="31" dur="500" fill="hold"/>
                                            <p:tgtEl>
                                              <p:spTgt spid="24"/>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2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60000">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14:bounceEnd="60000">
                                          <p:cBhvr additive="base">
                                            <p:cTn id="35" dur="500" fill="hold"/>
                                            <p:tgtEl>
                                              <p:spTgt spid="25"/>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25"/>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60000">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14:bounceEnd="60000">
                                          <p:cBhvr additive="base">
                                            <p:cTn id="39" dur="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14:presetBounceEnd="60000">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14:bounceEnd="60000">
                                          <p:cBhvr additive="base">
                                            <p:cTn id="43" dur="5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14:presetBounceEnd="60000">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14:bounceEnd="60000">
                                          <p:cBhvr additive="base">
                                            <p:cTn id="47" dur="500" fill="hold"/>
                                            <p:tgtEl>
                                              <p:spTgt spid="33"/>
                                            </p:tgtEl>
                                            <p:attrNameLst>
                                              <p:attrName>ppt_x</p:attrName>
                                            </p:attrNameLst>
                                          </p:cBhvr>
                                          <p:tavLst>
                                            <p:tav tm="0">
                                              <p:val>
                                                <p:strVal val="#ppt_x"/>
                                              </p:val>
                                            </p:tav>
                                            <p:tav tm="100000">
                                              <p:val>
                                                <p:strVal val="#ppt_x"/>
                                              </p:val>
                                            </p:tav>
                                          </p:tavLst>
                                        </p:anim>
                                        <p:anim calcmode="lin" valueType="num" p14:bounceEnd="60000">
                                          <p:cBhvr additive="base">
                                            <p:cTn id="48" dur="500" fill="hold"/>
                                            <p:tgtEl>
                                              <p:spTgt spid="33"/>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60000">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14:bounceEnd="60000">
                                          <p:cBhvr additive="base">
                                            <p:cTn id="51" dur="50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52" dur="500" fill="hold"/>
                                            <p:tgtEl>
                                              <p:spTgt spid="34"/>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14:presetBounceEnd="60000">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14:bounceEnd="60000">
                                          <p:cBhvr additive="base">
                                            <p:cTn id="55" dur="50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56" dur="500" fill="hold"/>
                                            <p:tgtEl>
                                              <p:spTgt spid="38"/>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14:presetBounceEnd="60000">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14:bounceEnd="60000">
                                          <p:cBhvr additive="base">
                                            <p:cTn id="59" dur="500" fill="hold"/>
                                            <p:tgtEl>
                                              <p:spTgt spid="39"/>
                                            </p:tgtEl>
                                            <p:attrNameLst>
                                              <p:attrName>ppt_x</p:attrName>
                                            </p:attrNameLst>
                                          </p:cBhvr>
                                          <p:tavLst>
                                            <p:tav tm="0">
                                              <p:val>
                                                <p:strVal val="#ppt_x"/>
                                              </p:val>
                                            </p:tav>
                                            <p:tav tm="100000">
                                              <p:val>
                                                <p:strVal val="#ppt_x"/>
                                              </p:val>
                                            </p:tav>
                                          </p:tavLst>
                                        </p:anim>
                                        <p:anim calcmode="lin" valueType="num" p14:bounceEnd="60000">
                                          <p:cBhvr additive="base">
                                            <p:cTn id="60" dur="500" fill="hold"/>
                                            <p:tgtEl>
                                              <p:spTgt spid="39"/>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14:presetBounceEnd="60000">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14:bounceEnd="60000">
                                          <p:cBhvr additive="base">
                                            <p:cTn id="63" dur="5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64" dur="500" fill="hold"/>
                                            <p:tgtEl>
                                              <p:spTgt spid="42"/>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14:presetBounceEnd="60000">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14:bounceEnd="60000">
                                          <p:cBhvr additive="base">
                                            <p:cTn id="67" dur="50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68" dur="500" fill="hold"/>
                                            <p:tgtEl>
                                              <p:spTgt spid="43"/>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14:presetBounceEnd="60000">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14:bounceEnd="60000">
                                          <p:cBhvr additive="base">
                                            <p:cTn id="71" dur="50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72" dur="500" fill="hold"/>
                                            <p:tgtEl>
                                              <p:spTgt spid="44"/>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14:presetBounceEnd="60000">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14:bounceEnd="60000">
                                          <p:cBhvr additive="base">
                                            <p:cTn id="75" dur="500" fill="hold"/>
                                            <p:tgtEl>
                                              <p:spTgt spid="45"/>
                                            </p:tgtEl>
                                            <p:attrNameLst>
                                              <p:attrName>ppt_x</p:attrName>
                                            </p:attrNameLst>
                                          </p:cBhvr>
                                          <p:tavLst>
                                            <p:tav tm="0">
                                              <p:val>
                                                <p:strVal val="#ppt_x"/>
                                              </p:val>
                                            </p:tav>
                                            <p:tav tm="100000">
                                              <p:val>
                                                <p:strVal val="#ppt_x"/>
                                              </p:val>
                                            </p:tav>
                                          </p:tavLst>
                                        </p:anim>
                                        <p:anim calcmode="lin" valueType="num" p14:bounceEnd="60000">
                                          <p:cBhvr additive="base">
                                            <p:cTn id="76" dur="500" fill="hold"/>
                                            <p:tgtEl>
                                              <p:spTgt spid="45"/>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14:presetBounceEnd="60000">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14:bounceEnd="60000">
                                          <p:cBhvr additive="base">
                                            <p:cTn id="79" dur="50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80" dur="500" fill="hold"/>
                                            <p:tgtEl>
                                              <p:spTgt spid="46"/>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14:presetBounceEnd="60000">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14:bounceEnd="60000">
                                          <p:cBhvr additive="base">
                                            <p:cTn id="83" dur="500" fill="hold"/>
                                            <p:tgtEl>
                                              <p:spTgt spid="47"/>
                                            </p:tgtEl>
                                            <p:attrNameLst>
                                              <p:attrName>ppt_x</p:attrName>
                                            </p:attrNameLst>
                                          </p:cBhvr>
                                          <p:tavLst>
                                            <p:tav tm="0">
                                              <p:val>
                                                <p:strVal val="#ppt_x"/>
                                              </p:val>
                                            </p:tav>
                                            <p:tav tm="100000">
                                              <p:val>
                                                <p:strVal val="#ppt_x"/>
                                              </p:val>
                                            </p:tav>
                                          </p:tavLst>
                                        </p:anim>
                                        <p:anim calcmode="lin" valueType="num" p14:bounceEnd="60000">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14:presetBounceEnd="60000">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14:bounceEnd="60000">
                                          <p:cBhvr additive="base">
                                            <p:cTn id="87" dur="5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88" dur="500" fill="hold"/>
                                            <p:tgtEl>
                                              <p:spTgt spid="51"/>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14:presetBounceEnd="60000">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14:bounceEnd="60000">
                                          <p:cBhvr additive="base">
                                            <p:cTn id="91" dur="500" fill="hold"/>
                                            <p:tgtEl>
                                              <p:spTgt spid="54"/>
                                            </p:tgtEl>
                                            <p:attrNameLst>
                                              <p:attrName>ppt_x</p:attrName>
                                            </p:attrNameLst>
                                          </p:cBhvr>
                                          <p:tavLst>
                                            <p:tav tm="0">
                                              <p:val>
                                                <p:strVal val="#ppt_x"/>
                                              </p:val>
                                            </p:tav>
                                            <p:tav tm="100000">
                                              <p:val>
                                                <p:strVal val="#ppt_x"/>
                                              </p:val>
                                            </p:tav>
                                          </p:tavLst>
                                        </p:anim>
                                        <p:anim calcmode="lin" valueType="num" p14:bounceEnd="60000">
                                          <p:cBhvr additive="base">
                                            <p:cTn id="92" dur="500" fill="hold"/>
                                            <p:tgtEl>
                                              <p:spTgt spid="54"/>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14:presetBounceEnd="60000">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14:bounceEnd="60000">
                                          <p:cBhvr additive="base">
                                            <p:cTn id="95" dur="500" fill="hold"/>
                                            <p:tgtEl>
                                              <p:spTgt spid="55"/>
                                            </p:tgtEl>
                                            <p:attrNameLst>
                                              <p:attrName>ppt_x</p:attrName>
                                            </p:attrNameLst>
                                          </p:cBhvr>
                                          <p:tavLst>
                                            <p:tav tm="0">
                                              <p:val>
                                                <p:strVal val="#ppt_x"/>
                                              </p:val>
                                            </p:tav>
                                            <p:tav tm="100000">
                                              <p:val>
                                                <p:strVal val="#ppt_x"/>
                                              </p:val>
                                            </p:tav>
                                          </p:tavLst>
                                        </p:anim>
                                        <p:anim calcmode="lin" valueType="num" p14:bounceEnd="60000">
                                          <p:cBhvr additive="base">
                                            <p:cTn id="96" dur="500" fill="hold"/>
                                            <p:tgtEl>
                                              <p:spTgt spid="5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14:presetBounceEnd="60000">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14:bounceEnd="60000">
                                          <p:cBhvr additive="base">
                                            <p:cTn id="99" dur="500" fill="hold"/>
                                            <p:tgtEl>
                                              <p:spTgt spid="56"/>
                                            </p:tgtEl>
                                            <p:attrNameLst>
                                              <p:attrName>ppt_x</p:attrName>
                                            </p:attrNameLst>
                                          </p:cBhvr>
                                          <p:tavLst>
                                            <p:tav tm="0">
                                              <p:val>
                                                <p:strVal val="#ppt_x"/>
                                              </p:val>
                                            </p:tav>
                                            <p:tav tm="100000">
                                              <p:val>
                                                <p:strVal val="#ppt_x"/>
                                              </p:val>
                                            </p:tav>
                                          </p:tavLst>
                                        </p:anim>
                                        <p:anim calcmode="lin" valueType="num" p14:bounceEnd="60000">
                                          <p:cBhvr additive="base">
                                            <p:cTn id="100" dur="500" fill="hold"/>
                                            <p:tgtEl>
                                              <p:spTgt spid="56"/>
                                            </p:tgtEl>
                                            <p:attrNameLst>
                                              <p:attrName>ppt_y</p:attrName>
                                            </p:attrNameLst>
                                          </p:cBhvr>
                                          <p:tavLst>
                                            <p:tav tm="0">
                                              <p:val>
                                                <p:strVal val="0-#ppt_h/2"/>
                                              </p:val>
                                            </p:tav>
                                            <p:tav tm="100000">
                                              <p:val>
                                                <p:strVal val="#ppt_y"/>
                                              </p:val>
                                            </p:tav>
                                          </p:tavLst>
                                        </p:anim>
                                      </p:childTnLst>
                                    </p:cTn>
                                  </p:par>
                                  <p:par>
                                    <p:cTn id="101" presetID="2" presetClass="entr" presetSubtype="1" fill="hold" nodeType="withEffect" p14:presetBounceEnd="60000">
                                      <p:stCondLst>
                                        <p:cond delay="0"/>
                                      </p:stCondLst>
                                      <p:childTnLst>
                                        <p:set>
                                          <p:cBhvr>
                                            <p:cTn id="102" dur="1" fill="hold">
                                              <p:stCondLst>
                                                <p:cond delay="0"/>
                                              </p:stCondLst>
                                            </p:cTn>
                                            <p:tgtEl>
                                              <p:spTgt spid="61"/>
                                            </p:tgtEl>
                                            <p:attrNameLst>
                                              <p:attrName>style.visibility</p:attrName>
                                            </p:attrNameLst>
                                          </p:cBhvr>
                                          <p:to>
                                            <p:strVal val="visible"/>
                                          </p:to>
                                        </p:set>
                                        <p:anim calcmode="lin" valueType="num" p14:bounceEnd="60000">
                                          <p:cBhvr additive="base">
                                            <p:cTn id="103" dur="500" fill="hold"/>
                                            <p:tgtEl>
                                              <p:spTgt spid="61"/>
                                            </p:tgtEl>
                                            <p:attrNameLst>
                                              <p:attrName>ppt_x</p:attrName>
                                            </p:attrNameLst>
                                          </p:cBhvr>
                                          <p:tavLst>
                                            <p:tav tm="0">
                                              <p:val>
                                                <p:strVal val="#ppt_x"/>
                                              </p:val>
                                            </p:tav>
                                            <p:tav tm="100000">
                                              <p:val>
                                                <p:strVal val="#ppt_x"/>
                                              </p:val>
                                            </p:tav>
                                          </p:tavLst>
                                        </p:anim>
                                        <p:anim calcmode="lin" valueType="num" p14:bounceEnd="60000">
                                          <p:cBhvr additive="base">
                                            <p:cTn id="104" dur="500" fill="hold"/>
                                            <p:tgtEl>
                                              <p:spTgt spid="61"/>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14:presetBounceEnd="60000">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14:bounceEnd="60000">
                                          <p:cBhvr additive="base">
                                            <p:cTn id="107" dur="500" fill="hold"/>
                                            <p:tgtEl>
                                              <p:spTgt spid="65"/>
                                            </p:tgtEl>
                                            <p:attrNameLst>
                                              <p:attrName>ppt_x</p:attrName>
                                            </p:attrNameLst>
                                          </p:cBhvr>
                                          <p:tavLst>
                                            <p:tav tm="0">
                                              <p:val>
                                                <p:strVal val="#ppt_x"/>
                                              </p:val>
                                            </p:tav>
                                            <p:tav tm="100000">
                                              <p:val>
                                                <p:strVal val="#ppt_x"/>
                                              </p:val>
                                            </p:tav>
                                          </p:tavLst>
                                        </p:anim>
                                        <p:anim calcmode="lin" valueType="num" p14:bounceEnd="60000">
                                          <p:cBhvr additive="base">
                                            <p:cTn id="108" dur="500" fill="hold"/>
                                            <p:tgtEl>
                                              <p:spTgt spid="65"/>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14:presetBounceEnd="60000">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14:bounceEnd="60000">
                                          <p:cBhvr additive="base">
                                            <p:cTn id="111" dur="500" fill="hold"/>
                                            <p:tgtEl>
                                              <p:spTgt spid="66"/>
                                            </p:tgtEl>
                                            <p:attrNameLst>
                                              <p:attrName>ppt_x</p:attrName>
                                            </p:attrNameLst>
                                          </p:cBhvr>
                                          <p:tavLst>
                                            <p:tav tm="0">
                                              <p:val>
                                                <p:strVal val="#ppt_x"/>
                                              </p:val>
                                            </p:tav>
                                            <p:tav tm="100000">
                                              <p:val>
                                                <p:strVal val="#ppt_x"/>
                                              </p:val>
                                            </p:tav>
                                          </p:tavLst>
                                        </p:anim>
                                        <p:anim calcmode="lin" valueType="num" p14:bounceEnd="60000">
                                          <p:cBhvr additive="base">
                                            <p:cTn id="112" dur="500" fill="hold"/>
                                            <p:tgtEl>
                                              <p:spTgt spid="66"/>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14:presetBounceEnd="60000">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14:bounceEnd="60000">
                                          <p:cBhvr additive="base">
                                            <p:cTn id="115" dur="500" fill="hold"/>
                                            <p:tgtEl>
                                              <p:spTgt spid="67"/>
                                            </p:tgtEl>
                                            <p:attrNameLst>
                                              <p:attrName>ppt_x</p:attrName>
                                            </p:attrNameLst>
                                          </p:cBhvr>
                                          <p:tavLst>
                                            <p:tav tm="0">
                                              <p:val>
                                                <p:strVal val="#ppt_x"/>
                                              </p:val>
                                            </p:tav>
                                            <p:tav tm="100000">
                                              <p:val>
                                                <p:strVal val="#ppt_x"/>
                                              </p:val>
                                            </p:tav>
                                          </p:tavLst>
                                        </p:anim>
                                        <p:anim calcmode="lin" valueType="num" p14:bounceEnd="60000">
                                          <p:cBhvr additive="base">
                                            <p:cTn id="116" dur="500" fill="hold"/>
                                            <p:tgtEl>
                                              <p:spTgt spid="67"/>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14:presetBounceEnd="60000">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14:bounceEnd="60000">
                                          <p:cBhvr additive="base">
                                            <p:cTn id="119" dur="500" fill="hold"/>
                                            <p:tgtEl>
                                              <p:spTgt spid="87"/>
                                            </p:tgtEl>
                                            <p:attrNameLst>
                                              <p:attrName>ppt_x</p:attrName>
                                            </p:attrNameLst>
                                          </p:cBhvr>
                                          <p:tavLst>
                                            <p:tav tm="0">
                                              <p:val>
                                                <p:strVal val="#ppt_x"/>
                                              </p:val>
                                            </p:tav>
                                            <p:tav tm="100000">
                                              <p:val>
                                                <p:strVal val="#ppt_x"/>
                                              </p:val>
                                            </p:tav>
                                          </p:tavLst>
                                        </p:anim>
                                        <p:anim calcmode="lin" valueType="num" p14:bounceEnd="60000">
                                          <p:cBhvr additive="base">
                                            <p:cTn id="120" dur="500" fill="hold"/>
                                            <p:tgtEl>
                                              <p:spTgt spid="87"/>
                                            </p:tgtEl>
                                            <p:attrNameLst>
                                              <p:attrName>ppt_y</p:attrName>
                                            </p:attrNameLst>
                                          </p:cBhvr>
                                          <p:tavLst>
                                            <p:tav tm="0">
                                              <p:val>
                                                <p:strVal val="0-#ppt_h/2"/>
                                              </p:val>
                                            </p:tav>
                                            <p:tav tm="100000">
                                              <p:val>
                                                <p:strVal val="#ppt_y"/>
                                              </p:val>
                                            </p:tav>
                                          </p:tavLst>
                                        </p:anim>
                                      </p:childTnLst>
                                    </p:cTn>
                                  </p:par>
                                  <p:par>
                                    <p:cTn id="121" presetID="2" presetClass="entr" presetSubtype="1" fill="hold" grpId="0" nodeType="withEffect" p14:presetBounceEnd="60000">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14:bounceEnd="60000">
                                          <p:cBhvr additive="base">
                                            <p:cTn id="123" dur="500" fill="hold"/>
                                            <p:tgtEl>
                                              <p:spTgt spid="88"/>
                                            </p:tgtEl>
                                            <p:attrNameLst>
                                              <p:attrName>ppt_x</p:attrName>
                                            </p:attrNameLst>
                                          </p:cBhvr>
                                          <p:tavLst>
                                            <p:tav tm="0">
                                              <p:val>
                                                <p:strVal val="#ppt_x"/>
                                              </p:val>
                                            </p:tav>
                                            <p:tav tm="100000">
                                              <p:val>
                                                <p:strVal val="#ppt_x"/>
                                              </p:val>
                                            </p:tav>
                                          </p:tavLst>
                                        </p:anim>
                                        <p:anim calcmode="lin" valueType="num" p14:bounceEnd="60000">
                                          <p:cBhvr additive="base">
                                            <p:cTn id="124" dur="500" fill="hold"/>
                                            <p:tgtEl>
                                              <p:spTgt spid="88"/>
                                            </p:tgtEl>
                                            <p:attrNameLst>
                                              <p:attrName>ppt_y</p:attrName>
                                            </p:attrNameLst>
                                          </p:cBhvr>
                                          <p:tavLst>
                                            <p:tav tm="0">
                                              <p:val>
                                                <p:strVal val="0-#ppt_h/2"/>
                                              </p:val>
                                            </p:tav>
                                            <p:tav tm="100000">
                                              <p:val>
                                                <p:strVal val="#ppt_y"/>
                                              </p:val>
                                            </p:tav>
                                          </p:tavLst>
                                        </p:anim>
                                      </p:childTnLst>
                                    </p:cTn>
                                  </p:par>
                                  <p:par>
                                    <p:cTn id="125" presetID="2" presetClass="entr" presetSubtype="1" fill="hold" grpId="0" nodeType="withEffect" p14:presetBounceEnd="60000">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14:bounceEnd="60000">
                                          <p:cBhvr additive="base">
                                            <p:cTn id="127" dur="500" fill="hold"/>
                                            <p:tgtEl>
                                              <p:spTgt spid="89"/>
                                            </p:tgtEl>
                                            <p:attrNameLst>
                                              <p:attrName>ppt_x</p:attrName>
                                            </p:attrNameLst>
                                          </p:cBhvr>
                                          <p:tavLst>
                                            <p:tav tm="0">
                                              <p:val>
                                                <p:strVal val="#ppt_x"/>
                                              </p:val>
                                            </p:tav>
                                            <p:tav tm="100000">
                                              <p:val>
                                                <p:strVal val="#ppt_x"/>
                                              </p:val>
                                            </p:tav>
                                          </p:tavLst>
                                        </p:anim>
                                        <p:anim calcmode="lin" valueType="num" p14:bounceEnd="60000">
                                          <p:cBhvr additive="base">
                                            <p:cTn id="128" dur="500" fill="hold"/>
                                            <p:tgtEl>
                                              <p:spTgt spid="89"/>
                                            </p:tgtEl>
                                            <p:attrNameLst>
                                              <p:attrName>ppt_y</p:attrName>
                                            </p:attrNameLst>
                                          </p:cBhvr>
                                          <p:tavLst>
                                            <p:tav tm="0">
                                              <p:val>
                                                <p:strVal val="0-#ppt_h/2"/>
                                              </p:val>
                                            </p:tav>
                                            <p:tav tm="100000">
                                              <p:val>
                                                <p:strVal val="#ppt_y"/>
                                              </p:val>
                                            </p:tav>
                                          </p:tavLst>
                                        </p:anim>
                                      </p:childTnLst>
                                    </p:cTn>
                                  </p:par>
                                  <p:par>
                                    <p:cTn id="129" presetID="2" presetClass="entr" presetSubtype="1" fill="hold" grpId="0" nodeType="withEffect" p14:presetBounceEnd="60000">
                                      <p:stCondLst>
                                        <p:cond delay="0"/>
                                      </p:stCondLst>
                                      <p:childTnLst>
                                        <p:set>
                                          <p:cBhvr>
                                            <p:cTn id="130" dur="1" fill="hold">
                                              <p:stCondLst>
                                                <p:cond delay="0"/>
                                              </p:stCondLst>
                                            </p:cTn>
                                            <p:tgtEl>
                                              <p:spTgt spid="90"/>
                                            </p:tgtEl>
                                            <p:attrNameLst>
                                              <p:attrName>style.visibility</p:attrName>
                                            </p:attrNameLst>
                                          </p:cBhvr>
                                          <p:to>
                                            <p:strVal val="visible"/>
                                          </p:to>
                                        </p:set>
                                        <p:anim calcmode="lin" valueType="num" p14:bounceEnd="60000">
                                          <p:cBhvr additive="base">
                                            <p:cTn id="131" dur="500" fill="hold"/>
                                            <p:tgtEl>
                                              <p:spTgt spid="90"/>
                                            </p:tgtEl>
                                            <p:attrNameLst>
                                              <p:attrName>ppt_x</p:attrName>
                                            </p:attrNameLst>
                                          </p:cBhvr>
                                          <p:tavLst>
                                            <p:tav tm="0">
                                              <p:val>
                                                <p:strVal val="#ppt_x"/>
                                              </p:val>
                                            </p:tav>
                                            <p:tav tm="100000">
                                              <p:val>
                                                <p:strVal val="#ppt_x"/>
                                              </p:val>
                                            </p:tav>
                                          </p:tavLst>
                                        </p:anim>
                                        <p:anim calcmode="lin" valueType="num" p14:bounceEnd="60000">
                                          <p:cBhvr additive="base">
                                            <p:cTn id="132" dur="500" fill="hold"/>
                                            <p:tgtEl>
                                              <p:spTgt spid="90"/>
                                            </p:tgtEl>
                                            <p:attrNameLst>
                                              <p:attrName>ppt_y</p:attrName>
                                            </p:attrNameLst>
                                          </p:cBhvr>
                                          <p:tavLst>
                                            <p:tav tm="0">
                                              <p:val>
                                                <p:strVal val="0-#ppt_h/2"/>
                                              </p:val>
                                            </p:tav>
                                            <p:tav tm="100000">
                                              <p:val>
                                                <p:strVal val="#ppt_y"/>
                                              </p:val>
                                            </p:tav>
                                          </p:tavLst>
                                        </p:anim>
                                      </p:childTnLst>
                                    </p:cTn>
                                  </p:par>
                                  <p:par>
                                    <p:cTn id="133" presetID="2" presetClass="entr" presetSubtype="1" fill="hold" nodeType="withEffect" p14:presetBounceEnd="60000">
                                      <p:stCondLst>
                                        <p:cond delay="0"/>
                                      </p:stCondLst>
                                      <p:childTnLst>
                                        <p:set>
                                          <p:cBhvr>
                                            <p:cTn id="134" dur="1" fill="hold">
                                              <p:stCondLst>
                                                <p:cond delay="0"/>
                                              </p:stCondLst>
                                            </p:cTn>
                                            <p:tgtEl>
                                              <p:spTgt spid="91"/>
                                            </p:tgtEl>
                                            <p:attrNameLst>
                                              <p:attrName>style.visibility</p:attrName>
                                            </p:attrNameLst>
                                          </p:cBhvr>
                                          <p:to>
                                            <p:strVal val="visible"/>
                                          </p:to>
                                        </p:set>
                                        <p:anim calcmode="lin" valueType="num" p14:bounceEnd="60000">
                                          <p:cBhvr additive="base">
                                            <p:cTn id="135" dur="500" fill="hold"/>
                                            <p:tgtEl>
                                              <p:spTgt spid="91"/>
                                            </p:tgtEl>
                                            <p:attrNameLst>
                                              <p:attrName>ppt_x</p:attrName>
                                            </p:attrNameLst>
                                          </p:cBhvr>
                                          <p:tavLst>
                                            <p:tav tm="0">
                                              <p:val>
                                                <p:strVal val="#ppt_x"/>
                                              </p:val>
                                            </p:tav>
                                            <p:tav tm="100000">
                                              <p:val>
                                                <p:strVal val="#ppt_x"/>
                                              </p:val>
                                            </p:tav>
                                          </p:tavLst>
                                        </p:anim>
                                        <p:anim calcmode="lin" valueType="num" p14:bounceEnd="60000">
                                          <p:cBhvr additive="base">
                                            <p:cTn id="136" dur="500" fill="hold"/>
                                            <p:tgtEl>
                                              <p:spTgt spid="91"/>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14:presetBounceEnd="60000">
                                      <p:stCondLst>
                                        <p:cond delay="0"/>
                                      </p:stCondLst>
                                      <p:childTnLst>
                                        <p:set>
                                          <p:cBhvr>
                                            <p:cTn id="138" dur="1" fill="hold">
                                              <p:stCondLst>
                                                <p:cond delay="0"/>
                                              </p:stCondLst>
                                            </p:cTn>
                                            <p:tgtEl>
                                              <p:spTgt spid="94"/>
                                            </p:tgtEl>
                                            <p:attrNameLst>
                                              <p:attrName>style.visibility</p:attrName>
                                            </p:attrNameLst>
                                          </p:cBhvr>
                                          <p:to>
                                            <p:strVal val="visible"/>
                                          </p:to>
                                        </p:set>
                                        <p:anim calcmode="lin" valueType="num" p14:bounceEnd="60000">
                                          <p:cBhvr additive="base">
                                            <p:cTn id="139" dur="500" fill="hold"/>
                                            <p:tgtEl>
                                              <p:spTgt spid="94"/>
                                            </p:tgtEl>
                                            <p:attrNameLst>
                                              <p:attrName>ppt_x</p:attrName>
                                            </p:attrNameLst>
                                          </p:cBhvr>
                                          <p:tavLst>
                                            <p:tav tm="0">
                                              <p:val>
                                                <p:strVal val="#ppt_x"/>
                                              </p:val>
                                            </p:tav>
                                            <p:tav tm="100000">
                                              <p:val>
                                                <p:strVal val="#ppt_x"/>
                                              </p:val>
                                            </p:tav>
                                          </p:tavLst>
                                        </p:anim>
                                        <p:anim calcmode="lin" valueType="num" p14:bounceEnd="60000">
                                          <p:cBhvr additive="base">
                                            <p:cTn id="140" dur="500" fill="hold"/>
                                            <p:tgtEl>
                                              <p:spTgt spid="94"/>
                                            </p:tgtEl>
                                            <p:attrNameLst>
                                              <p:attrName>ppt_y</p:attrName>
                                            </p:attrNameLst>
                                          </p:cBhvr>
                                          <p:tavLst>
                                            <p:tav tm="0">
                                              <p:val>
                                                <p:strVal val="0-#ppt_h/2"/>
                                              </p:val>
                                            </p:tav>
                                            <p:tav tm="100000">
                                              <p:val>
                                                <p:strVal val="#ppt_y"/>
                                              </p:val>
                                            </p:tav>
                                          </p:tavLst>
                                        </p:anim>
                                      </p:childTnLst>
                                    </p:cTn>
                                  </p:par>
                                  <p:par>
                                    <p:cTn id="141" presetID="2" presetClass="entr" presetSubtype="1" fill="hold" grpId="0" nodeType="withEffect" p14:presetBounceEnd="60000">
                                      <p:stCondLst>
                                        <p:cond delay="0"/>
                                      </p:stCondLst>
                                      <p:childTnLst>
                                        <p:set>
                                          <p:cBhvr>
                                            <p:cTn id="142" dur="1" fill="hold">
                                              <p:stCondLst>
                                                <p:cond delay="0"/>
                                              </p:stCondLst>
                                            </p:cTn>
                                            <p:tgtEl>
                                              <p:spTgt spid="98"/>
                                            </p:tgtEl>
                                            <p:attrNameLst>
                                              <p:attrName>style.visibility</p:attrName>
                                            </p:attrNameLst>
                                          </p:cBhvr>
                                          <p:to>
                                            <p:strVal val="visible"/>
                                          </p:to>
                                        </p:set>
                                        <p:anim calcmode="lin" valueType="num" p14:bounceEnd="60000">
                                          <p:cBhvr additive="base">
                                            <p:cTn id="143" dur="500" fill="hold"/>
                                            <p:tgtEl>
                                              <p:spTgt spid="98"/>
                                            </p:tgtEl>
                                            <p:attrNameLst>
                                              <p:attrName>ppt_x</p:attrName>
                                            </p:attrNameLst>
                                          </p:cBhvr>
                                          <p:tavLst>
                                            <p:tav tm="0">
                                              <p:val>
                                                <p:strVal val="#ppt_x"/>
                                              </p:val>
                                            </p:tav>
                                            <p:tav tm="100000">
                                              <p:val>
                                                <p:strVal val="#ppt_x"/>
                                              </p:val>
                                            </p:tav>
                                          </p:tavLst>
                                        </p:anim>
                                        <p:anim calcmode="lin" valueType="num" p14:bounceEnd="60000">
                                          <p:cBhvr additive="base">
                                            <p:cTn id="144" dur="500" fill="hold"/>
                                            <p:tgtEl>
                                              <p:spTgt spid="98"/>
                                            </p:tgtEl>
                                            <p:attrNameLst>
                                              <p:attrName>ppt_y</p:attrName>
                                            </p:attrNameLst>
                                          </p:cBhvr>
                                          <p:tavLst>
                                            <p:tav tm="0">
                                              <p:val>
                                                <p:strVal val="0-#ppt_h/2"/>
                                              </p:val>
                                            </p:tav>
                                            <p:tav tm="100000">
                                              <p:val>
                                                <p:strVal val="#ppt_y"/>
                                              </p:val>
                                            </p:tav>
                                          </p:tavLst>
                                        </p:anim>
                                      </p:childTnLst>
                                    </p:cTn>
                                  </p:par>
                                  <p:par>
                                    <p:cTn id="145" presetID="2" presetClass="entr" presetSubtype="1" fill="hold" grpId="0" nodeType="withEffect" p14:presetBounceEnd="60000">
                                      <p:stCondLst>
                                        <p:cond delay="0"/>
                                      </p:stCondLst>
                                      <p:childTnLst>
                                        <p:set>
                                          <p:cBhvr>
                                            <p:cTn id="146" dur="1" fill="hold">
                                              <p:stCondLst>
                                                <p:cond delay="0"/>
                                              </p:stCondLst>
                                            </p:cTn>
                                            <p:tgtEl>
                                              <p:spTgt spid="99"/>
                                            </p:tgtEl>
                                            <p:attrNameLst>
                                              <p:attrName>style.visibility</p:attrName>
                                            </p:attrNameLst>
                                          </p:cBhvr>
                                          <p:to>
                                            <p:strVal val="visible"/>
                                          </p:to>
                                        </p:set>
                                        <p:anim calcmode="lin" valueType="num" p14:bounceEnd="60000">
                                          <p:cBhvr additive="base">
                                            <p:cTn id="147" dur="500" fill="hold"/>
                                            <p:tgtEl>
                                              <p:spTgt spid="99"/>
                                            </p:tgtEl>
                                            <p:attrNameLst>
                                              <p:attrName>ppt_x</p:attrName>
                                            </p:attrNameLst>
                                          </p:cBhvr>
                                          <p:tavLst>
                                            <p:tav tm="0">
                                              <p:val>
                                                <p:strVal val="#ppt_x"/>
                                              </p:val>
                                            </p:tav>
                                            <p:tav tm="100000">
                                              <p:val>
                                                <p:strVal val="#ppt_x"/>
                                              </p:val>
                                            </p:tav>
                                          </p:tavLst>
                                        </p:anim>
                                        <p:anim calcmode="lin" valueType="num" p14:bounceEnd="60000">
                                          <p:cBhvr additive="base">
                                            <p:cTn id="148" dur="500" fill="hold"/>
                                            <p:tgtEl>
                                              <p:spTgt spid="99"/>
                                            </p:tgtEl>
                                            <p:attrNameLst>
                                              <p:attrName>ppt_y</p:attrName>
                                            </p:attrNameLst>
                                          </p:cBhvr>
                                          <p:tavLst>
                                            <p:tav tm="0">
                                              <p:val>
                                                <p:strVal val="0-#ppt_h/2"/>
                                              </p:val>
                                            </p:tav>
                                            <p:tav tm="100000">
                                              <p:val>
                                                <p:strVal val="#ppt_y"/>
                                              </p:val>
                                            </p:tav>
                                          </p:tavLst>
                                        </p:anim>
                                      </p:childTnLst>
                                    </p:cTn>
                                  </p:par>
                                  <p:par>
                                    <p:cTn id="149" presetID="2" presetClass="entr" presetSubtype="1" fill="hold" nodeType="withEffect" p14:presetBounceEnd="60000">
                                      <p:stCondLst>
                                        <p:cond delay="0"/>
                                      </p:stCondLst>
                                      <p:childTnLst>
                                        <p:set>
                                          <p:cBhvr>
                                            <p:cTn id="150" dur="1" fill="hold">
                                              <p:stCondLst>
                                                <p:cond delay="0"/>
                                              </p:stCondLst>
                                            </p:cTn>
                                            <p:tgtEl>
                                              <p:spTgt spid="100"/>
                                            </p:tgtEl>
                                            <p:attrNameLst>
                                              <p:attrName>style.visibility</p:attrName>
                                            </p:attrNameLst>
                                          </p:cBhvr>
                                          <p:to>
                                            <p:strVal val="visible"/>
                                          </p:to>
                                        </p:set>
                                        <p:anim calcmode="lin" valueType="num" p14:bounceEnd="60000">
                                          <p:cBhvr additive="base">
                                            <p:cTn id="151" dur="500" fill="hold"/>
                                            <p:tgtEl>
                                              <p:spTgt spid="100"/>
                                            </p:tgtEl>
                                            <p:attrNameLst>
                                              <p:attrName>ppt_x</p:attrName>
                                            </p:attrNameLst>
                                          </p:cBhvr>
                                          <p:tavLst>
                                            <p:tav tm="0">
                                              <p:val>
                                                <p:strVal val="#ppt_x"/>
                                              </p:val>
                                            </p:tav>
                                            <p:tav tm="100000">
                                              <p:val>
                                                <p:strVal val="#ppt_x"/>
                                              </p:val>
                                            </p:tav>
                                          </p:tavLst>
                                        </p:anim>
                                        <p:anim calcmode="lin" valueType="num" p14:bounceEnd="60000">
                                          <p:cBhvr additive="base">
                                            <p:cTn id="152" dur="500" fill="hold"/>
                                            <p:tgtEl>
                                              <p:spTgt spid="100"/>
                                            </p:tgtEl>
                                            <p:attrNameLst>
                                              <p:attrName>ppt_y</p:attrName>
                                            </p:attrNameLst>
                                          </p:cBhvr>
                                          <p:tavLst>
                                            <p:tav tm="0">
                                              <p:val>
                                                <p:strVal val="0-#ppt_h/2"/>
                                              </p:val>
                                            </p:tav>
                                            <p:tav tm="100000">
                                              <p:val>
                                                <p:strVal val="#ppt_y"/>
                                              </p:val>
                                            </p:tav>
                                          </p:tavLst>
                                        </p:anim>
                                      </p:childTnLst>
                                    </p:cTn>
                                  </p:par>
                                  <p:par>
                                    <p:cTn id="153" presetID="2" presetClass="entr" presetSubtype="1" fill="hold" nodeType="withEffect" p14:presetBounceEnd="60000">
                                      <p:stCondLst>
                                        <p:cond delay="0"/>
                                      </p:stCondLst>
                                      <p:childTnLst>
                                        <p:set>
                                          <p:cBhvr>
                                            <p:cTn id="154" dur="1" fill="hold">
                                              <p:stCondLst>
                                                <p:cond delay="0"/>
                                              </p:stCondLst>
                                            </p:cTn>
                                            <p:tgtEl>
                                              <p:spTgt spid="104"/>
                                            </p:tgtEl>
                                            <p:attrNameLst>
                                              <p:attrName>style.visibility</p:attrName>
                                            </p:attrNameLst>
                                          </p:cBhvr>
                                          <p:to>
                                            <p:strVal val="visible"/>
                                          </p:to>
                                        </p:set>
                                        <p:anim calcmode="lin" valueType="num" p14:bounceEnd="60000">
                                          <p:cBhvr additive="base">
                                            <p:cTn id="155" dur="500" fill="hold"/>
                                            <p:tgtEl>
                                              <p:spTgt spid="104"/>
                                            </p:tgtEl>
                                            <p:attrNameLst>
                                              <p:attrName>ppt_x</p:attrName>
                                            </p:attrNameLst>
                                          </p:cBhvr>
                                          <p:tavLst>
                                            <p:tav tm="0">
                                              <p:val>
                                                <p:strVal val="#ppt_x"/>
                                              </p:val>
                                            </p:tav>
                                            <p:tav tm="100000">
                                              <p:val>
                                                <p:strVal val="#ppt_x"/>
                                              </p:val>
                                            </p:tav>
                                          </p:tavLst>
                                        </p:anim>
                                        <p:anim calcmode="lin" valueType="num" p14:bounceEnd="60000">
                                          <p:cBhvr additive="base">
                                            <p:cTn id="156" dur="500" fill="hold"/>
                                            <p:tgtEl>
                                              <p:spTgt spid="104"/>
                                            </p:tgtEl>
                                            <p:attrNameLst>
                                              <p:attrName>ppt_y</p:attrName>
                                            </p:attrNameLst>
                                          </p:cBhvr>
                                          <p:tavLst>
                                            <p:tav tm="0">
                                              <p:val>
                                                <p:strVal val="0-#ppt_h/2"/>
                                              </p:val>
                                            </p:tav>
                                            <p:tav tm="100000">
                                              <p:val>
                                                <p:strVal val="#ppt_y"/>
                                              </p:val>
                                            </p:tav>
                                          </p:tavLst>
                                        </p:anim>
                                      </p:childTnLst>
                                    </p:cTn>
                                  </p:par>
                                  <p:par>
                                    <p:cTn id="157" presetID="2" presetClass="entr" presetSubtype="1" fill="hold" grpId="0" nodeType="withEffect" p14:presetBounceEnd="60000">
                                      <p:stCondLst>
                                        <p:cond delay="0"/>
                                      </p:stCondLst>
                                      <p:childTnLst>
                                        <p:set>
                                          <p:cBhvr>
                                            <p:cTn id="158" dur="1" fill="hold">
                                              <p:stCondLst>
                                                <p:cond delay="0"/>
                                              </p:stCondLst>
                                            </p:cTn>
                                            <p:tgtEl>
                                              <p:spTgt spid="107"/>
                                            </p:tgtEl>
                                            <p:attrNameLst>
                                              <p:attrName>style.visibility</p:attrName>
                                            </p:attrNameLst>
                                          </p:cBhvr>
                                          <p:to>
                                            <p:strVal val="visible"/>
                                          </p:to>
                                        </p:set>
                                        <p:anim calcmode="lin" valueType="num" p14:bounceEnd="60000">
                                          <p:cBhvr additive="base">
                                            <p:cTn id="159" dur="500" fill="hold"/>
                                            <p:tgtEl>
                                              <p:spTgt spid="107"/>
                                            </p:tgtEl>
                                            <p:attrNameLst>
                                              <p:attrName>ppt_x</p:attrName>
                                            </p:attrNameLst>
                                          </p:cBhvr>
                                          <p:tavLst>
                                            <p:tav tm="0">
                                              <p:val>
                                                <p:strVal val="#ppt_x"/>
                                              </p:val>
                                            </p:tav>
                                            <p:tav tm="100000">
                                              <p:val>
                                                <p:strVal val="#ppt_x"/>
                                              </p:val>
                                            </p:tav>
                                          </p:tavLst>
                                        </p:anim>
                                        <p:anim calcmode="lin" valueType="num" p14:bounceEnd="60000">
                                          <p:cBhvr additive="base">
                                            <p:cTn id="160" dur="500" fill="hold"/>
                                            <p:tgtEl>
                                              <p:spTgt spid="107"/>
                                            </p:tgtEl>
                                            <p:attrNameLst>
                                              <p:attrName>ppt_y</p:attrName>
                                            </p:attrNameLst>
                                          </p:cBhvr>
                                          <p:tavLst>
                                            <p:tav tm="0">
                                              <p:val>
                                                <p:strVal val="0-#ppt_h/2"/>
                                              </p:val>
                                            </p:tav>
                                            <p:tav tm="100000">
                                              <p:val>
                                                <p:strVal val="#ppt_y"/>
                                              </p:val>
                                            </p:tav>
                                          </p:tavLst>
                                        </p:anim>
                                      </p:childTnLst>
                                    </p:cTn>
                                  </p:par>
                                  <p:par>
                                    <p:cTn id="161" presetID="2" presetClass="entr" presetSubtype="1" fill="hold" nodeType="withEffect" p14:presetBounceEnd="60000">
                                      <p:stCondLst>
                                        <p:cond delay="0"/>
                                      </p:stCondLst>
                                      <p:childTnLst>
                                        <p:set>
                                          <p:cBhvr>
                                            <p:cTn id="162" dur="1" fill="hold">
                                              <p:stCondLst>
                                                <p:cond delay="0"/>
                                              </p:stCondLst>
                                            </p:cTn>
                                            <p:tgtEl>
                                              <p:spTgt spid="108"/>
                                            </p:tgtEl>
                                            <p:attrNameLst>
                                              <p:attrName>style.visibility</p:attrName>
                                            </p:attrNameLst>
                                          </p:cBhvr>
                                          <p:to>
                                            <p:strVal val="visible"/>
                                          </p:to>
                                        </p:set>
                                        <p:anim calcmode="lin" valueType="num" p14:bounceEnd="60000">
                                          <p:cBhvr additive="base">
                                            <p:cTn id="163" dur="500" fill="hold"/>
                                            <p:tgtEl>
                                              <p:spTgt spid="108"/>
                                            </p:tgtEl>
                                            <p:attrNameLst>
                                              <p:attrName>ppt_x</p:attrName>
                                            </p:attrNameLst>
                                          </p:cBhvr>
                                          <p:tavLst>
                                            <p:tav tm="0">
                                              <p:val>
                                                <p:strVal val="#ppt_x"/>
                                              </p:val>
                                            </p:tav>
                                            <p:tav tm="100000">
                                              <p:val>
                                                <p:strVal val="#ppt_x"/>
                                              </p:val>
                                            </p:tav>
                                          </p:tavLst>
                                        </p:anim>
                                        <p:anim calcmode="lin" valueType="num" p14:bounceEnd="60000">
                                          <p:cBhvr additive="base">
                                            <p:cTn id="164" dur="500" fill="hold"/>
                                            <p:tgtEl>
                                              <p:spTgt spid="108"/>
                                            </p:tgtEl>
                                            <p:attrNameLst>
                                              <p:attrName>ppt_y</p:attrName>
                                            </p:attrNameLst>
                                          </p:cBhvr>
                                          <p:tavLst>
                                            <p:tav tm="0">
                                              <p:val>
                                                <p:strVal val="0-#ppt_h/2"/>
                                              </p:val>
                                            </p:tav>
                                            <p:tav tm="100000">
                                              <p:val>
                                                <p:strVal val="#ppt_y"/>
                                              </p:val>
                                            </p:tav>
                                          </p:tavLst>
                                        </p:anim>
                                      </p:childTnLst>
                                    </p:cTn>
                                  </p:par>
                                  <p:par>
                                    <p:cTn id="165" presetID="2" presetClass="entr" presetSubtype="1" fill="hold" grpId="0" nodeType="withEffect" p14:presetBounceEnd="60000">
                                      <p:stCondLst>
                                        <p:cond delay="0"/>
                                      </p:stCondLst>
                                      <p:childTnLst>
                                        <p:set>
                                          <p:cBhvr>
                                            <p:cTn id="166" dur="1" fill="hold">
                                              <p:stCondLst>
                                                <p:cond delay="0"/>
                                              </p:stCondLst>
                                            </p:cTn>
                                            <p:tgtEl>
                                              <p:spTgt spid="111"/>
                                            </p:tgtEl>
                                            <p:attrNameLst>
                                              <p:attrName>style.visibility</p:attrName>
                                            </p:attrNameLst>
                                          </p:cBhvr>
                                          <p:to>
                                            <p:strVal val="visible"/>
                                          </p:to>
                                        </p:set>
                                        <p:anim calcmode="lin" valueType="num" p14:bounceEnd="60000">
                                          <p:cBhvr additive="base">
                                            <p:cTn id="167" dur="500" fill="hold"/>
                                            <p:tgtEl>
                                              <p:spTgt spid="111"/>
                                            </p:tgtEl>
                                            <p:attrNameLst>
                                              <p:attrName>ppt_x</p:attrName>
                                            </p:attrNameLst>
                                          </p:cBhvr>
                                          <p:tavLst>
                                            <p:tav tm="0">
                                              <p:val>
                                                <p:strVal val="#ppt_x"/>
                                              </p:val>
                                            </p:tav>
                                            <p:tav tm="100000">
                                              <p:val>
                                                <p:strVal val="#ppt_x"/>
                                              </p:val>
                                            </p:tav>
                                          </p:tavLst>
                                        </p:anim>
                                        <p:anim calcmode="lin" valueType="num" p14:bounceEnd="60000">
                                          <p:cBhvr additive="base">
                                            <p:cTn id="168" dur="500" fill="hold"/>
                                            <p:tgtEl>
                                              <p:spTgt spid="111"/>
                                            </p:tgtEl>
                                            <p:attrNameLst>
                                              <p:attrName>ppt_y</p:attrName>
                                            </p:attrNameLst>
                                          </p:cBhvr>
                                          <p:tavLst>
                                            <p:tav tm="0">
                                              <p:val>
                                                <p:strVal val="0-#ppt_h/2"/>
                                              </p:val>
                                            </p:tav>
                                            <p:tav tm="100000">
                                              <p:val>
                                                <p:strVal val="#ppt_y"/>
                                              </p:val>
                                            </p:tav>
                                          </p:tavLst>
                                        </p:anim>
                                      </p:childTnLst>
                                    </p:cTn>
                                  </p:par>
                                  <p:par>
                                    <p:cTn id="169" presetID="2" presetClass="entr" presetSubtype="1" fill="hold" nodeType="withEffect" p14:presetBounceEnd="60000">
                                      <p:stCondLst>
                                        <p:cond delay="0"/>
                                      </p:stCondLst>
                                      <p:childTnLst>
                                        <p:set>
                                          <p:cBhvr>
                                            <p:cTn id="170" dur="1" fill="hold">
                                              <p:stCondLst>
                                                <p:cond delay="0"/>
                                              </p:stCondLst>
                                            </p:cTn>
                                            <p:tgtEl>
                                              <p:spTgt spid="112"/>
                                            </p:tgtEl>
                                            <p:attrNameLst>
                                              <p:attrName>style.visibility</p:attrName>
                                            </p:attrNameLst>
                                          </p:cBhvr>
                                          <p:to>
                                            <p:strVal val="visible"/>
                                          </p:to>
                                        </p:set>
                                        <p:anim calcmode="lin" valueType="num" p14:bounceEnd="60000">
                                          <p:cBhvr additive="base">
                                            <p:cTn id="171" dur="500" fill="hold"/>
                                            <p:tgtEl>
                                              <p:spTgt spid="112"/>
                                            </p:tgtEl>
                                            <p:attrNameLst>
                                              <p:attrName>ppt_x</p:attrName>
                                            </p:attrNameLst>
                                          </p:cBhvr>
                                          <p:tavLst>
                                            <p:tav tm="0">
                                              <p:val>
                                                <p:strVal val="#ppt_x"/>
                                              </p:val>
                                            </p:tav>
                                            <p:tav tm="100000">
                                              <p:val>
                                                <p:strVal val="#ppt_x"/>
                                              </p:val>
                                            </p:tav>
                                          </p:tavLst>
                                        </p:anim>
                                        <p:anim calcmode="lin" valueType="num" p14:bounceEnd="60000">
                                          <p:cBhvr additive="base">
                                            <p:cTn id="172" dur="500" fill="hold"/>
                                            <p:tgtEl>
                                              <p:spTgt spid="112"/>
                                            </p:tgtEl>
                                            <p:attrNameLst>
                                              <p:attrName>ppt_y</p:attrName>
                                            </p:attrNameLst>
                                          </p:cBhvr>
                                          <p:tavLst>
                                            <p:tav tm="0">
                                              <p:val>
                                                <p:strVal val="0-#ppt_h/2"/>
                                              </p:val>
                                            </p:tav>
                                            <p:tav tm="100000">
                                              <p:val>
                                                <p:strVal val="#ppt_y"/>
                                              </p:val>
                                            </p:tav>
                                          </p:tavLst>
                                        </p:anim>
                                      </p:childTnLst>
                                    </p:cTn>
                                  </p:par>
                                  <p:par>
                                    <p:cTn id="173" presetID="2" presetClass="entr" presetSubtype="1" fill="hold" nodeType="withEffect" p14:presetBounceEnd="60000">
                                      <p:stCondLst>
                                        <p:cond delay="0"/>
                                      </p:stCondLst>
                                      <p:childTnLst>
                                        <p:set>
                                          <p:cBhvr>
                                            <p:cTn id="174" dur="1" fill="hold">
                                              <p:stCondLst>
                                                <p:cond delay="0"/>
                                              </p:stCondLst>
                                            </p:cTn>
                                            <p:tgtEl>
                                              <p:spTgt spid="116"/>
                                            </p:tgtEl>
                                            <p:attrNameLst>
                                              <p:attrName>style.visibility</p:attrName>
                                            </p:attrNameLst>
                                          </p:cBhvr>
                                          <p:to>
                                            <p:strVal val="visible"/>
                                          </p:to>
                                        </p:set>
                                        <p:anim calcmode="lin" valueType="num" p14:bounceEnd="60000">
                                          <p:cBhvr additive="base">
                                            <p:cTn id="175" dur="500" fill="hold"/>
                                            <p:tgtEl>
                                              <p:spTgt spid="116"/>
                                            </p:tgtEl>
                                            <p:attrNameLst>
                                              <p:attrName>ppt_x</p:attrName>
                                            </p:attrNameLst>
                                          </p:cBhvr>
                                          <p:tavLst>
                                            <p:tav tm="0">
                                              <p:val>
                                                <p:strVal val="#ppt_x"/>
                                              </p:val>
                                            </p:tav>
                                            <p:tav tm="100000">
                                              <p:val>
                                                <p:strVal val="#ppt_x"/>
                                              </p:val>
                                            </p:tav>
                                          </p:tavLst>
                                        </p:anim>
                                        <p:anim calcmode="lin" valueType="num" p14:bounceEnd="60000">
                                          <p:cBhvr additive="base">
                                            <p:cTn id="176" dur="500" fill="hold"/>
                                            <p:tgtEl>
                                              <p:spTgt spid="116"/>
                                            </p:tgtEl>
                                            <p:attrNameLst>
                                              <p:attrName>ppt_y</p:attrName>
                                            </p:attrNameLst>
                                          </p:cBhvr>
                                          <p:tavLst>
                                            <p:tav tm="0">
                                              <p:val>
                                                <p:strVal val="0-#ppt_h/2"/>
                                              </p:val>
                                            </p:tav>
                                            <p:tav tm="100000">
                                              <p:val>
                                                <p:strVal val="#ppt_y"/>
                                              </p:val>
                                            </p:tav>
                                          </p:tavLst>
                                        </p:anim>
                                      </p:childTnLst>
                                    </p:cTn>
                                  </p:par>
                                  <p:par>
                                    <p:cTn id="177" presetID="2" presetClass="entr" presetSubtype="1" fill="hold" nodeType="withEffect" p14:presetBounceEnd="60000">
                                      <p:stCondLst>
                                        <p:cond delay="0"/>
                                      </p:stCondLst>
                                      <p:childTnLst>
                                        <p:set>
                                          <p:cBhvr>
                                            <p:cTn id="178" dur="1" fill="hold">
                                              <p:stCondLst>
                                                <p:cond delay="0"/>
                                              </p:stCondLst>
                                            </p:cTn>
                                            <p:tgtEl>
                                              <p:spTgt spid="127"/>
                                            </p:tgtEl>
                                            <p:attrNameLst>
                                              <p:attrName>style.visibility</p:attrName>
                                            </p:attrNameLst>
                                          </p:cBhvr>
                                          <p:to>
                                            <p:strVal val="visible"/>
                                          </p:to>
                                        </p:set>
                                        <p:anim calcmode="lin" valueType="num" p14:bounceEnd="60000">
                                          <p:cBhvr additive="base">
                                            <p:cTn id="179" dur="500" fill="hold"/>
                                            <p:tgtEl>
                                              <p:spTgt spid="127"/>
                                            </p:tgtEl>
                                            <p:attrNameLst>
                                              <p:attrName>ppt_x</p:attrName>
                                            </p:attrNameLst>
                                          </p:cBhvr>
                                          <p:tavLst>
                                            <p:tav tm="0">
                                              <p:val>
                                                <p:strVal val="#ppt_x"/>
                                              </p:val>
                                            </p:tav>
                                            <p:tav tm="100000">
                                              <p:val>
                                                <p:strVal val="#ppt_x"/>
                                              </p:val>
                                            </p:tav>
                                          </p:tavLst>
                                        </p:anim>
                                        <p:anim calcmode="lin" valueType="num" p14:bounceEnd="60000">
                                          <p:cBhvr additive="base">
                                            <p:cTn id="180" dur="500" fill="hold"/>
                                            <p:tgtEl>
                                              <p:spTgt spid="127"/>
                                            </p:tgtEl>
                                            <p:attrNameLst>
                                              <p:attrName>ppt_y</p:attrName>
                                            </p:attrNameLst>
                                          </p:cBhvr>
                                          <p:tavLst>
                                            <p:tav tm="0">
                                              <p:val>
                                                <p:strVal val="0-#ppt_h/2"/>
                                              </p:val>
                                            </p:tav>
                                            <p:tav tm="100000">
                                              <p:val>
                                                <p:strVal val="#ppt_y"/>
                                              </p:val>
                                            </p:tav>
                                          </p:tavLst>
                                        </p:anim>
                                      </p:childTnLst>
                                    </p:cTn>
                                  </p:par>
                                  <p:par>
                                    <p:cTn id="181" presetID="2" presetClass="entr" presetSubtype="1" fill="hold" nodeType="withEffect" p14:presetBounceEnd="60000">
                                      <p:stCondLst>
                                        <p:cond delay="0"/>
                                      </p:stCondLst>
                                      <p:childTnLst>
                                        <p:set>
                                          <p:cBhvr>
                                            <p:cTn id="182" dur="1" fill="hold">
                                              <p:stCondLst>
                                                <p:cond delay="0"/>
                                              </p:stCondLst>
                                            </p:cTn>
                                            <p:tgtEl>
                                              <p:spTgt spid="130"/>
                                            </p:tgtEl>
                                            <p:attrNameLst>
                                              <p:attrName>style.visibility</p:attrName>
                                            </p:attrNameLst>
                                          </p:cBhvr>
                                          <p:to>
                                            <p:strVal val="visible"/>
                                          </p:to>
                                        </p:set>
                                        <p:anim calcmode="lin" valueType="num" p14:bounceEnd="60000">
                                          <p:cBhvr additive="base">
                                            <p:cTn id="183" dur="500" fill="hold"/>
                                            <p:tgtEl>
                                              <p:spTgt spid="130"/>
                                            </p:tgtEl>
                                            <p:attrNameLst>
                                              <p:attrName>ppt_x</p:attrName>
                                            </p:attrNameLst>
                                          </p:cBhvr>
                                          <p:tavLst>
                                            <p:tav tm="0">
                                              <p:val>
                                                <p:strVal val="#ppt_x"/>
                                              </p:val>
                                            </p:tav>
                                            <p:tav tm="100000">
                                              <p:val>
                                                <p:strVal val="#ppt_x"/>
                                              </p:val>
                                            </p:tav>
                                          </p:tavLst>
                                        </p:anim>
                                        <p:anim calcmode="lin" valueType="num" p14:bounceEnd="60000">
                                          <p:cBhvr additive="base">
                                            <p:cTn id="184" dur="500" fill="hold"/>
                                            <p:tgtEl>
                                              <p:spTgt spid="130"/>
                                            </p:tgtEl>
                                            <p:attrNameLst>
                                              <p:attrName>ppt_y</p:attrName>
                                            </p:attrNameLst>
                                          </p:cBhvr>
                                          <p:tavLst>
                                            <p:tav tm="0">
                                              <p:val>
                                                <p:strVal val="0-#ppt_h/2"/>
                                              </p:val>
                                            </p:tav>
                                            <p:tav tm="100000">
                                              <p:val>
                                                <p:strVal val="#ppt_y"/>
                                              </p:val>
                                            </p:tav>
                                          </p:tavLst>
                                        </p:anim>
                                      </p:childTnLst>
                                    </p:cTn>
                                  </p:par>
                                  <p:par>
                                    <p:cTn id="185" presetID="2" presetClass="entr" presetSubtype="1" fill="hold" grpId="0" nodeType="withEffect" p14:presetBounceEnd="60000">
                                      <p:stCondLst>
                                        <p:cond delay="0"/>
                                      </p:stCondLst>
                                      <p:childTnLst>
                                        <p:set>
                                          <p:cBhvr>
                                            <p:cTn id="186" dur="1" fill="hold">
                                              <p:stCondLst>
                                                <p:cond delay="0"/>
                                              </p:stCondLst>
                                            </p:cTn>
                                            <p:tgtEl>
                                              <p:spTgt spid="133"/>
                                            </p:tgtEl>
                                            <p:attrNameLst>
                                              <p:attrName>style.visibility</p:attrName>
                                            </p:attrNameLst>
                                          </p:cBhvr>
                                          <p:to>
                                            <p:strVal val="visible"/>
                                          </p:to>
                                        </p:set>
                                        <p:anim calcmode="lin" valueType="num" p14:bounceEnd="60000">
                                          <p:cBhvr additive="base">
                                            <p:cTn id="187" dur="500" fill="hold"/>
                                            <p:tgtEl>
                                              <p:spTgt spid="133"/>
                                            </p:tgtEl>
                                            <p:attrNameLst>
                                              <p:attrName>ppt_x</p:attrName>
                                            </p:attrNameLst>
                                          </p:cBhvr>
                                          <p:tavLst>
                                            <p:tav tm="0">
                                              <p:val>
                                                <p:strVal val="#ppt_x"/>
                                              </p:val>
                                            </p:tav>
                                            <p:tav tm="100000">
                                              <p:val>
                                                <p:strVal val="#ppt_x"/>
                                              </p:val>
                                            </p:tav>
                                          </p:tavLst>
                                        </p:anim>
                                        <p:anim calcmode="lin" valueType="num" p14:bounceEnd="60000">
                                          <p:cBhvr additive="base">
                                            <p:cTn id="188" dur="500" fill="hold"/>
                                            <p:tgtEl>
                                              <p:spTgt spid="133"/>
                                            </p:tgtEl>
                                            <p:attrNameLst>
                                              <p:attrName>ppt_y</p:attrName>
                                            </p:attrNameLst>
                                          </p:cBhvr>
                                          <p:tavLst>
                                            <p:tav tm="0">
                                              <p:val>
                                                <p:strVal val="0-#ppt_h/2"/>
                                              </p:val>
                                            </p:tav>
                                            <p:tav tm="100000">
                                              <p:val>
                                                <p:strVal val="#ppt_y"/>
                                              </p:val>
                                            </p:tav>
                                          </p:tavLst>
                                        </p:anim>
                                      </p:childTnLst>
                                    </p:cTn>
                                  </p:par>
                                  <p:par>
                                    <p:cTn id="189" presetID="2" presetClass="entr" presetSubtype="1" fill="hold" nodeType="withEffect" p14:presetBounceEnd="60000">
                                      <p:stCondLst>
                                        <p:cond delay="0"/>
                                      </p:stCondLst>
                                      <p:childTnLst>
                                        <p:set>
                                          <p:cBhvr>
                                            <p:cTn id="190" dur="1" fill="hold">
                                              <p:stCondLst>
                                                <p:cond delay="0"/>
                                              </p:stCondLst>
                                            </p:cTn>
                                            <p:tgtEl>
                                              <p:spTgt spid="134"/>
                                            </p:tgtEl>
                                            <p:attrNameLst>
                                              <p:attrName>style.visibility</p:attrName>
                                            </p:attrNameLst>
                                          </p:cBhvr>
                                          <p:to>
                                            <p:strVal val="visible"/>
                                          </p:to>
                                        </p:set>
                                        <p:anim calcmode="lin" valueType="num" p14:bounceEnd="60000">
                                          <p:cBhvr additive="base">
                                            <p:cTn id="191" dur="500" fill="hold"/>
                                            <p:tgtEl>
                                              <p:spTgt spid="134"/>
                                            </p:tgtEl>
                                            <p:attrNameLst>
                                              <p:attrName>ppt_x</p:attrName>
                                            </p:attrNameLst>
                                          </p:cBhvr>
                                          <p:tavLst>
                                            <p:tav tm="0">
                                              <p:val>
                                                <p:strVal val="#ppt_x"/>
                                              </p:val>
                                            </p:tav>
                                            <p:tav tm="100000">
                                              <p:val>
                                                <p:strVal val="#ppt_x"/>
                                              </p:val>
                                            </p:tav>
                                          </p:tavLst>
                                        </p:anim>
                                        <p:anim calcmode="lin" valueType="num" p14:bounceEnd="60000">
                                          <p:cBhvr additive="base">
                                            <p:cTn id="192" dur="500" fill="hold"/>
                                            <p:tgtEl>
                                              <p:spTgt spid="134"/>
                                            </p:tgtEl>
                                            <p:attrNameLst>
                                              <p:attrName>ppt_y</p:attrName>
                                            </p:attrNameLst>
                                          </p:cBhvr>
                                          <p:tavLst>
                                            <p:tav tm="0">
                                              <p:val>
                                                <p:strVal val="0-#ppt_h/2"/>
                                              </p:val>
                                            </p:tav>
                                            <p:tav tm="100000">
                                              <p:val>
                                                <p:strVal val="#ppt_y"/>
                                              </p:val>
                                            </p:tav>
                                          </p:tavLst>
                                        </p:anim>
                                      </p:childTnLst>
                                    </p:cTn>
                                  </p:par>
                                  <p:par>
                                    <p:cTn id="193" presetID="2" presetClass="entr" presetSubtype="1" fill="hold" grpId="0" nodeType="withEffect" p14:presetBounceEnd="60000">
                                      <p:stCondLst>
                                        <p:cond delay="0"/>
                                      </p:stCondLst>
                                      <p:childTnLst>
                                        <p:set>
                                          <p:cBhvr>
                                            <p:cTn id="194" dur="1" fill="hold">
                                              <p:stCondLst>
                                                <p:cond delay="0"/>
                                              </p:stCondLst>
                                            </p:cTn>
                                            <p:tgtEl>
                                              <p:spTgt spid="138"/>
                                            </p:tgtEl>
                                            <p:attrNameLst>
                                              <p:attrName>style.visibility</p:attrName>
                                            </p:attrNameLst>
                                          </p:cBhvr>
                                          <p:to>
                                            <p:strVal val="visible"/>
                                          </p:to>
                                        </p:set>
                                        <p:anim calcmode="lin" valueType="num" p14:bounceEnd="60000">
                                          <p:cBhvr additive="base">
                                            <p:cTn id="195" dur="500" fill="hold"/>
                                            <p:tgtEl>
                                              <p:spTgt spid="138"/>
                                            </p:tgtEl>
                                            <p:attrNameLst>
                                              <p:attrName>ppt_x</p:attrName>
                                            </p:attrNameLst>
                                          </p:cBhvr>
                                          <p:tavLst>
                                            <p:tav tm="0">
                                              <p:val>
                                                <p:strVal val="#ppt_x"/>
                                              </p:val>
                                            </p:tav>
                                            <p:tav tm="100000">
                                              <p:val>
                                                <p:strVal val="#ppt_x"/>
                                              </p:val>
                                            </p:tav>
                                          </p:tavLst>
                                        </p:anim>
                                        <p:anim calcmode="lin" valueType="num" p14:bounceEnd="60000">
                                          <p:cBhvr additive="base">
                                            <p:cTn id="196" dur="500" fill="hold"/>
                                            <p:tgtEl>
                                              <p:spTgt spid="138"/>
                                            </p:tgtEl>
                                            <p:attrNameLst>
                                              <p:attrName>ppt_y</p:attrName>
                                            </p:attrNameLst>
                                          </p:cBhvr>
                                          <p:tavLst>
                                            <p:tav tm="0">
                                              <p:val>
                                                <p:strVal val="0-#ppt_h/2"/>
                                              </p:val>
                                            </p:tav>
                                            <p:tav tm="100000">
                                              <p:val>
                                                <p:strVal val="#ppt_y"/>
                                              </p:val>
                                            </p:tav>
                                          </p:tavLst>
                                        </p:anim>
                                      </p:childTnLst>
                                    </p:cTn>
                                  </p:par>
                                  <p:par>
                                    <p:cTn id="197" presetID="2" presetClass="entr" presetSubtype="1" fill="hold" grpId="0" nodeType="withEffect" p14:presetBounceEnd="60000">
                                      <p:stCondLst>
                                        <p:cond delay="0"/>
                                      </p:stCondLst>
                                      <p:childTnLst>
                                        <p:set>
                                          <p:cBhvr>
                                            <p:cTn id="198" dur="1" fill="hold">
                                              <p:stCondLst>
                                                <p:cond delay="0"/>
                                              </p:stCondLst>
                                            </p:cTn>
                                            <p:tgtEl>
                                              <p:spTgt spid="139"/>
                                            </p:tgtEl>
                                            <p:attrNameLst>
                                              <p:attrName>style.visibility</p:attrName>
                                            </p:attrNameLst>
                                          </p:cBhvr>
                                          <p:to>
                                            <p:strVal val="visible"/>
                                          </p:to>
                                        </p:set>
                                        <p:anim calcmode="lin" valueType="num" p14:bounceEnd="60000">
                                          <p:cBhvr additive="base">
                                            <p:cTn id="199" dur="500" fill="hold"/>
                                            <p:tgtEl>
                                              <p:spTgt spid="139"/>
                                            </p:tgtEl>
                                            <p:attrNameLst>
                                              <p:attrName>ppt_x</p:attrName>
                                            </p:attrNameLst>
                                          </p:cBhvr>
                                          <p:tavLst>
                                            <p:tav tm="0">
                                              <p:val>
                                                <p:strVal val="#ppt_x"/>
                                              </p:val>
                                            </p:tav>
                                            <p:tav tm="100000">
                                              <p:val>
                                                <p:strVal val="#ppt_x"/>
                                              </p:val>
                                            </p:tav>
                                          </p:tavLst>
                                        </p:anim>
                                        <p:anim calcmode="lin" valueType="num" p14:bounceEnd="60000">
                                          <p:cBhvr additive="base">
                                            <p:cTn id="200" dur="500" fill="hold"/>
                                            <p:tgtEl>
                                              <p:spTgt spid="139"/>
                                            </p:tgtEl>
                                            <p:attrNameLst>
                                              <p:attrName>ppt_y</p:attrName>
                                            </p:attrNameLst>
                                          </p:cBhvr>
                                          <p:tavLst>
                                            <p:tav tm="0">
                                              <p:val>
                                                <p:strVal val="0-#ppt_h/2"/>
                                              </p:val>
                                            </p:tav>
                                            <p:tav tm="100000">
                                              <p:val>
                                                <p:strVal val="#ppt_y"/>
                                              </p:val>
                                            </p:tav>
                                          </p:tavLst>
                                        </p:anim>
                                      </p:childTnLst>
                                    </p:cTn>
                                  </p:par>
                                  <p:par>
                                    <p:cTn id="201" presetID="2" presetClass="entr" presetSubtype="1" fill="hold" grpId="0" nodeType="withEffect" p14:presetBounceEnd="60000">
                                      <p:stCondLst>
                                        <p:cond delay="0"/>
                                      </p:stCondLst>
                                      <p:childTnLst>
                                        <p:set>
                                          <p:cBhvr>
                                            <p:cTn id="202" dur="1" fill="hold">
                                              <p:stCondLst>
                                                <p:cond delay="0"/>
                                              </p:stCondLst>
                                            </p:cTn>
                                            <p:tgtEl>
                                              <p:spTgt spid="140"/>
                                            </p:tgtEl>
                                            <p:attrNameLst>
                                              <p:attrName>style.visibility</p:attrName>
                                            </p:attrNameLst>
                                          </p:cBhvr>
                                          <p:to>
                                            <p:strVal val="visible"/>
                                          </p:to>
                                        </p:set>
                                        <p:anim calcmode="lin" valueType="num" p14:bounceEnd="60000">
                                          <p:cBhvr additive="base">
                                            <p:cTn id="203" dur="500" fill="hold"/>
                                            <p:tgtEl>
                                              <p:spTgt spid="140"/>
                                            </p:tgtEl>
                                            <p:attrNameLst>
                                              <p:attrName>ppt_x</p:attrName>
                                            </p:attrNameLst>
                                          </p:cBhvr>
                                          <p:tavLst>
                                            <p:tav tm="0">
                                              <p:val>
                                                <p:strVal val="#ppt_x"/>
                                              </p:val>
                                            </p:tav>
                                            <p:tav tm="100000">
                                              <p:val>
                                                <p:strVal val="#ppt_x"/>
                                              </p:val>
                                            </p:tav>
                                          </p:tavLst>
                                        </p:anim>
                                        <p:anim calcmode="lin" valueType="num" p14:bounceEnd="60000">
                                          <p:cBhvr additive="base">
                                            <p:cTn id="204" dur="500" fill="hold"/>
                                            <p:tgtEl>
                                              <p:spTgt spid="140"/>
                                            </p:tgtEl>
                                            <p:attrNameLst>
                                              <p:attrName>ppt_y</p:attrName>
                                            </p:attrNameLst>
                                          </p:cBhvr>
                                          <p:tavLst>
                                            <p:tav tm="0">
                                              <p:val>
                                                <p:strVal val="0-#ppt_h/2"/>
                                              </p:val>
                                            </p:tav>
                                            <p:tav tm="100000">
                                              <p:val>
                                                <p:strVal val="#ppt_y"/>
                                              </p:val>
                                            </p:tav>
                                          </p:tavLst>
                                        </p:anim>
                                      </p:childTnLst>
                                    </p:cTn>
                                  </p:par>
                                  <p:par>
                                    <p:cTn id="205" presetID="2" presetClass="entr" presetSubtype="1" fill="hold" grpId="0" nodeType="withEffect" p14:presetBounceEnd="60000">
                                      <p:stCondLst>
                                        <p:cond delay="0"/>
                                      </p:stCondLst>
                                      <p:childTnLst>
                                        <p:set>
                                          <p:cBhvr>
                                            <p:cTn id="206" dur="1" fill="hold">
                                              <p:stCondLst>
                                                <p:cond delay="0"/>
                                              </p:stCondLst>
                                            </p:cTn>
                                            <p:tgtEl>
                                              <p:spTgt spid="141"/>
                                            </p:tgtEl>
                                            <p:attrNameLst>
                                              <p:attrName>style.visibility</p:attrName>
                                            </p:attrNameLst>
                                          </p:cBhvr>
                                          <p:to>
                                            <p:strVal val="visible"/>
                                          </p:to>
                                        </p:set>
                                        <p:anim calcmode="lin" valueType="num" p14:bounceEnd="60000">
                                          <p:cBhvr additive="base">
                                            <p:cTn id="207" dur="500" fill="hold"/>
                                            <p:tgtEl>
                                              <p:spTgt spid="141"/>
                                            </p:tgtEl>
                                            <p:attrNameLst>
                                              <p:attrName>ppt_x</p:attrName>
                                            </p:attrNameLst>
                                          </p:cBhvr>
                                          <p:tavLst>
                                            <p:tav tm="0">
                                              <p:val>
                                                <p:strVal val="#ppt_x"/>
                                              </p:val>
                                            </p:tav>
                                            <p:tav tm="100000">
                                              <p:val>
                                                <p:strVal val="#ppt_x"/>
                                              </p:val>
                                            </p:tav>
                                          </p:tavLst>
                                        </p:anim>
                                        <p:anim calcmode="lin" valueType="num" p14:bounceEnd="60000">
                                          <p:cBhvr additive="base">
                                            <p:cTn id="208" dur="500" fill="hold"/>
                                            <p:tgtEl>
                                              <p:spTgt spid="141"/>
                                            </p:tgtEl>
                                            <p:attrNameLst>
                                              <p:attrName>ppt_y</p:attrName>
                                            </p:attrNameLst>
                                          </p:cBhvr>
                                          <p:tavLst>
                                            <p:tav tm="0">
                                              <p:val>
                                                <p:strVal val="0-#ppt_h/2"/>
                                              </p:val>
                                            </p:tav>
                                            <p:tav tm="100000">
                                              <p:val>
                                                <p:strVal val="#ppt_y"/>
                                              </p:val>
                                            </p:tav>
                                          </p:tavLst>
                                        </p:anim>
                                      </p:childTnLst>
                                    </p:cTn>
                                  </p:par>
                                  <p:par>
                                    <p:cTn id="209" presetID="2" presetClass="entr" presetSubtype="1" fill="hold" grpId="0" nodeType="withEffect" p14:presetBounceEnd="60000">
                                      <p:stCondLst>
                                        <p:cond delay="0"/>
                                      </p:stCondLst>
                                      <p:childTnLst>
                                        <p:set>
                                          <p:cBhvr>
                                            <p:cTn id="210" dur="1" fill="hold">
                                              <p:stCondLst>
                                                <p:cond delay="0"/>
                                              </p:stCondLst>
                                            </p:cTn>
                                            <p:tgtEl>
                                              <p:spTgt spid="142"/>
                                            </p:tgtEl>
                                            <p:attrNameLst>
                                              <p:attrName>style.visibility</p:attrName>
                                            </p:attrNameLst>
                                          </p:cBhvr>
                                          <p:to>
                                            <p:strVal val="visible"/>
                                          </p:to>
                                        </p:set>
                                        <p:anim calcmode="lin" valueType="num" p14:bounceEnd="60000">
                                          <p:cBhvr additive="base">
                                            <p:cTn id="211" dur="500" fill="hold"/>
                                            <p:tgtEl>
                                              <p:spTgt spid="142"/>
                                            </p:tgtEl>
                                            <p:attrNameLst>
                                              <p:attrName>ppt_x</p:attrName>
                                            </p:attrNameLst>
                                          </p:cBhvr>
                                          <p:tavLst>
                                            <p:tav tm="0">
                                              <p:val>
                                                <p:strVal val="#ppt_x"/>
                                              </p:val>
                                            </p:tav>
                                            <p:tav tm="100000">
                                              <p:val>
                                                <p:strVal val="#ppt_x"/>
                                              </p:val>
                                            </p:tav>
                                          </p:tavLst>
                                        </p:anim>
                                        <p:anim calcmode="lin" valueType="num" p14:bounceEnd="60000">
                                          <p:cBhvr additive="base">
                                            <p:cTn id="212" dur="500" fill="hold"/>
                                            <p:tgtEl>
                                              <p:spTgt spid="142"/>
                                            </p:tgtEl>
                                            <p:attrNameLst>
                                              <p:attrName>ppt_y</p:attrName>
                                            </p:attrNameLst>
                                          </p:cBhvr>
                                          <p:tavLst>
                                            <p:tav tm="0">
                                              <p:val>
                                                <p:strVal val="0-#ppt_h/2"/>
                                              </p:val>
                                            </p:tav>
                                            <p:tav tm="100000">
                                              <p:val>
                                                <p:strVal val="#ppt_y"/>
                                              </p:val>
                                            </p:tav>
                                          </p:tavLst>
                                        </p:anim>
                                      </p:childTnLst>
                                    </p:cTn>
                                  </p:par>
                                  <p:par>
                                    <p:cTn id="213" presetID="2" presetClass="entr" presetSubtype="1" fill="hold" nodeType="withEffect" p14:presetBounceEnd="60000">
                                      <p:stCondLst>
                                        <p:cond delay="0"/>
                                      </p:stCondLst>
                                      <p:childTnLst>
                                        <p:set>
                                          <p:cBhvr>
                                            <p:cTn id="214" dur="1" fill="hold">
                                              <p:stCondLst>
                                                <p:cond delay="0"/>
                                              </p:stCondLst>
                                            </p:cTn>
                                            <p:tgtEl>
                                              <p:spTgt spid="143"/>
                                            </p:tgtEl>
                                            <p:attrNameLst>
                                              <p:attrName>style.visibility</p:attrName>
                                            </p:attrNameLst>
                                          </p:cBhvr>
                                          <p:to>
                                            <p:strVal val="visible"/>
                                          </p:to>
                                        </p:set>
                                        <p:anim calcmode="lin" valueType="num" p14:bounceEnd="60000">
                                          <p:cBhvr additive="base">
                                            <p:cTn id="215" dur="500" fill="hold"/>
                                            <p:tgtEl>
                                              <p:spTgt spid="143"/>
                                            </p:tgtEl>
                                            <p:attrNameLst>
                                              <p:attrName>ppt_x</p:attrName>
                                            </p:attrNameLst>
                                          </p:cBhvr>
                                          <p:tavLst>
                                            <p:tav tm="0">
                                              <p:val>
                                                <p:strVal val="#ppt_x"/>
                                              </p:val>
                                            </p:tav>
                                            <p:tav tm="100000">
                                              <p:val>
                                                <p:strVal val="#ppt_x"/>
                                              </p:val>
                                            </p:tav>
                                          </p:tavLst>
                                        </p:anim>
                                        <p:anim calcmode="lin" valueType="num" p14:bounceEnd="60000">
                                          <p:cBhvr additive="base">
                                            <p:cTn id="216" dur="500" fill="hold"/>
                                            <p:tgtEl>
                                              <p:spTgt spid="143"/>
                                            </p:tgtEl>
                                            <p:attrNameLst>
                                              <p:attrName>ppt_y</p:attrName>
                                            </p:attrNameLst>
                                          </p:cBhvr>
                                          <p:tavLst>
                                            <p:tav tm="0">
                                              <p:val>
                                                <p:strVal val="0-#ppt_h/2"/>
                                              </p:val>
                                            </p:tav>
                                            <p:tav tm="100000">
                                              <p:val>
                                                <p:strVal val="#ppt_y"/>
                                              </p:val>
                                            </p:tav>
                                          </p:tavLst>
                                        </p:anim>
                                      </p:childTnLst>
                                    </p:cTn>
                                  </p:par>
                                  <p:par>
                                    <p:cTn id="217" presetID="2" presetClass="entr" presetSubtype="1" fill="hold" grpId="0" nodeType="withEffect" p14:presetBounceEnd="60000">
                                      <p:stCondLst>
                                        <p:cond delay="0"/>
                                      </p:stCondLst>
                                      <p:childTnLst>
                                        <p:set>
                                          <p:cBhvr>
                                            <p:cTn id="218" dur="1" fill="hold">
                                              <p:stCondLst>
                                                <p:cond delay="0"/>
                                              </p:stCondLst>
                                            </p:cTn>
                                            <p:tgtEl>
                                              <p:spTgt spid="148"/>
                                            </p:tgtEl>
                                            <p:attrNameLst>
                                              <p:attrName>style.visibility</p:attrName>
                                            </p:attrNameLst>
                                          </p:cBhvr>
                                          <p:to>
                                            <p:strVal val="visible"/>
                                          </p:to>
                                        </p:set>
                                        <p:anim calcmode="lin" valueType="num" p14:bounceEnd="60000">
                                          <p:cBhvr additive="base">
                                            <p:cTn id="219" dur="500" fill="hold"/>
                                            <p:tgtEl>
                                              <p:spTgt spid="148"/>
                                            </p:tgtEl>
                                            <p:attrNameLst>
                                              <p:attrName>ppt_x</p:attrName>
                                            </p:attrNameLst>
                                          </p:cBhvr>
                                          <p:tavLst>
                                            <p:tav tm="0">
                                              <p:val>
                                                <p:strVal val="#ppt_x"/>
                                              </p:val>
                                            </p:tav>
                                            <p:tav tm="100000">
                                              <p:val>
                                                <p:strVal val="#ppt_x"/>
                                              </p:val>
                                            </p:tav>
                                          </p:tavLst>
                                        </p:anim>
                                        <p:anim calcmode="lin" valueType="num" p14:bounceEnd="60000">
                                          <p:cBhvr additive="base">
                                            <p:cTn id="220" dur="500" fill="hold"/>
                                            <p:tgtEl>
                                              <p:spTgt spid="148"/>
                                            </p:tgtEl>
                                            <p:attrNameLst>
                                              <p:attrName>ppt_y</p:attrName>
                                            </p:attrNameLst>
                                          </p:cBhvr>
                                          <p:tavLst>
                                            <p:tav tm="0">
                                              <p:val>
                                                <p:strVal val="0-#ppt_h/2"/>
                                              </p:val>
                                            </p:tav>
                                            <p:tav tm="100000">
                                              <p:val>
                                                <p:strVal val="#ppt_y"/>
                                              </p:val>
                                            </p:tav>
                                          </p:tavLst>
                                        </p:anim>
                                      </p:childTnLst>
                                    </p:cTn>
                                  </p:par>
                                  <p:par>
                                    <p:cTn id="221" presetID="2" presetClass="entr" presetSubtype="1" fill="hold" grpId="0" nodeType="withEffect" p14:presetBounceEnd="60000">
                                      <p:stCondLst>
                                        <p:cond delay="0"/>
                                      </p:stCondLst>
                                      <p:childTnLst>
                                        <p:set>
                                          <p:cBhvr>
                                            <p:cTn id="222" dur="1" fill="hold">
                                              <p:stCondLst>
                                                <p:cond delay="0"/>
                                              </p:stCondLst>
                                            </p:cTn>
                                            <p:tgtEl>
                                              <p:spTgt spid="149"/>
                                            </p:tgtEl>
                                            <p:attrNameLst>
                                              <p:attrName>style.visibility</p:attrName>
                                            </p:attrNameLst>
                                          </p:cBhvr>
                                          <p:to>
                                            <p:strVal val="visible"/>
                                          </p:to>
                                        </p:set>
                                        <p:anim calcmode="lin" valueType="num" p14:bounceEnd="60000">
                                          <p:cBhvr additive="base">
                                            <p:cTn id="223" dur="500" fill="hold"/>
                                            <p:tgtEl>
                                              <p:spTgt spid="149"/>
                                            </p:tgtEl>
                                            <p:attrNameLst>
                                              <p:attrName>ppt_x</p:attrName>
                                            </p:attrNameLst>
                                          </p:cBhvr>
                                          <p:tavLst>
                                            <p:tav tm="0">
                                              <p:val>
                                                <p:strVal val="#ppt_x"/>
                                              </p:val>
                                            </p:tav>
                                            <p:tav tm="100000">
                                              <p:val>
                                                <p:strVal val="#ppt_x"/>
                                              </p:val>
                                            </p:tav>
                                          </p:tavLst>
                                        </p:anim>
                                        <p:anim calcmode="lin" valueType="num" p14:bounceEnd="60000">
                                          <p:cBhvr additive="base">
                                            <p:cTn id="224" dur="500" fill="hold"/>
                                            <p:tgtEl>
                                              <p:spTgt spid="149"/>
                                            </p:tgtEl>
                                            <p:attrNameLst>
                                              <p:attrName>ppt_y</p:attrName>
                                            </p:attrNameLst>
                                          </p:cBhvr>
                                          <p:tavLst>
                                            <p:tav tm="0">
                                              <p:val>
                                                <p:strVal val="0-#ppt_h/2"/>
                                              </p:val>
                                            </p:tav>
                                            <p:tav tm="100000">
                                              <p:val>
                                                <p:strVal val="#ppt_y"/>
                                              </p:val>
                                            </p:tav>
                                          </p:tavLst>
                                        </p:anim>
                                      </p:childTnLst>
                                    </p:cTn>
                                  </p:par>
                                  <p:par>
                                    <p:cTn id="225" presetID="2" presetClass="entr" presetSubtype="1" fill="hold" grpId="0" nodeType="withEffect" p14:presetBounceEnd="60000">
                                      <p:stCondLst>
                                        <p:cond delay="0"/>
                                      </p:stCondLst>
                                      <p:childTnLst>
                                        <p:set>
                                          <p:cBhvr>
                                            <p:cTn id="226" dur="1" fill="hold">
                                              <p:stCondLst>
                                                <p:cond delay="0"/>
                                              </p:stCondLst>
                                            </p:cTn>
                                            <p:tgtEl>
                                              <p:spTgt spid="150"/>
                                            </p:tgtEl>
                                            <p:attrNameLst>
                                              <p:attrName>style.visibility</p:attrName>
                                            </p:attrNameLst>
                                          </p:cBhvr>
                                          <p:to>
                                            <p:strVal val="visible"/>
                                          </p:to>
                                        </p:set>
                                        <p:anim calcmode="lin" valueType="num" p14:bounceEnd="60000">
                                          <p:cBhvr additive="base">
                                            <p:cTn id="227" dur="500" fill="hold"/>
                                            <p:tgtEl>
                                              <p:spTgt spid="150"/>
                                            </p:tgtEl>
                                            <p:attrNameLst>
                                              <p:attrName>ppt_x</p:attrName>
                                            </p:attrNameLst>
                                          </p:cBhvr>
                                          <p:tavLst>
                                            <p:tav tm="0">
                                              <p:val>
                                                <p:strVal val="#ppt_x"/>
                                              </p:val>
                                            </p:tav>
                                            <p:tav tm="100000">
                                              <p:val>
                                                <p:strVal val="#ppt_x"/>
                                              </p:val>
                                            </p:tav>
                                          </p:tavLst>
                                        </p:anim>
                                        <p:anim calcmode="lin" valueType="num" p14:bounceEnd="60000">
                                          <p:cBhvr additive="base">
                                            <p:cTn id="228" dur="500" fill="hold"/>
                                            <p:tgtEl>
                                              <p:spTgt spid="150"/>
                                            </p:tgtEl>
                                            <p:attrNameLst>
                                              <p:attrName>ppt_y</p:attrName>
                                            </p:attrNameLst>
                                          </p:cBhvr>
                                          <p:tavLst>
                                            <p:tav tm="0">
                                              <p:val>
                                                <p:strVal val="0-#ppt_h/2"/>
                                              </p:val>
                                            </p:tav>
                                            <p:tav tm="100000">
                                              <p:val>
                                                <p:strVal val="#ppt_y"/>
                                              </p:val>
                                            </p:tav>
                                          </p:tavLst>
                                        </p:anim>
                                      </p:childTnLst>
                                    </p:cTn>
                                  </p:par>
                                  <p:par>
                                    <p:cTn id="229" presetID="2" presetClass="entr" presetSubtype="1" fill="hold" grpId="0" nodeType="withEffect" p14:presetBounceEnd="60000">
                                      <p:stCondLst>
                                        <p:cond delay="0"/>
                                      </p:stCondLst>
                                      <p:childTnLst>
                                        <p:set>
                                          <p:cBhvr>
                                            <p:cTn id="230" dur="1" fill="hold">
                                              <p:stCondLst>
                                                <p:cond delay="0"/>
                                              </p:stCondLst>
                                            </p:cTn>
                                            <p:tgtEl>
                                              <p:spTgt spid="151"/>
                                            </p:tgtEl>
                                            <p:attrNameLst>
                                              <p:attrName>style.visibility</p:attrName>
                                            </p:attrNameLst>
                                          </p:cBhvr>
                                          <p:to>
                                            <p:strVal val="visible"/>
                                          </p:to>
                                        </p:set>
                                        <p:anim calcmode="lin" valueType="num" p14:bounceEnd="60000">
                                          <p:cBhvr additive="base">
                                            <p:cTn id="231" dur="500" fill="hold"/>
                                            <p:tgtEl>
                                              <p:spTgt spid="151"/>
                                            </p:tgtEl>
                                            <p:attrNameLst>
                                              <p:attrName>ppt_x</p:attrName>
                                            </p:attrNameLst>
                                          </p:cBhvr>
                                          <p:tavLst>
                                            <p:tav tm="0">
                                              <p:val>
                                                <p:strVal val="#ppt_x"/>
                                              </p:val>
                                            </p:tav>
                                            <p:tav tm="100000">
                                              <p:val>
                                                <p:strVal val="#ppt_x"/>
                                              </p:val>
                                            </p:tav>
                                          </p:tavLst>
                                        </p:anim>
                                        <p:anim calcmode="lin" valueType="num" p14:bounceEnd="60000">
                                          <p:cBhvr additive="base">
                                            <p:cTn id="232" dur="500" fill="hold"/>
                                            <p:tgtEl>
                                              <p:spTgt spid="151"/>
                                            </p:tgtEl>
                                            <p:attrNameLst>
                                              <p:attrName>ppt_y</p:attrName>
                                            </p:attrNameLst>
                                          </p:cBhvr>
                                          <p:tavLst>
                                            <p:tav tm="0">
                                              <p:val>
                                                <p:strVal val="0-#ppt_h/2"/>
                                              </p:val>
                                            </p:tav>
                                            <p:tav tm="100000">
                                              <p:val>
                                                <p:strVal val="#ppt_y"/>
                                              </p:val>
                                            </p:tav>
                                          </p:tavLst>
                                        </p:anim>
                                      </p:childTnLst>
                                    </p:cTn>
                                  </p:par>
                                  <p:par>
                                    <p:cTn id="233" presetID="2" presetClass="entr" presetSubtype="1" fill="hold" grpId="0" nodeType="withEffect" p14:presetBounceEnd="60000">
                                      <p:stCondLst>
                                        <p:cond delay="0"/>
                                      </p:stCondLst>
                                      <p:childTnLst>
                                        <p:set>
                                          <p:cBhvr>
                                            <p:cTn id="234" dur="1" fill="hold">
                                              <p:stCondLst>
                                                <p:cond delay="0"/>
                                              </p:stCondLst>
                                            </p:cTn>
                                            <p:tgtEl>
                                              <p:spTgt spid="152"/>
                                            </p:tgtEl>
                                            <p:attrNameLst>
                                              <p:attrName>style.visibility</p:attrName>
                                            </p:attrNameLst>
                                          </p:cBhvr>
                                          <p:to>
                                            <p:strVal val="visible"/>
                                          </p:to>
                                        </p:set>
                                        <p:anim calcmode="lin" valueType="num" p14:bounceEnd="60000">
                                          <p:cBhvr additive="base">
                                            <p:cTn id="235" dur="500" fill="hold"/>
                                            <p:tgtEl>
                                              <p:spTgt spid="152"/>
                                            </p:tgtEl>
                                            <p:attrNameLst>
                                              <p:attrName>ppt_x</p:attrName>
                                            </p:attrNameLst>
                                          </p:cBhvr>
                                          <p:tavLst>
                                            <p:tav tm="0">
                                              <p:val>
                                                <p:strVal val="#ppt_x"/>
                                              </p:val>
                                            </p:tav>
                                            <p:tav tm="100000">
                                              <p:val>
                                                <p:strVal val="#ppt_x"/>
                                              </p:val>
                                            </p:tav>
                                          </p:tavLst>
                                        </p:anim>
                                        <p:anim calcmode="lin" valueType="num" p14:bounceEnd="60000">
                                          <p:cBhvr additive="base">
                                            <p:cTn id="236" dur="500" fill="hold"/>
                                            <p:tgtEl>
                                              <p:spTgt spid="152"/>
                                            </p:tgtEl>
                                            <p:attrNameLst>
                                              <p:attrName>ppt_y</p:attrName>
                                            </p:attrNameLst>
                                          </p:cBhvr>
                                          <p:tavLst>
                                            <p:tav tm="0">
                                              <p:val>
                                                <p:strVal val="0-#ppt_h/2"/>
                                              </p:val>
                                            </p:tav>
                                            <p:tav tm="100000">
                                              <p:val>
                                                <p:strVal val="#ppt_y"/>
                                              </p:val>
                                            </p:tav>
                                          </p:tavLst>
                                        </p:anim>
                                      </p:childTnLst>
                                    </p:cTn>
                                  </p:par>
                                  <p:par>
                                    <p:cTn id="237" presetID="2" presetClass="entr" presetSubtype="1" fill="hold" nodeType="withEffect" p14:presetBounceEnd="60000">
                                      <p:stCondLst>
                                        <p:cond delay="0"/>
                                      </p:stCondLst>
                                      <p:childTnLst>
                                        <p:set>
                                          <p:cBhvr>
                                            <p:cTn id="238" dur="1" fill="hold">
                                              <p:stCondLst>
                                                <p:cond delay="0"/>
                                              </p:stCondLst>
                                            </p:cTn>
                                            <p:tgtEl>
                                              <p:spTgt spid="154"/>
                                            </p:tgtEl>
                                            <p:attrNameLst>
                                              <p:attrName>style.visibility</p:attrName>
                                            </p:attrNameLst>
                                          </p:cBhvr>
                                          <p:to>
                                            <p:strVal val="visible"/>
                                          </p:to>
                                        </p:set>
                                        <p:anim calcmode="lin" valueType="num" p14:bounceEnd="60000">
                                          <p:cBhvr additive="base">
                                            <p:cTn id="239" dur="500" fill="hold"/>
                                            <p:tgtEl>
                                              <p:spTgt spid="154"/>
                                            </p:tgtEl>
                                            <p:attrNameLst>
                                              <p:attrName>ppt_x</p:attrName>
                                            </p:attrNameLst>
                                          </p:cBhvr>
                                          <p:tavLst>
                                            <p:tav tm="0">
                                              <p:val>
                                                <p:strVal val="#ppt_x"/>
                                              </p:val>
                                            </p:tav>
                                            <p:tav tm="100000">
                                              <p:val>
                                                <p:strVal val="#ppt_x"/>
                                              </p:val>
                                            </p:tav>
                                          </p:tavLst>
                                        </p:anim>
                                        <p:anim calcmode="lin" valueType="num" p14:bounceEnd="60000">
                                          <p:cBhvr additive="base">
                                            <p:cTn id="240" dur="500" fill="hold"/>
                                            <p:tgtEl>
                                              <p:spTgt spid="154"/>
                                            </p:tgtEl>
                                            <p:attrNameLst>
                                              <p:attrName>ppt_y</p:attrName>
                                            </p:attrNameLst>
                                          </p:cBhvr>
                                          <p:tavLst>
                                            <p:tav tm="0">
                                              <p:val>
                                                <p:strVal val="0-#ppt_h/2"/>
                                              </p:val>
                                            </p:tav>
                                            <p:tav tm="100000">
                                              <p:val>
                                                <p:strVal val="#ppt_y"/>
                                              </p:val>
                                            </p:tav>
                                          </p:tavLst>
                                        </p:anim>
                                      </p:childTnLst>
                                    </p:cTn>
                                  </p:par>
                                  <p:par>
                                    <p:cTn id="241" presetID="2" presetClass="entr" presetSubtype="1" fill="hold" nodeType="withEffect" p14:presetBounceEnd="60000">
                                      <p:stCondLst>
                                        <p:cond delay="0"/>
                                      </p:stCondLst>
                                      <p:childTnLst>
                                        <p:set>
                                          <p:cBhvr>
                                            <p:cTn id="242" dur="1" fill="hold">
                                              <p:stCondLst>
                                                <p:cond delay="0"/>
                                              </p:stCondLst>
                                            </p:cTn>
                                            <p:tgtEl>
                                              <p:spTgt spid="158"/>
                                            </p:tgtEl>
                                            <p:attrNameLst>
                                              <p:attrName>style.visibility</p:attrName>
                                            </p:attrNameLst>
                                          </p:cBhvr>
                                          <p:to>
                                            <p:strVal val="visible"/>
                                          </p:to>
                                        </p:set>
                                        <p:anim calcmode="lin" valueType="num" p14:bounceEnd="60000">
                                          <p:cBhvr additive="base">
                                            <p:cTn id="243" dur="500" fill="hold"/>
                                            <p:tgtEl>
                                              <p:spTgt spid="158"/>
                                            </p:tgtEl>
                                            <p:attrNameLst>
                                              <p:attrName>ppt_x</p:attrName>
                                            </p:attrNameLst>
                                          </p:cBhvr>
                                          <p:tavLst>
                                            <p:tav tm="0">
                                              <p:val>
                                                <p:strVal val="#ppt_x"/>
                                              </p:val>
                                            </p:tav>
                                            <p:tav tm="100000">
                                              <p:val>
                                                <p:strVal val="#ppt_x"/>
                                              </p:val>
                                            </p:tav>
                                          </p:tavLst>
                                        </p:anim>
                                        <p:anim calcmode="lin" valueType="num" p14:bounceEnd="60000">
                                          <p:cBhvr additive="base">
                                            <p:cTn id="244" dur="500" fill="hold"/>
                                            <p:tgtEl>
                                              <p:spTgt spid="158"/>
                                            </p:tgtEl>
                                            <p:attrNameLst>
                                              <p:attrName>ppt_y</p:attrName>
                                            </p:attrNameLst>
                                          </p:cBhvr>
                                          <p:tavLst>
                                            <p:tav tm="0">
                                              <p:val>
                                                <p:strVal val="0-#ppt_h/2"/>
                                              </p:val>
                                            </p:tav>
                                            <p:tav tm="100000">
                                              <p:val>
                                                <p:strVal val="#ppt_y"/>
                                              </p:val>
                                            </p:tav>
                                          </p:tavLst>
                                        </p:anim>
                                      </p:childTnLst>
                                    </p:cTn>
                                  </p:par>
                                  <p:par>
                                    <p:cTn id="245" presetID="2" presetClass="entr" presetSubtype="1" fill="hold" nodeType="withEffect" p14:presetBounceEnd="60000">
                                      <p:stCondLst>
                                        <p:cond delay="0"/>
                                      </p:stCondLst>
                                      <p:childTnLst>
                                        <p:set>
                                          <p:cBhvr>
                                            <p:cTn id="246" dur="1" fill="hold">
                                              <p:stCondLst>
                                                <p:cond delay="0"/>
                                              </p:stCondLst>
                                            </p:cTn>
                                            <p:tgtEl>
                                              <p:spTgt spid="162"/>
                                            </p:tgtEl>
                                            <p:attrNameLst>
                                              <p:attrName>style.visibility</p:attrName>
                                            </p:attrNameLst>
                                          </p:cBhvr>
                                          <p:to>
                                            <p:strVal val="visible"/>
                                          </p:to>
                                        </p:set>
                                        <p:anim calcmode="lin" valueType="num" p14:bounceEnd="60000">
                                          <p:cBhvr additive="base">
                                            <p:cTn id="247" dur="500" fill="hold"/>
                                            <p:tgtEl>
                                              <p:spTgt spid="162"/>
                                            </p:tgtEl>
                                            <p:attrNameLst>
                                              <p:attrName>ppt_x</p:attrName>
                                            </p:attrNameLst>
                                          </p:cBhvr>
                                          <p:tavLst>
                                            <p:tav tm="0">
                                              <p:val>
                                                <p:strVal val="#ppt_x"/>
                                              </p:val>
                                            </p:tav>
                                            <p:tav tm="100000">
                                              <p:val>
                                                <p:strVal val="#ppt_x"/>
                                              </p:val>
                                            </p:tav>
                                          </p:tavLst>
                                        </p:anim>
                                        <p:anim calcmode="lin" valueType="num" p14:bounceEnd="60000">
                                          <p:cBhvr additive="base">
                                            <p:cTn id="248" dur="500" fill="hold"/>
                                            <p:tgtEl>
                                              <p:spTgt spid="162"/>
                                            </p:tgtEl>
                                            <p:attrNameLst>
                                              <p:attrName>ppt_y</p:attrName>
                                            </p:attrNameLst>
                                          </p:cBhvr>
                                          <p:tavLst>
                                            <p:tav tm="0">
                                              <p:val>
                                                <p:strVal val="0-#ppt_h/2"/>
                                              </p:val>
                                            </p:tav>
                                            <p:tav tm="100000">
                                              <p:val>
                                                <p:strVal val="#ppt_y"/>
                                              </p:val>
                                            </p:tav>
                                          </p:tavLst>
                                        </p:anim>
                                      </p:childTnLst>
                                    </p:cTn>
                                  </p:par>
                                  <p:par>
                                    <p:cTn id="249" presetID="2" presetClass="entr" presetSubtype="1" fill="hold" grpId="0" nodeType="withEffect" p14:presetBounceEnd="60000">
                                      <p:stCondLst>
                                        <p:cond delay="0"/>
                                      </p:stCondLst>
                                      <p:childTnLst>
                                        <p:set>
                                          <p:cBhvr>
                                            <p:cTn id="250" dur="1" fill="hold">
                                              <p:stCondLst>
                                                <p:cond delay="0"/>
                                              </p:stCondLst>
                                            </p:cTn>
                                            <p:tgtEl>
                                              <p:spTgt spid="165"/>
                                            </p:tgtEl>
                                            <p:attrNameLst>
                                              <p:attrName>style.visibility</p:attrName>
                                            </p:attrNameLst>
                                          </p:cBhvr>
                                          <p:to>
                                            <p:strVal val="visible"/>
                                          </p:to>
                                        </p:set>
                                        <p:anim calcmode="lin" valueType="num" p14:bounceEnd="60000">
                                          <p:cBhvr additive="base">
                                            <p:cTn id="251" dur="500" fill="hold"/>
                                            <p:tgtEl>
                                              <p:spTgt spid="165"/>
                                            </p:tgtEl>
                                            <p:attrNameLst>
                                              <p:attrName>ppt_x</p:attrName>
                                            </p:attrNameLst>
                                          </p:cBhvr>
                                          <p:tavLst>
                                            <p:tav tm="0">
                                              <p:val>
                                                <p:strVal val="#ppt_x"/>
                                              </p:val>
                                            </p:tav>
                                            <p:tav tm="100000">
                                              <p:val>
                                                <p:strVal val="#ppt_x"/>
                                              </p:val>
                                            </p:tav>
                                          </p:tavLst>
                                        </p:anim>
                                        <p:anim calcmode="lin" valueType="num" p14:bounceEnd="60000">
                                          <p:cBhvr additive="base">
                                            <p:cTn id="252" dur="500" fill="hold"/>
                                            <p:tgtEl>
                                              <p:spTgt spid="165"/>
                                            </p:tgtEl>
                                            <p:attrNameLst>
                                              <p:attrName>ppt_y</p:attrName>
                                            </p:attrNameLst>
                                          </p:cBhvr>
                                          <p:tavLst>
                                            <p:tav tm="0">
                                              <p:val>
                                                <p:strVal val="0-#ppt_h/2"/>
                                              </p:val>
                                            </p:tav>
                                            <p:tav tm="100000">
                                              <p:val>
                                                <p:strVal val="#ppt_y"/>
                                              </p:val>
                                            </p:tav>
                                          </p:tavLst>
                                        </p:anim>
                                      </p:childTnLst>
                                    </p:cTn>
                                  </p:par>
                                  <p:par>
                                    <p:cTn id="253" presetID="2" presetClass="entr" presetSubtype="1" fill="hold" grpId="0" nodeType="withEffect" p14:presetBounceEnd="60000">
                                      <p:stCondLst>
                                        <p:cond delay="0"/>
                                      </p:stCondLst>
                                      <p:childTnLst>
                                        <p:set>
                                          <p:cBhvr>
                                            <p:cTn id="254" dur="1" fill="hold">
                                              <p:stCondLst>
                                                <p:cond delay="0"/>
                                              </p:stCondLst>
                                            </p:cTn>
                                            <p:tgtEl>
                                              <p:spTgt spid="166"/>
                                            </p:tgtEl>
                                            <p:attrNameLst>
                                              <p:attrName>style.visibility</p:attrName>
                                            </p:attrNameLst>
                                          </p:cBhvr>
                                          <p:to>
                                            <p:strVal val="visible"/>
                                          </p:to>
                                        </p:set>
                                        <p:anim calcmode="lin" valueType="num" p14:bounceEnd="60000">
                                          <p:cBhvr additive="base">
                                            <p:cTn id="255" dur="500" fill="hold"/>
                                            <p:tgtEl>
                                              <p:spTgt spid="166"/>
                                            </p:tgtEl>
                                            <p:attrNameLst>
                                              <p:attrName>ppt_x</p:attrName>
                                            </p:attrNameLst>
                                          </p:cBhvr>
                                          <p:tavLst>
                                            <p:tav tm="0">
                                              <p:val>
                                                <p:strVal val="#ppt_x"/>
                                              </p:val>
                                            </p:tav>
                                            <p:tav tm="100000">
                                              <p:val>
                                                <p:strVal val="#ppt_x"/>
                                              </p:val>
                                            </p:tav>
                                          </p:tavLst>
                                        </p:anim>
                                        <p:anim calcmode="lin" valueType="num" p14:bounceEnd="60000">
                                          <p:cBhvr additive="base">
                                            <p:cTn id="256" dur="500" fill="hold"/>
                                            <p:tgtEl>
                                              <p:spTgt spid="166"/>
                                            </p:tgtEl>
                                            <p:attrNameLst>
                                              <p:attrName>ppt_y</p:attrName>
                                            </p:attrNameLst>
                                          </p:cBhvr>
                                          <p:tavLst>
                                            <p:tav tm="0">
                                              <p:val>
                                                <p:strVal val="0-#ppt_h/2"/>
                                              </p:val>
                                            </p:tav>
                                            <p:tav tm="100000">
                                              <p:val>
                                                <p:strVal val="#ppt_y"/>
                                              </p:val>
                                            </p:tav>
                                          </p:tavLst>
                                        </p:anim>
                                      </p:childTnLst>
                                    </p:cTn>
                                  </p:par>
                                  <p:par>
                                    <p:cTn id="257" presetID="2" presetClass="entr" presetSubtype="1" fill="hold" grpId="0" nodeType="withEffect" p14:presetBounceEnd="60000">
                                      <p:stCondLst>
                                        <p:cond delay="0"/>
                                      </p:stCondLst>
                                      <p:childTnLst>
                                        <p:set>
                                          <p:cBhvr>
                                            <p:cTn id="258" dur="1" fill="hold">
                                              <p:stCondLst>
                                                <p:cond delay="0"/>
                                              </p:stCondLst>
                                            </p:cTn>
                                            <p:tgtEl>
                                              <p:spTgt spid="167"/>
                                            </p:tgtEl>
                                            <p:attrNameLst>
                                              <p:attrName>style.visibility</p:attrName>
                                            </p:attrNameLst>
                                          </p:cBhvr>
                                          <p:to>
                                            <p:strVal val="visible"/>
                                          </p:to>
                                        </p:set>
                                        <p:anim calcmode="lin" valueType="num" p14:bounceEnd="60000">
                                          <p:cBhvr additive="base">
                                            <p:cTn id="259" dur="500" fill="hold"/>
                                            <p:tgtEl>
                                              <p:spTgt spid="167"/>
                                            </p:tgtEl>
                                            <p:attrNameLst>
                                              <p:attrName>ppt_x</p:attrName>
                                            </p:attrNameLst>
                                          </p:cBhvr>
                                          <p:tavLst>
                                            <p:tav tm="0">
                                              <p:val>
                                                <p:strVal val="#ppt_x"/>
                                              </p:val>
                                            </p:tav>
                                            <p:tav tm="100000">
                                              <p:val>
                                                <p:strVal val="#ppt_x"/>
                                              </p:val>
                                            </p:tav>
                                          </p:tavLst>
                                        </p:anim>
                                        <p:anim calcmode="lin" valueType="num" p14:bounceEnd="60000">
                                          <p:cBhvr additive="base">
                                            <p:cTn id="260" dur="500" fill="hold"/>
                                            <p:tgtEl>
                                              <p:spTgt spid="167"/>
                                            </p:tgtEl>
                                            <p:attrNameLst>
                                              <p:attrName>ppt_y</p:attrName>
                                            </p:attrNameLst>
                                          </p:cBhvr>
                                          <p:tavLst>
                                            <p:tav tm="0">
                                              <p:val>
                                                <p:strVal val="0-#ppt_h/2"/>
                                              </p:val>
                                            </p:tav>
                                            <p:tav tm="100000">
                                              <p:val>
                                                <p:strVal val="#ppt_y"/>
                                              </p:val>
                                            </p:tav>
                                          </p:tavLst>
                                        </p:anim>
                                      </p:childTnLst>
                                    </p:cTn>
                                  </p:par>
                                  <p:par>
                                    <p:cTn id="261" presetID="2" presetClass="entr" presetSubtype="1" fill="hold" nodeType="withEffect" p14:presetBounceEnd="60000">
                                      <p:stCondLst>
                                        <p:cond delay="0"/>
                                      </p:stCondLst>
                                      <p:childTnLst>
                                        <p:set>
                                          <p:cBhvr>
                                            <p:cTn id="262" dur="1" fill="hold">
                                              <p:stCondLst>
                                                <p:cond delay="0"/>
                                              </p:stCondLst>
                                            </p:cTn>
                                            <p:tgtEl>
                                              <p:spTgt spid="184"/>
                                            </p:tgtEl>
                                            <p:attrNameLst>
                                              <p:attrName>style.visibility</p:attrName>
                                            </p:attrNameLst>
                                          </p:cBhvr>
                                          <p:to>
                                            <p:strVal val="visible"/>
                                          </p:to>
                                        </p:set>
                                        <p:anim calcmode="lin" valueType="num" p14:bounceEnd="60000">
                                          <p:cBhvr additive="base">
                                            <p:cTn id="263" dur="500" fill="hold"/>
                                            <p:tgtEl>
                                              <p:spTgt spid="184"/>
                                            </p:tgtEl>
                                            <p:attrNameLst>
                                              <p:attrName>ppt_x</p:attrName>
                                            </p:attrNameLst>
                                          </p:cBhvr>
                                          <p:tavLst>
                                            <p:tav tm="0">
                                              <p:val>
                                                <p:strVal val="#ppt_x"/>
                                              </p:val>
                                            </p:tav>
                                            <p:tav tm="100000">
                                              <p:val>
                                                <p:strVal val="#ppt_x"/>
                                              </p:val>
                                            </p:tav>
                                          </p:tavLst>
                                        </p:anim>
                                        <p:anim calcmode="lin" valueType="num" p14:bounceEnd="60000">
                                          <p:cBhvr additive="base">
                                            <p:cTn id="264" dur="500" fill="hold"/>
                                            <p:tgtEl>
                                              <p:spTgt spid="184"/>
                                            </p:tgtEl>
                                            <p:attrNameLst>
                                              <p:attrName>ppt_y</p:attrName>
                                            </p:attrNameLst>
                                          </p:cBhvr>
                                          <p:tavLst>
                                            <p:tav tm="0">
                                              <p:val>
                                                <p:strVal val="0-#ppt_h/2"/>
                                              </p:val>
                                            </p:tav>
                                            <p:tav tm="100000">
                                              <p:val>
                                                <p:strVal val="#ppt_y"/>
                                              </p:val>
                                            </p:tav>
                                          </p:tavLst>
                                        </p:anim>
                                      </p:childTnLst>
                                    </p:cTn>
                                  </p:par>
                                  <p:par>
                                    <p:cTn id="265" presetID="2" presetClass="entr" presetSubtype="1" fill="hold" grpId="0" nodeType="withEffect" p14:presetBounceEnd="60000">
                                      <p:stCondLst>
                                        <p:cond delay="0"/>
                                      </p:stCondLst>
                                      <p:childTnLst>
                                        <p:set>
                                          <p:cBhvr>
                                            <p:cTn id="266" dur="1" fill="hold">
                                              <p:stCondLst>
                                                <p:cond delay="0"/>
                                              </p:stCondLst>
                                            </p:cTn>
                                            <p:tgtEl>
                                              <p:spTgt spid="187"/>
                                            </p:tgtEl>
                                            <p:attrNameLst>
                                              <p:attrName>style.visibility</p:attrName>
                                            </p:attrNameLst>
                                          </p:cBhvr>
                                          <p:to>
                                            <p:strVal val="visible"/>
                                          </p:to>
                                        </p:set>
                                        <p:anim calcmode="lin" valueType="num" p14:bounceEnd="60000">
                                          <p:cBhvr additive="base">
                                            <p:cTn id="267" dur="500" fill="hold"/>
                                            <p:tgtEl>
                                              <p:spTgt spid="187"/>
                                            </p:tgtEl>
                                            <p:attrNameLst>
                                              <p:attrName>ppt_x</p:attrName>
                                            </p:attrNameLst>
                                          </p:cBhvr>
                                          <p:tavLst>
                                            <p:tav tm="0">
                                              <p:val>
                                                <p:strVal val="#ppt_x"/>
                                              </p:val>
                                            </p:tav>
                                            <p:tav tm="100000">
                                              <p:val>
                                                <p:strVal val="#ppt_x"/>
                                              </p:val>
                                            </p:tav>
                                          </p:tavLst>
                                        </p:anim>
                                        <p:anim calcmode="lin" valueType="num" p14:bounceEnd="60000">
                                          <p:cBhvr additive="base">
                                            <p:cTn id="268" dur="500" fill="hold"/>
                                            <p:tgtEl>
                                              <p:spTgt spid="187"/>
                                            </p:tgtEl>
                                            <p:attrNameLst>
                                              <p:attrName>ppt_y</p:attrName>
                                            </p:attrNameLst>
                                          </p:cBhvr>
                                          <p:tavLst>
                                            <p:tav tm="0">
                                              <p:val>
                                                <p:strVal val="0-#ppt_h/2"/>
                                              </p:val>
                                            </p:tav>
                                            <p:tav tm="100000">
                                              <p:val>
                                                <p:strVal val="#ppt_y"/>
                                              </p:val>
                                            </p:tav>
                                          </p:tavLst>
                                        </p:anim>
                                      </p:childTnLst>
                                    </p:cTn>
                                  </p:par>
                                  <p:par>
                                    <p:cTn id="269" presetID="2" presetClass="entr" presetSubtype="1" fill="hold" nodeType="withEffect" p14:presetBounceEnd="60000">
                                      <p:stCondLst>
                                        <p:cond delay="0"/>
                                      </p:stCondLst>
                                      <p:childTnLst>
                                        <p:set>
                                          <p:cBhvr>
                                            <p:cTn id="270" dur="1" fill="hold">
                                              <p:stCondLst>
                                                <p:cond delay="0"/>
                                              </p:stCondLst>
                                            </p:cTn>
                                            <p:tgtEl>
                                              <p:spTgt spid="188"/>
                                            </p:tgtEl>
                                            <p:attrNameLst>
                                              <p:attrName>style.visibility</p:attrName>
                                            </p:attrNameLst>
                                          </p:cBhvr>
                                          <p:to>
                                            <p:strVal val="visible"/>
                                          </p:to>
                                        </p:set>
                                        <p:anim calcmode="lin" valueType="num" p14:bounceEnd="60000">
                                          <p:cBhvr additive="base">
                                            <p:cTn id="271" dur="500" fill="hold"/>
                                            <p:tgtEl>
                                              <p:spTgt spid="188"/>
                                            </p:tgtEl>
                                            <p:attrNameLst>
                                              <p:attrName>ppt_x</p:attrName>
                                            </p:attrNameLst>
                                          </p:cBhvr>
                                          <p:tavLst>
                                            <p:tav tm="0">
                                              <p:val>
                                                <p:strVal val="#ppt_x"/>
                                              </p:val>
                                            </p:tav>
                                            <p:tav tm="100000">
                                              <p:val>
                                                <p:strVal val="#ppt_x"/>
                                              </p:val>
                                            </p:tav>
                                          </p:tavLst>
                                        </p:anim>
                                        <p:anim calcmode="lin" valueType="num" p14:bounceEnd="60000">
                                          <p:cBhvr additive="base">
                                            <p:cTn id="272" dur="500" fill="hold"/>
                                            <p:tgtEl>
                                              <p:spTgt spid="188"/>
                                            </p:tgtEl>
                                            <p:attrNameLst>
                                              <p:attrName>ppt_y</p:attrName>
                                            </p:attrNameLst>
                                          </p:cBhvr>
                                          <p:tavLst>
                                            <p:tav tm="0">
                                              <p:val>
                                                <p:strVal val="0-#ppt_h/2"/>
                                              </p:val>
                                            </p:tav>
                                            <p:tav tm="100000">
                                              <p:val>
                                                <p:strVal val="#ppt_y"/>
                                              </p:val>
                                            </p:tav>
                                          </p:tavLst>
                                        </p:anim>
                                      </p:childTnLst>
                                    </p:cTn>
                                  </p:par>
                                  <p:par>
                                    <p:cTn id="273" presetID="2" presetClass="entr" presetSubtype="1" fill="hold" nodeType="withEffect" p14:presetBounceEnd="60000">
                                      <p:stCondLst>
                                        <p:cond delay="0"/>
                                      </p:stCondLst>
                                      <p:childTnLst>
                                        <p:set>
                                          <p:cBhvr>
                                            <p:cTn id="274" dur="1" fill="hold">
                                              <p:stCondLst>
                                                <p:cond delay="0"/>
                                              </p:stCondLst>
                                            </p:cTn>
                                            <p:tgtEl>
                                              <p:spTgt spid="191"/>
                                            </p:tgtEl>
                                            <p:attrNameLst>
                                              <p:attrName>style.visibility</p:attrName>
                                            </p:attrNameLst>
                                          </p:cBhvr>
                                          <p:to>
                                            <p:strVal val="visible"/>
                                          </p:to>
                                        </p:set>
                                        <p:anim calcmode="lin" valueType="num" p14:bounceEnd="60000">
                                          <p:cBhvr additive="base">
                                            <p:cTn id="275" dur="500" fill="hold"/>
                                            <p:tgtEl>
                                              <p:spTgt spid="191"/>
                                            </p:tgtEl>
                                            <p:attrNameLst>
                                              <p:attrName>ppt_x</p:attrName>
                                            </p:attrNameLst>
                                          </p:cBhvr>
                                          <p:tavLst>
                                            <p:tav tm="0">
                                              <p:val>
                                                <p:strVal val="#ppt_x"/>
                                              </p:val>
                                            </p:tav>
                                            <p:tav tm="100000">
                                              <p:val>
                                                <p:strVal val="#ppt_x"/>
                                              </p:val>
                                            </p:tav>
                                          </p:tavLst>
                                        </p:anim>
                                        <p:anim calcmode="lin" valueType="num" p14:bounceEnd="60000">
                                          <p:cBhvr additive="base">
                                            <p:cTn id="276" dur="500" fill="hold"/>
                                            <p:tgtEl>
                                              <p:spTgt spid="191"/>
                                            </p:tgtEl>
                                            <p:attrNameLst>
                                              <p:attrName>ppt_y</p:attrName>
                                            </p:attrNameLst>
                                          </p:cBhvr>
                                          <p:tavLst>
                                            <p:tav tm="0">
                                              <p:val>
                                                <p:strVal val="0-#ppt_h/2"/>
                                              </p:val>
                                            </p:tav>
                                            <p:tav tm="100000">
                                              <p:val>
                                                <p:strVal val="#ppt_y"/>
                                              </p:val>
                                            </p:tav>
                                          </p:tavLst>
                                        </p:anim>
                                      </p:childTnLst>
                                    </p:cTn>
                                  </p:par>
                                  <p:par>
                                    <p:cTn id="277" presetID="2" presetClass="entr" presetSubtype="1" fill="hold" nodeType="withEffect" p14:presetBounceEnd="60000">
                                      <p:stCondLst>
                                        <p:cond delay="0"/>
                                      </p:stCondLst>
                                      <p:childTnLst>
                                        <p:set>
                                          <p:cBhvr>
                                            <p:cTn id="278" dur="1" fill="hold">
                                              <p:stCondLst>
                                                <p:cond delay="0"/>
                                              </p:stCondLst>
                                            </p:cTn>
                                            <p:tgtEl>
                                              <p:spTgt spid="194"/>
                                            </p:tgtEl>
                                            <p:attrNameLst>
                                              <p:attrName>style.visibility</p:attrName>
                                            </p:attrNameLst>
                                          </p:cBhvr>
                                          <p:to>
                                            <p:strVal val="visible"/>
                                          </p:to>
                                        </p:set>
                                        <p:anim calcmode="lin" valueType="num" p14:bounceEnd="60000">
                                          <p:cBhvr additive="base">
                                            <p:cTn id="279" dur="500" fill="hold"/>
                                            <p:tgtEl>
                                              <p:spTgt spid="194"/>
                                            </p:tgtEl>
                                            <p:attrNameLst>
                                              <p:attrName>ppt_x</p:attrName>
                                            </p:attrNameLst>
                                          </p:cBhvr>
                                          <p:tavLst>
                                            <p:tav tm="0">
                                              <p:val>
                                                <p:strVal val="#ppt_x"/>
                                              </p:val>
                                            </p:tav>
                                            <p:tav tm="100000">
                                              <p:val>
                                                <p:strVal val="#ppt_x"/>
                                              </p:val>
                                            </p:tav>
                                          </p:tavLst>
                                        </p:anim>
                                        <p:anim calcmode="lin" valueType="num" p14:bounceEnd="60000">
                                          <p:cBhvr additive="base">
                                            <p:cTn id="280" dur="500" fill="hold"/>
                                            <p:tgtEl>
                                              <p:spTgt spid="194"/>
                                            </p:tgtEl>
                                            <p:attrNameLst>
                                              <p:attrName>ppt_y</p:attrName>
                                            </p:attrNameLst>
                                          </p:cBhvr>
                                          <p:tavLst>
                                            <p:tav tm="0">
                                              <p:val>
                                                <p:strVal val="0-#ppt_h/2"/>
                                              </p:val>
                                            </p:tav>
                                            <p:tav tm="100000">
                                              <p:val>
                                                <p:strVal val="#ppt_y"/>
                                              </p:val>
                                            </p:tav>
                                          </p:tavLst>
                                        </p:anim>
                                      </p:childTnLst>
                                    </p:cTn>
                                  </p:par>
                                  <p:par>
                                    <p:cTn id="281" presetID="2" presetClass="entr" presetSubtype="1" fill="hold" grpId="0" nodeType="withEffect" p14:presetBounceEnd="60000">
                                      <p:stCondLst>
                                        <p:cond delay="0"/>
                                      </p:stCondLst>
                                      <p:childTnLst>
                                        <p:set>
                                          <p:cBhvr>
                                            <p:cTn id="282" dur="1" fill="hold">
                                              <p:stCondLst>
                                                <p:cond delay="0"/>
                                              </p:stCondLst>
                                            </p:cTn>
                                            <p:tgtEl>
                                              <p:spTgt spid="198"/>
                                            </p:tgtEl>
                                            <p:attrNameLst>
                                              <p:attrName>style.visibility</p:attrName>
                                            </p:attrNameLst>
                                          </p:cBhvr>
                                          <p:to>
                                            <p:strVal val="visible"/>
                                          </p:to>
                                        </p:set>
                                        <p:anim calcmode="lin" valueType="num" p14:bounceEnd="60000">
                                          <p:cBhvr additive="base">
                                            <p:cTn id="283" dur="500" fill="hold"/>
                                            <p:tgtEl>
                                              <p:spTgt spid="198"/>
                                            </p:tgtEl>
                                            <p:attrNameLst>
                                              <p:attrName>ppt_x</p:attrName>
                                            </p:attrNameLst>
                                          </p:cBhvr>
                                          <p:tavLst>
                                            <p:tav tm="0">
                                              <p:val>
                                                <p:strVal val="#ppt_x"/>
                                              </p:val>
                                            </p:tav>
                                            <p:tav tm="100000">
                                              <p:val>
                                                <p:strVal val="#ppt_x"/>
                                              </p:val>
                                            </p:tav>
                                          </p:tavLst>
                                        </p:anim>
                                        <p:anim calcmode="lin" valueType="num" p14:bounceEnd="60000">
                                          <p:cBhvr additive="base">
                                            <p:cTn id="284" dur="500" fill="hold"/>
                                            <p:tgtEl>
                                              <p:spTgt spid="198"/>
                                            </p:tgtEl>
                                            <p:attrNameLst>
                                              <p:attrName>ppt_y</p:attrName>
                                            </p:attrNameLst>
                                          </p:cBhvr>
                                          <p:tavLst>
                                            <p:tav tm="0">
                                              <p:val>
                                                <p:strVal val="0-#ppt_h/2"/>
                                              </p:val>
                                            </p:tav>
                                            <p:tav tm="100000">
                                              <p:val>
                                                <p:strVal val="#ppt_y"/>
                                              </p:val>
                                            </p:tav>
                                          </p:tavLst>
                                        </p:anim>
                                      </p:childTnLst>
                                    </p:cTn>
                                  </p:par>
                                  <p:par>
                                    <p:cTn id="285" presetID="2" presetClass="entr" presetSubtype="1" fill="hold" nodeType="withEffect" p14:presetBounceEnd="60000">
                                      <p:stCondLst>
                                        <p:cond delay="0"/>
                                      </p:stCondLst>
                                      <p:childTnLst>
                                        <p:set>
                                          <p:cBhvr>
                                            <p:cTn id="286" dur="1" fill="hold">
                                              <p:stCondLst>
                                                <p:cond delay="0"/>
                                              </p:stCondLst>
                                            </p:cTn>
                                            <p:tgtEl>
                                              <p:spTgt spid="199"/>
                                            </p:tgtEl>
                                            <p:attrNameLst>
                                              <p:attrName>style.visibility</p:attrName>
                                            </p:attrNameLst>
                                          </p:cBhvr>
                                          <p:to>
                                            <p:strVal val="visible"/>
                                          </p:to>
                                        </p:set>
                                        <p:anim calcmode="lin" valueType="num" p14:bounceEnd="60000">
                                          <p:cBhvr additive="base">
                                            <p:cTn id="287" dur="500" fill="hold"/>
                                            <p:tgtEl>
                                              <p:spTgt spid="199"/>
                                            </p:tgtEl>
                                            <p:attrNameLst>
                                              <p:attrName>ppt_x</p:attrName>
                                            </p:attrNameLst>
                                          </p:cBhvr>
                                          <p:tavLst>
                                            <p:tav tm="0">
                                              <p:val>
                                                <p:strVal val="#ppt_x"/>
                                              </p:val>
                                            </p:tav>
                                            <p:tav tm="100000">
                                              <p:val>
                                                <p:strVal val="#ppt_x"/>
                                              </p:val>
                                            </p:tav>
                                          </p:tavLst>
                                        </p:anim>
                                        <p:anim calcmode="lin" valueType="num" p14:bounceEnd="60000">
                                          <p:cBhvr additive="base">
                                            <p:cTn id="288" dur="500" fill="hold"/>
                                            <p:tgtEl>
                                              <p:spTgt spid="199"/>
                                            </p:tgtEl>
                                            <p:attrNameLst>
                                              <p:attrName>ppt_y</p:attrName>
                                            </p:attrNameLst>
                                          </p:cBhvr>
                                          <p:tavLst>
                                            <p:tav tm="0">
                                              <p:val>
                                                <p:strVal val="0-#ppt_h/2"/>
                                              </p:val>
                                            </p:tav>
                                            <p:tav tm="100000">
                                              <p:val>
                                                <p:strVal val="#ppt_y"/>
                                              </p:val>
                                            </p:tav>
                                          </p:tavLst>
                                        </p:anim>
                                      </p:childTnLst>
                                    </p:cTn>
                                  </p:par>
                                  <p:par>
                                    <p:cTn id="289" presetID="2" presetClass="entr" presetSubtype="1" fill="hold" nodeType="withEffect" p14:presetBounceEnd="60000">
                                      <p:stCondLst>
                                        <p:cond delay="0"/>
                                      </p:stCondLst>
                                      <p:childTnLst>
                                        <p:set>
                                          <p:cBhvr>
                                            <p:cTn id="290" dur="1" fill="hold">
                                              <p:stCondLst>
                                                <p:cond delay="0"/>
                                              </p:stCondLst>
                                            </p:cTn>
                                            <p:tgtEl>
                                              <p:spTgt spid="202"/>
                                            </p:tgtEl>
                                            <p:attrNameLst>
                                              <p:attrName>style.visibility</p:attrName>
                                            </p:attrNameLst>
                                          </p:cBhvr>
                                          <p:to>
                                            <p:strVal val="visible"/>
                                          </p:to>
                                        </p:set>
                                        <p:anim calcmode="lin" valueType="num" p14:bounceEnd="60000">
                                          <p:cBhvr additive="base">
                                            <p:cTn id="291" dur="500" fill="hold"/>
                                            <p:tgtEl>
                                              <p:spTgt spid="202"/>
                                            </p:tgtEl>
                                            <p:attrNameLst>
                                              <p:attrName>ppt_x</p:attrName>
                                            </p:attrNameLst>
                                          </p:cBhvr>
                                          <p:tavLst>
                                            <p:tav tm="0">
                                              <p:val>
                                                <p:strVal val="#ppt_x"/>
                                              </p:val>
                                            </p:tav>
                                            <p:tav tm="100000">
                                              <p:val>
                                                <p:strVal val="#ppt_x"/>
                                              </p:val>
                                            </p:tav>
                                          </p:tavLst>
                                        </p:anim>
                                        <p:anim calcmode="lin" valueType="num" p14:bounceEnd="60000">
                                          <p:cBhvr additive="base">
                                            <p:cTn id="292" dur="500" fill="hold"/>
                                            <p:tgtEl>
                                              <p:spTgt spid="202"/>
                                            </p:tgtEl>
                                            <p:attrNameLst>
                                              <p:attrName>ppt_y</p:attrName>
                                            </p:attrNameLst>
                                          </p:cBhvr>
                                          <p:tavLst>
                                            <p:tav tm="0">
                                              <p:val>
                                                <p:strVal val="0-#ppt_h/2"/>
                                              </p:val>
                                            </p:tav>
                                            <p:tav tm="100000">
                                              <p:val>
                                                <p:strVal val="#ppt_y"/>
                                              </p:val>
                                            </p:tav>
                                          </p:tavLst>
                                        </p:anim>
                                      </p:childTnLst>
                                    </p:cTn>
                                  </p:par>
                                  <p:par>
                                    <p:cTn id="293" presetID="2" presetClass="entr" presetSubtype="1" fill="hold" grpId="0" nodeType="withEffect" p14:presetBounceEnd="60000">
                                      <p:stCondLst>
                                        <p:cond delay="0"/>
                                      </p:stCondLst>
                                      <p:childTnLst>
                                        <p:set>
                                          <p:cBhvr>
                                            <p:cTn id="294" dur="1" fill="hold">
                                              <p:stCondLst>
                                                <p:cond delay="0"/>
                                              </p:stCondLst>
                                            </p:cTn>
                                            <p:tgtEl>
                                              <p:spTgt spid="220"/>
                                            </p:tgtEl>
                                            <p:attrNameLst>
                                              <p:attrName>style.visibility</p:attrName>
                                            </p:attrNameLst>
                                          </p:cBhvr>
                                          <p:to>
                                            <p:strVal val="visible"/>
                                          </p:to>
                                        </p:set>
                                        <p:anim calcmode="lin" valueType="num" p14:bounceEnd="60000">
                                          <p:cBhvr additive="base">
                                            <p:cTn id="295" dur="500" fill="hold"/>
                                            <p:tgtEl>
                                              <p:spTgt spid="220"/>
                                            </p:tgtEl>
                                            <p:attrNameLst>
                                              <p:attrName>ppt_x</p:attrName>
                                            </p:attrNameLst>
                                          </p:cBhvr>
                                          <p:tavLst>
                                            <p:tav tm="0">
                                              <p:val>
                                                <p:strVal val="#ppt_x"/>
                                              </p:val>
                                            </p:tav>
                                            <p:tav tm="100000">
                                              <p:val>
                                                <p:strVal val="#ppt_x"/>
                                              </p:val>
                                            </p:tav>
                                          </p:tavLst>
                                        </p:anim>
                                        <p:anim calcmode="lin" valueType="num" p14:bounceEnd="60000">
                                          <p:cBhvr additive="base">
                                            <p:cTn id="296" dur="500" fill="hold"/>
                                            <p:tgtEl>
                                              <p:spTgt spid="220"/>
                                            </p:tgtEl>
                                            <p:attrNameLst>
                                              <p:attrName>ppt_y</p:attrName>
                                            </p:attrNameLst>
                                          </p:cBhvr>
                                          <p:tavLst>
                                            <p:tav tm="0">
                                              <p:val>
                                                <p:strVal val="0-#ppt_h/2"/>
                                              </p:val>
                                            </p:tav>
                                            <p:tav tm="100000">
                                              <p:val>
                                                <p:strVal val="#ppt_y"/>
                                              </p:val>
                                            </p:tav>
                                          </p:tavLst>
                                        </p:anim>
                                      </p:childTnLst>
                                    </p:cTn>
                                  </p:par>
                                  <p:par>
                                    <p:cTn id="297" presetID="2" presetClass="entr" presetSubtype="1" fill="hold" nodeType="withEffect" p14:presetBounceEnd="60000">
                                      <p:stCondLst>
                                        <p:cond delay="0"/>
                                      </p:stCondLst>
                                      <p:childTnLst>
                                        <p:set>
                                          <p:cBhvr>
                                            <p:cTn id="298" dur="1" fill="hold">
                                              <p:stCondLst>
                                                <p:cond delay="0"/>
                                              </p:stCondLst>
                                            </p:cTn>
                                            <p:tgtEl>
                                              <p:spTgt spid="221"/>
                                            </p:tgtEl>
                                            <p:attrNameLst>
                                              <p:attrName>style.visibility</p:attrName>
                                            </p:attrNameLst>
                                          </p:cBhvr>
                                          <p:to>
                                            <p:strVal val="visible"/>
                                          </p:to>
                                        </p:set>
                                        <p:anim calcmode="lin" valueType="num" p14:bounceEnd="60000">
                                          <p:cBhvr additive="base">
                                            <p:cTn id="299" dur="500" fill="hold"/>
                                            <p:tgtEl>
                                              <p:spTgt spid="221"/>
                                            </p:tgtEl>
                                            <p:attrNameLst>
                                              <p:attrName>ppt_x</p:attrName>
                                            </p:attrNameLst>
                                          </p:cBhvr>
                                          <p:tavLst>
                                            <p:tav tm="0">
                                              <p:val>
                                                <p:strVal val="#ppt_x"/>
                                              </p:val>
                                            </p:tav>
                                            <p:tav tm="100000">
                                              <p:val>
                                                <p:strVal val="#ppt_x"/>
                                              </p:val>
                                            </p:tav>
                                          </p:tavLst>
                                        </p:anim>
                                        <p:anim calcmode="lin" valueType="num" p14:bounceEnd="60000">
                                          <p:cBhvr additive="base">
                                            <p:cTn id="300" dur="500" fill="hold"/>
                                            <p:tgtEl>
                                              <p:spTgt spid="221"/>
                                            </p:tgtEl>
                                            <p:attrNameLst>
                                              <p:attrName>ppt_y</p:attrName>
                                            </p:attrNameLst>
                                          </p:cBhvr>
                                          <p:tavLst>
                                            <p:tav tm="0">
                                              <p:val>
                                                <p:strVal val="0-#ppt_h/2"/>
                                              </p:val>
                                            </p:tav>
                                            <p:tav tm="100000">
                                              <p:val>
                                                <p:strVal val="#ppt_y"/>
                                              </p:val>
                                            </p:tav>
                                          </p:tavLst>
                                        </p:anim>
                                      </p:childTnLst>
                                    </p:cTn>
                                  </p:par>
                                </p:childTnLst>
                              </p:cTn>
                            </p:par>
                            <p:par>
                              <p:cTn id="301" fill="hold">
                                <p:stCondLst>
                                  <p:cond delay="1500"/>
                                </p:stCondLst>
                                <p:childTnLst>
                                  <p:par>
                                    <p:cTn id="302" presetID="21" presetClass="entr" presetSubtype="1" fill="hold" grpId="0" nodeType="afterEffect">
                                      <p:stCondLst>
                                        <p:cond delay="0"/>
                                      </p:stCondLst>
                                      <p:childTnLst>
                                        <p:set>
                                          <p:cBhvr>
                                            <p:cTn id="303" dur="1" fill="hold">
                                              <p:stCondLst>
                                                <p:cond delay="0"/>
                                              </p:stCondLst>
                                            </p:cTn>
                                            <p:tgtEl>
                                              <p:spTgt spid="10"/>
                                            </p:tgtEl>
                                            <p:attrNameLst>
                                              <p:attrName>style.visibility</p:attrName>
                                            </p:attrNameLst>
                                          </p:cBhvr>
                                          <p:to>
                                            <p:strVal val="visible"/>
                                          </p:to>
                                        </p:set>
                                        <p:animEffect transition="in" filter="wheel(1)">
                                          <p:cBhvr>
                                            <p:cTn id="304" dur="500"/>
                                            <p:tgtEl>
                                              <p:spTgt spid="10"/>
                                            </p:tgtEl>
                                          </p:cBhvr>
                                        </p:animEffect>
                                      </p:childTnLst>
                                    </p:cTn>
                                  </p:par>
                                </p:childTnLst>
                              </p:cTn>
                            </p:par>
                            <p:par>
                              <p:cTn id="305" fill="hold">
                                <p:stCondLst>
                                  <p:cond delay="2000"/>
                                </p:stCondLst>
                                <p:childTnLst>
                                  <p:par>
                                    <p:cTn id="306" presetID="53" presetClass="entr" presetSubtype="16" fill="hold" grpId="0" nodeType="afterEffect">
                                      <p:stCondLst>
                                        <p:cond delay="0"/>
                                      </p:stCondLst>
                                      <p:childTnLst>
                                        <p:set>
                                          <p:cBhvr>
                                            <p:cTn id="307" dur="1" fill="hold">
                                              <p:stCondLst>
                                                <p:cond delay="0"/>
                                              </p:stCondLst>
                                            </p:cTn>
                                            <p:tgtEl>
                                              <p:spTgt spid="153"/>
                                            </p:tgtEl>
                                            <p:attrNameLst>
                                              <p:attrName>style.visibility</p:attrName>
                                            </p:attrNameLst>
                                          </p:cBhvr>
                                          <p:to>
                                            <p:strVal val="visible"/>
                                          </p:to>
                                        </p:set>
                                        <p:anim calcmode="lin" valueType="num">
                                          <p:cBhvr>
                                            <p:cTn id="308" dur="500" fill="hold"/>
                                            <p:tgtEl>
                                              <p:spTgt spid="153"/>
                                            </p:tgtEl>
                                            <p:attrNameLst>
                                              <p:attrName>ppt_w</p:attrName>
                                            </p:attrNameLst>
                                          </p:cBhvr>
                                          <p:tavLst>
                                            <p:tav tm="0">
                                              <p:val>
                                                <p:fltVal val="0"/>
                                              </p:val>
                                            </p:tav>
                                            <p:tav tm="100000">
                                              <p:val>
                                                <p:strVal val="#ppt_w"/>
                                              </p:val>
                                            </p:tav>
                                          </p:tavLst>
                                        </p:anim>
                                        <p:anim calcmode="lin" valueType="num">
                                          <p:cBhvr>
                                            <p:cTn id="309" dur="500" fill="hold"/>
                                            <p:tgtEl>
                                              <p:spTgt spid="153"/>
                                            </p:tgtEl>
                                            <p:attrNameLst>
                                              <p:attrName>ppt_h</p:attrName>
                                            </p:attrNameLst>
                                          </p:cBhvr>
                                          <p:tavLst>
                                            <p:tav tm="0">
                                              <p:val>
                                                <p:fltVal val="0"/>
                                              </p:val>
                                            </p:tav>
                                            <p:tav tm="100000">
                                              <p:val>
                                                <p:strVal val="#ppt_h"/>
                                              </p:val>
                                            </p:tav>
                                          </p:tavLst>
                                        </p:anim>
                                        <p:animEffect transition="in" filter="fade">
                                          <p:cBhvr>
                                            <p:cTn id="310" dur="500"/>
                                            <p:tgtEl>
                                              <p:spTgt spid="153"/>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228"/>
                                            </p:tgtEl>
                                            <p:attrNameLst>
                                              <p:attrName>style.visibility</p:attrName>
                                            </p:attrNameLst>
                                          </p:cBhvr>
                                          <p:to>
                                            <p:strVal val="visible"/>
                                          </p:to>
                                        </p:set>
                                        <p:anim calcmode="lin" valueType="num">
                                          <p:cBhvr>
                                            <p:cTn id="313" dur="500" fill="hold"/>
                                            <p:tgtEl>
                                              <p:spTgt spid="228"/>
                                            </p:tgtEl>
                                            <p:attrNameLst>
                                              <p:attrName>ppt_w</p:attrName>
                                            </p:attrNameLst>
                                          </p:cBhvr>
                                          <p:tavLst>
                                            <p:tav tm="0">
                                              <p:val>
                                                <p:fltVal val="0"/>
                                              </p:val>
                                            </p:tav>
                                            <p:tav tm="100000">
                                              <p:val>
                                                <p:strVal val="#ppt_w"/>
                                              </p:val>
                                            </p:tav>
                                          </p:tavLst>
                                        </p:anim>
                                        <p:anim calcmode="lin" valueType="num">
                                          <p:cBhvr>
                                            <p:cTn id="314" dur="500" fill="hold"/>
                                            <p:tgtEl>
                                              <p:spTgt spid="228"/>
                                            </p:tgtEl>
                                            <p:attrNameLst>
                                              <p:attrName>ppt_h</p:attrName>
                                            </p:attrNameLst>
                                          </p:cBhvr>
                                          <p:tavLst>
                                            <p:tav tm="0">
                                              <p:val>
                                                <p:fltVal val="0"/>
                                              </p:val>
                                            </p:tav>
                                            <p:tav tm="100000">
                                              <p:val>
                                                <p:strVal val="#ppt_h"/>
                                              </p:val>
                                            </p:tav>
                                          </p:tavLst>
                                        </p:anim>
                                        <p:animEffect transition="in" filter="fade">
                                          <p:cBhvr>
                                            <p:cTn id="315" dur="500"/>
                                            <p:tgtEl>
                                              <p:spTgt spid="228"/>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229"/>
                                            </p:tgtEl>
                                            <p:attrNameLst>
                                              <p:attrName>style.visibility</p:attrName>
                                            </p:attrNameLst>
                                          </p:cBhvr>
                                          <p:to>
                                            <p:strVal val="visible"/>
                                          </p:to>
                                        </p:set>
                                        <p:anim calcmode="lin" valueType="num">
                                          <p:cBhvr>
                                            <p:cTn id="318" dur="500" fill="hold"/>
                                            <p:tgtEl>
                                              <p:spTgt spid="229"/>
                                            </p:tgtEl>
                                            <p:attrNameLst>
                                              <p:attrName>ppt_w</p:attrName>
                                            </p:attrNameLst>
                                          </p:cBhvr>
                                          <p:tavLst>
                                            <p:tav tm="0">
                                              <p:val>
                                                <p:fltVal val="0"/>
                                              </p:val>
                                            </p:tav>
                                            <p:tav tm="100000">
                                              <p:val>
                                                <p:strVal val="#ppt_w"/>
                                              </p:val>
                                            </p:tav>
                                          </p:tavLst>
                                        </p:anim>
                                        <p:anim calcmode="lin" valueType="num">
                                          <p:cBhvr>
                                            <p:cTn id="319" dur="500" fill="hold"/>
                                            <p:tgtEl>
                                              <p:spTgt spid="229"/>
                                            </p:tgtEl>
                                            <p:attrNameLst>
                                              <p:attrName>ppt_h</p:attrName>
                                            </p:attrNameLst>
                                          </p:cBhvr>
                                          <p:tavLst>
                                            <p:tav tm="0">
                                              <p:val>
                                                <p:fltVal val="0"/>
                                              </p:val>
                                            </p:tav>
                                            <p:tav tm="100000">
                                              <p:val>
                                                <p:strVal val="#ppt_h"/>
                                              </p:val>
                                            </p:tav>
                                          </p:tavLst>
                                        </p:anim>
                                        <p:animEffect transition="in" filter="fade">
                                          <p:cBhvr>
                                            <p:cTn id="320" dur="500"/>
                                            <p:tgtEl>
                                              <p:spTgt spid="229"/>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230"/>
                                            </p:tgtEl>
                                            <p:attrNameLst>
                                              <p:attrName>style.visibility</p:attrName>
                                            </p:attrNameLst>
                                          </p:cBhvr>
                                          <p:to>
                                            <p:strVal val="visible"/>
                                          </p:to>
                                        </p:set>
                                        <p:anim calcmode="lin" valueType="num">
                                          <p:cBhvr>
                                            <p:cTn id="323" dur="500" fill="hold"/>
                                            <p:tgtEl>
                                              <p:spTgt spid="230"/>
                                            </p:tgtEl>
                                            <p:attrNameLst>
                                              <p:attrName>ppt_w</p:attrName>
                                            </p:attrNameLst>
                                          </p:cBhvr>
                                          <p:tavLst>
                                            <p:tav tm="0">
                                              <p:val>
                                                <p:fltVal val="0"/>
                                              </p:val>
                                            </p:tav>
                                            <p:tav tm="100000">
                                              <p:val>
                                                <p:strVal val="#ppt_w"/>
                                              </p:val>
                                            </p:tav>
                                          </p:tavLst>
                                        </p:anim>
                                        <p:anim calcmode="lin" valueType="num">
                                          <p:cBhvr>
                                            <p:cTn id="324" dur="500" fill="hold"/>
                                            <p:tgtEl>
                                              <p:spTgt spid="230"/>
                                            </p:tgtEl>
                                            <p:attrNameLst>
                                              <p:attrName>ppt_h</p:attrName>
                                            </p:attrNameLst>
                                          </p:cBhvr>
                                          <p:tavLst>
                                            <p:tav tm="0">
                                              <p:val>
                                                <p:fltVal val="0"/>
                                              </p:val>
                                            </p:tav>
                                            <p:tav tm="100000">
                                              <p:val>
                                                <p:strVal val="#ppt_h"/>
                                              </p:val>
                                            </p:tav>
                                          </p:tavLst>
                                        </p:anim>
                                        <p:animEffect transition="in" filter="fade">
                                          <p:cBhvr>
                                            <p:cTn id="325" dur="500"/>
                                            <p:tgtEl>
                                              <p:spTgt spid="230"/>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231"/>
                                            </p:tgtEl>
                                            <p:attrNameLst>
                                              <p:attrName>style.visibility</p:attrName>
                                            </p:attrNameLst>
                                          </p:cBhvr>
                                          <p:to>
                                            <p:strVal val="visible"/>
                                          </p:to>
                                        </p:set>
                                        <p:anim calcmode="lin" valueType="num">
                                          <p:cBhvr>
                                            <p:cTn id="328" dur="500" fill="hold"/>
                                            <p:tgtEl>
                                              <p:spTgt spid="231"/>
                                            </p:tgtEl>
                                            <p:attrNameLst>
                                              <p:attrName>ppt_w</p:attrName>
                                            </p:attrNameLst>
                                          </p:cBhvr>
                                          <p:tavLst>
                                            <p:tav tm="0">
                                              <p:val>
                                                <p:fltVal val="0"/>
                                              </p:val>
                                            </p:tav>
                                            <p:tav tm="100000">
                                              <p:val>
                                                <p:strVal val="#ppt_w"/>
                                              </p:val>
                                            </p:tav>
                                          </p:tavLst>
                                        </p:anim>
                                        <p:anim calcmode="lin" valueType="num">
                                          <p:cBhvr>
                                            <p:cTn id="329" dur="500" fill="hold"/>
                                            <p:tgtEl>
                                              <p:spTgt spid="231"/>
                                            </p:tgtEl>
                                            <p:attrNameLst>
                                              <p:attrName>ppt_h</p:attrName>
                                            </p:attrNameLst>
                                          </p:cBhvr>
                                          <p:tavLst>
                                            <p:tav tm="0">
                                              <p:val>
                                                <p:fltVal val="0"/>
                                              </p:val>
                                            </p:tav>
                                            <p:tav tm="100000">
                                              <p:val>
                                                <p:strVal val="#ppt_h"/>
                                              </p:val>
                                            </p:tav>
                                          </p:tavLst>
                                        </p:anim>
                                        <p:animEffect transition="in" filter="fade">
                                          <p:cBhvr>
                                            <p:cTn id="330" dur="500"/>
                                            <p:tgtEl>
                                              <p:spTgt spid="231"/>
                                            </p:tgtEl>
                                          </p:cBhvr>
                                        </p:animEffect>
                                      </p:childTnLst>
                                    </p:cTn>
                                  </p:par>
                                </p:childTnLst>
                              </p:cTn>
                            </p:par>
                            <p:par>
                              <p:cTn id="331" fill="hold">
                                <p:stCondLst>
                                  <p:cond delay="2500"/>
                                </p:stCondLst>
                                <p:childTnLst>
                                  <p:par>
                                    <p:cTn id="332" presetID="53" presetClass="entr" presetSubtype="16" fill="hold" grpId="0" nodeType="afterEffect">
                                      <p:stCondLst>
                                        <p:cond delay="0"/>
                                      </p:stCondLst>
                                      <p:childTnLst>
                                        <p:set>
                                          <p:cBhvr>
                                            <p:cTn id="333" dur="1" fill="hold">
                                              <p:stCondLst>
                                                <p:cond delay="0"/>
                                              </p:stCondLst>
                                            </p:cTn>
                                            <p:tgtEl>
                                              <p:spTgt spid="233"/>
                                            </p:tgtEl>
                                            <p:attrNameLst>
                                              <p:attrName>style.visibility</p:attrName>
                                            </p:attrNameLst>
                                          </p:cBhvr>
                                          <p:to>
                                            <p:strVal val="visible"/>
                                          </p:to>
                                        </p:set>
                                        <p:anim calcmode="lin" valueType="num">
                                          <p:cBhvr>
                                            <p:cTn id="334" dur="500" fill="hold"/>
                                            <p:tgtEl>
                                              <p:spTgt spid="233"/>
                                            </p:tgtEl>
                                            <p:attrNameLst>
                                              <p:attrName>ppt_w</p:attrName>
                                            </p:attrNameLst>
                                          </p:cBhvr>
                                          <p:tavLst>
                                            <p:tav tm="0">
                                              <p:val>
                                                <p:fltVal val="0"/>
                                              </p:val>
                                            </p:tav>
                                            <p:tav tm="100000">
                                              <p:val>
                                                <p:strVal val="#ppt_w"/>
                                              </p:val>
                                            </p:tav>
                                          </p:tavLst>
                                        </p:anim>
                                        <p:anim calcmode="lin" valueType="num">
                                          <p:cBhvr>
                                            <p:cTn id="335" dur="500" fill="hold"/>
                                            <p:tgtEl>
                                              <p:spTgt spid="233"/>
                                            </p:tgtEl>
                                            <p:attrNameLst>
                                              <p:attrName>ppt_h</p:attrName>
                                            </p:attrNameLst>
                                          </p:cBhvr>
                                          <p:tavLst>
                                            <p:tav tm="0">
                                              <p:val>
                                                <p:fltVal val="0"/>
                                              </p:val>
                                            </p:tav>
                                            <p:tav tm="100000">
                                              <p:val>
                                                <p:strVal val="#ppt_h"/>
                                              </p:val>
                                            </p:tav>
                                          </p:tavLst>
                                        </p:anim>
                                        <p:animEffect transition="in" filter="fade">
                                          <p:cBhvr>
                                            <p:cTn id="336" dur="500"/>
                                            <p:tgtEl>
                                              <p:spTgt spid="233"/>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236"/>
                                            </p:tgtEl>
                                            <p:attrNameLst>
                                              <p:attrName>style.visibility</p:attrName>
                                            </p:attrNameLst>
                                          </p:cBhvr>
                                          <p:to>
                                            <p:strVal val="visible"/>
                                          </p:to>
                                        </p:set>
                                        <p:anim calcmode="lin" valueType="num">
                                          <p:cBhvr>
                                            <p:cTn id="339" dur="500" fill="hold"/>
                                            <p:tgtEl>
                                              <p:spTgt spid="236"/>
                                            </p:tgtEl>
                                            <p:attrNameLst>
                                              <p:attrName>ppt_w</p:attrName>
                                            </p:attrNameLst>
                                          </p:cBhvr>
                                          <p:tavLst>
                                            <p:tav tm="0">
                                              <p:val>
                                                <p:fltVal val="0"/>
                                              </p:val>
                                            </p:tav>
                                            <p:tav tm="100000">
                                              <p:val>
                                                <p:strVal val="#ppt_w"/>
                                              </p:val>
                                            </p:tav>
                                          </p:tavLst>
                                        </p:anim>
                                        <p:anim calcmode="lin" valueType="num">
                                          <p:cBhvr>
                                            <p:cTn id="340" dur="500" fill="hold"/>
                                            <p:tgtEl>
                                              <p:spTgt spid="236"/>
                                            </p:tgtEl>
                                            <p:attrNameLst>
                                              <p:attrName>ppt_h</p:attrName>
                                            </p:attrNameLst>
                                          </p:cBhvr>
                                          <p:tavLst>
                                            <p:tav tm="0">
                                              <p:val>
                                                <p:fltVal val="0"/>
                                              </p:val>
                                            </p:tav>
                                            <p:tav tm="100000">
                                              <p:val>
                                                <p:strVal val="#ppt_h"/>
                                              </p:val>
                                            </p:tav>
                                          </p:tavLst>
                                        </p:anim>
                                        <p:animEffect transition="in" filter="fade">
                                          <p:cBhvr>
                                            <p:cTn id="341" dur="500"/>
                                            <p:tgtEl>
                                              <p:spTgt spid="236"/>
                                            </p:tgtEl>
                                          </p:cBhvr>
                                        </p:animEffect>
                                      </p:childTnLst>
                                    </p:cTn>
                                  </p:par>
                                  <p:par>
                                    <p:cTn id="342" presetID="53" presetClass="entr" presetSubtype="16" fill="hold" grpId="0" nodeType="withEffect">
                                      <p:stCondLst>
                                        <p:cond delay="0"/>
                                      </p:stCondLst>
                                      <p:childTnLst>
                                        <p:set>
                                          <p:cBhvr>
                                            <p:cTn id="343" dur="1" fill="hold">
                                              <p:stCondLst>
                                                <p:cond delay="0"/>
                                              </p:stCondLst>
                                            </p:cTn>
                                            <p:tgtEl>
                                              <p:spTgt spid="235"/>
                                            </p:tgtEl>
                                            <p:attrNameLst>
                                              <p:attrName>style.visibility</p:attrName>
                                            </p:attrNameLst>
                                          </p:cBhvr>
                                          <p:to>
                                            <p:strVal val="visible"/>
                                          </p:to>
                                        </p:set>
                                        <p:anim calcmode="lin" valueType="num">
                                          <p:cBhvr>
                                            <p:cTn id="344" dur="500" fill="hold"/>
                                            <p:tgtEl>
                                              <p:spTgt spid="235"/>
                                            </p:tgtEl>
                                            <p:attrNameLst>
                                              <p:attrName>ppt_w</p:attrName>
                                            </p:attrNameLst>
                                          </p:cBhvr>
                                          <p:tavLst>
                                            <p:tav tm="0">
                                              <p:val>
                                                <p:fltVal val="0"/>
                                              </p:val>
                                            </p:tav>
                                            <p:tav tm="100000">
                                              <p:val>
                                                <p:strVal val="#ppt_w"/>
                                              </p:val>
                                            </p:tav>
                                          </p:tavLst>
                                        </p:anim>
                                        <p:anim calcmode="lin" valueType="num">
                                          <p:cBhvr>
                                            <p:cTn id="345" dur="500" fill="hold"/>
                                            <p:tgtEl>
                                              <p:spTgt spid="235"/>
                                            </p:tgtEl>
                                            <p:attrNameLst>
                                              <p:attrName>ppt_h</p:attrName>
                                            </p:attrNameLst>
                                          </p:cBhvr>
                                          <p:tavLst>
                                            <p:tav tm="0">
                                              <p:val>
                                                <p:fltVal val="0"/>
                                              </p:val>
                                            </p:tav>
                                            <p:tav tm="100000">
                                              <p:val>
                                                <p:strVal val="#ppt_h"/>
                                              </p:val>
                                            </p:tav>
                                          </p:tavLst>
                                        </p:anim>
                                        <p:animEffect transition="in" filter="fade">
                                          <p:cBhvr>
                                            <p:cTn id="346" dur="500"/>
                                            <p:tgtEl>
                                              <p:spTgt spid="235"/>
                                            </p:tgtEl>
                                          </p:cBhvr>
                                        </p:animEffect>
                                      </p:childTnLst>
                                    </p:cTn>
                                  </p:par>
                                  <p:par>
                                    <p:cTn id="347" presetID="53" presetClass="entr" presetSubtype="16" fill="hold" grpId="0" nodeType="withEffect">
                                      <p:stCondLst>
                                        <p:cond delay="0"/>
                                      </p:stCondLst>
                                      <p:childTnLst>
                                        <p:set>
                                          <p:cBhvr>
                                            <p:cTn id="348" dur="1" fill="hold">
                                              <p:stCondLst>
                                                <p:cond delay="0"/>
                                              </p:stCondLst>
                                            </p:cTn>
                                            <p:tgtEl>
                                              <p:spTgt spid="234"/>
                                            </p:tgtEl>
                                            <p:attrNameLst>
                                              <p:attrName>style.visibility</p:attrName>
                                            </p:attrNameLst>
                                          </p:cBhvr>
                                          <p:to>
                                            <p:strVal val="visible"/>
                                          </p:to>
                                        </p:set>
                                        <p:anim calcmode="lin" valueType="num">
                                          <p:cBhvr>
                                            <p:cTn id="349" dur="500" fill="hold"/>
                                            <p:tgtEl>
                                              <p:spTgt spid="234"/>
                                            </p:tgtEl>
                                            <p:attrNameLst>
                                              <p:attrName>ppt_w</p:attrName>
                                            </p:attrNameLst>
                                          </p:cBhvr>
                                          <p:tavLst>
                                            <p:tav tm="0">
                                              <p:val>
                                                <p:fltVal val="0"/>
                                              </p:val>
                                            </p:tav>
                                            <p:tav tm="100000">
                                              <p:val>
                                                <p:strVal val="#ppt_w"/>
                                              </p:val>
                                            </p:tav>
                                          </p:tavLst>
                                        </p:anim>
                                        <p:anim calcmode="lin" valueType="num">
                                          <p:cBhvr>
                                            <p:cTn id="350" dur="500" fill="hold"/>
                                            <p:tgtEl>
                                              <p:spTgt spid="234"/>
                                            </p:tgtEl>
                                            <p:attrNameLst>
                                              <p:attrName>ppt_h</p:attrName>
                                            </p:attrNameLst>
                                          </p:cBhvr>
                                          <p:tavLst>
                                            <p:tav tm="0">
                                              <p:val>
                                                <p:fltVal val="0"/>
                                              </p:val>
                                            </p:tav>
                                            <p:tav tm="100000">
                                              <p:val>
                                                <p:strVal val="#ppt_h"/>
                                              </p:val>
                                            </p:tav>
                                          </p:tavLst>
                                        </p:anim>
                                        <p:animEffect transition="in" filter="fade">
                                          <p:cBhvr>
                                            <p:cTn id="351" dur="500"/>
                                            <p:tgtEl>
                                              <p:spTgt spid="234"/>
                                            </p:tgtEl>
                                          </p:cBhvr>
                                        </p:animEffect>
                                      </p:childTnLst>
                                    </p:cTn>
                                  </p:par>
                                  <p:par>
                                    <p:cTn id="352" presetID="53" presetClass="entr" presetSubtype="16" fill="hold" grpId="0" nodeType="withEffect">
                                      <p:stCondLst>
                                        <p:cond delay="0"/>
                                      </p:stCondLst>
                                      <p:childTnLst>
                                        <p:set>
                                          <p:cBhvr>
                                            <p:cTn id="353" dur="1" fill="hold">
                                              <p:stCondLst>
                                                <p:cond delay="0"/>
                                              </p:stCondLst>
                                            </p:cTn>
                                            <p:tgtEl>
                                              <p:spTgt spid="232"/>
                                            </p:tgtEl>
                                            <p:attrNameLst>
                                              <p:attrName>style.visibility</p:attrName>
                                            </p:attrNameLst>
                                          </p:cBhvr>
                                          <p:to>
                                            <p:strVal val="visible"/>
                                          </p:to>
                                        </p:set>
                                        <p:anim calcmode="lin" valueType="num">
                                          <p:cBhvr>
                                            <p:cTn id="354" dur="500" fill="hold"/>
                                            <p:tgtEl>
                                              <p:spTgt spid="232"/>
                                            </p:tgtEl>
                                            <p:attrNameLst>
                                              <p:attrName>ppt_w</p:attrName>
                                            </p:attrNameLst>
                                          </p:cBhvr>
                                          <p:tavLst>
                                            <p:tav tm="0">
                                              <p:val>
                                                <p:fltVal val="0"/>
                                              </p:val>
                                            </p:tav>
                                            <p:tav tm="100000">
                                              <p:val>
                                                <p:strVal val="#ppt_w"/>
                                              </p:val>
                                            </p:tav>
                                          </p:tavLst>
                                        </p:anim>
                                        <p:anim calcmode="lin" valueType="num">
                                          <p:cBhvr>
                                            <p:cTn id="355" dur="500" fill="hold"/>
                                            <p:tgtEl>
                                              <p:spTgt spid="232"/>
                                            </p:tgtEl>
                                            <p:attrNameLst>
                                              <p:attrName>ppt_h</p:attrName>
                                            </p:attrNameLst>
                                          </p:cBhvr>
                                          <p:tavLst>
                                            <p:tav tm="0">
                                              <p:val>
                                                <p:fltVal val="0"/>
                                              </p:val>
                                            </p:tav>
                                            <p:tav tm="100000">
                                              <p:val>
                                                <p:strVal val="#ppt_h"/>
                                              </p:val>
                                            </p:tav>
                                          </p:tavLst>
                                        </p:anim>
                                        <p:animEffect transition="in" filter="fade">
                                          <p:cBhvr>
                                            <p:cTn id="356" dur="500"/>
                                            <p:tgtEl>
                                              <p:spTgt spid="232"/>
                                            </p:tgtEl>
                                          </p:cBhvr>
                                        </p:animEffect>
                                      </p:childTnLst>
                                    </p:cTn>
                                  </p:par>
                                </p:childTnLst>
                              </p:cTn>
                            </p:par>
                            <p:par>
                              <p:cTn id="357" fill="hold">
                                <p:stCondLst>
                                  <p:cond delay="3000"/>
                                </p:stCondLst>
                                <p:childTnLst>
                                  <p:par>
                                    <p:cTn id="358" presetID="53" presetClass="entr" presetSubtype="16" fill="hold" grpId="0" nodeType="afterEffect">
                                      <p:stCondLst>
                                        <p:cond delay="0"/>
                                      </p:stCondLst>
                                      <p:childTnLst>
                                        <p:set>
                                          <p:cBhvr>
                                            <p:cTn id="359" dur="1" fill="hold">
                                              <p:stCondLst>
                                                <p:cond delay="0"/>
                                              </p:stCondLst>
                                            </p:cTn>
                                            <p:tgtEl>
                                              <p:spTgt spid="12"/>
                                            </p:tgtEl>
                                            <p:attrNameLst>
                                              <p:attrName>style.visibility</p:attrName>
                                            </p:attrNameLst>
                                          </p:cBhvr>
                                          <p:to>
                                            <p:strVal val="visible"/>
                                          </p:to>
                                        </p:set>
                                        <p:anim calcmode="lin" valueType="num">
                                          <p:cBhvr>
                                            <p:cTn id="360" dur="500" fill="hold"/>
                                            <p:tgtEl>
                                              <p:spTgt spid="12"/>
                                            </p:tgtEl>
                                            <p:attrNameLst>
                                              <p:attrName>ppt_w</p:attrName>
                                            </p:attrNameLst>
                                          </p:cBhvr>
                                          <p:tavLst>
                                            <p:tav tm="0">
                                              <p:val>
                                                <p:fltVal val="0"/>
                                              </p:val>
                                            </p:tav>
                                            <p:tav tm="100000">
                                              <p:val>
                                                <p:strVal val="#ppt_w"/>
                                              </p:val>
                                            </p:tav>
                                          </p:tavLst>
                                        </p:anim>
                                        <p:anim calcmode="lin" valueType="num">
                                          <p:cBhvr>
                                            <p:cTn id="361" dur="500" fill="hold"/>
                                            <p:tgtEl>
                                              <p:spTgt spid="12"/>
                                            </p:tgtEl>
                                            <p:attrNameLst>
                                              <p:attrName>ppt_h</p:attrName>
                                            </p:attrNameLst>
                                          </p:cBhvr>
                                          <p:tavLst>
                                            <p:tav tm="0">
                                              <p:val>
                                                <p:fltVal val="0"/>
                                              </p:val>
                                            </p:tav>
                                            <p:tav tm="100000">
                                              <p:val>
                                                <p:strVal val="#ppt_h"/>
                                              </p:val>
                                            </p:tav>
                                          </p:tavLst>
                                        </p:anim>
                                        <p:animEffect transition="in" filter="fade">
                                          <p:cBhvr>
                                            <p:cTn id="362" dur="500"/>
                                            <p:tgtEl>
                                              <p:spTgt spid="12"/>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214"/>
                                            </p:tgtEl>
                                            <p:attrNameLst>
                                              <p:attrName>style.visibility</p:attrName>
                                            </p:attrNameLst>
                                          </p:cBhvr>
                                          <p:to>
                                            <p:strVal val="visible"/>
                                          </p:to>
                                        </p:set>
                                        <p:anim calcmode="lin" valueType="num">
                                          <p:cBhvr>
                                            <p:cTn id="365" dur="500" fill="hold"/>
                                            <p:tgtEl>
                                              <p:spTgt spid="214"/>
                                            </p:tgtEl>
                                            <p:attrNameLst>
                                              <p:attrName>ppt_w</p:attrName>
                                            </p:attrNameLst>
                                          </p:cBhvr>
                                          <p:tavLst>
                                            <p:tav tm="0">
                                              <p:val>
                                                <p:fltVal val="0"/>
                                              </p:val>
                                            </p:tav>
                                            <p:tav tm="100000">
                                              <p:val>
                                                <p:strVal val="#ppt_w"/>
                                              </p:val>
                                            </p:tav>
                                          </p:tavLst>
                                        </p:anim>
                                        <p:anim calcmode="lin" valueType="num">
                                          <p:cBhvr>
                                            <p:cTn id="366" dur="500" fill="hold"/>
                                            <p:tgtEl>
                                              <p:spTgt spid="214"/>
                                            </p:tgtEl>
                                            <p:attrNameLst>
                                              <p:attrName>ppt_h</p:attrName>
                                            </p:attrNameLst>
                                          </p:cBhvr>
                                          <p:tavLst>
                                            <p:tav tm="0">
                                              <p:val>
                                                <p:fltVal val="0"/>
                                              </p:val>
                                            </p:tav>
                                            <p:tav tm="100000">
                                              <p:val>
                                                <p:strVal val="#ppt_h"/>
                                              </p:val>
                                            </p:tav>
                                          </p:tavLst>
                                        </p:anim>
                                        <p:animEffect transition="in" filter="fade">
                                          <p:cBhvr>
                                            <p:cTn id="367" dur="500"/>
                                            <p:tgtEl>
                                              <p:spTgt spid="214"/>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216"/>
                                            </p:tgtEl>
                                            <p:attrNameLst>
                                              <p:attrName>style.visibility</p:attrName>
                                            </p:attrNameLst>
                                          </p:cBhvr>
                                          <p:to>
                                            <p:strVal val="visible"/>
                                          </p:to>
                                        </p:set>
                                        <p:anim calcmode="lin" valueType="num">
                                          <p:cBhvr>
                                            <p:cTn id="370" dur="500" fill="hold"/>
                                            <p:tgtEl>
                                              <p:spTgt spid="216"/>
                                            </p:tgtEl>
                                            <p:attrNameLst>
                                              <p:attrName>ppt_w</p:attrName>
                                            </p:attrNameLst>
                                          </p:cBhvr>
                                          <p:tavLst>
                                            <p:tav tm="0">
                                              <p:val>
                                                <p:fltVal val="0"/>
                                              </p:val>
                                            </p:tav>
                                            <p:tav tm="100000">
                                              <p:val>
                                                <p:strVal val="#ppt_w"/>
                                              </p:val>
                                            </p:tav>
                                          </p:tavLst>
                                        </p:anim>
                                        <p:anim calcmode="lin" valueType="num">
                                          <p:cBhvr>
                                            <p:cTn id="371" dur="500" fill="hold"/>
                                            <p:tgtEl>
                                              <p:spTgt spid="216"/>
                                            </p:tgtEl>
                                            <p:attrNameLst>
                                              <p:attrName>ppt_h</p:attrName>
                                            </p:attrNameLst>
                                          </p:cBhvr>
                                          <p:tavLst>
                                            <p:tav tm="0">
                                              <p:val>
                                                <p:fltVal val="0"/>
                                              </p:val>
                                            </p:tav>
                                            <p:tav tm="100000">
                                              <p:val>
                                                <p:strVal val="#ppt_h"/>
                                              </p:val>
                                            </p:tav>
                                          </p:tavLst>
                                        </p:anim>
                                        <p:animEffect transition="in" filter="fade">
                                          <p:cBhvr>
                                            <p:cTn id="372" dur="500"/>
                                            <p:tgtEl>
                                              <p:spTgt spid="216"/>
                                            </p:tgtEl>
                                          </p:cBhvr>
                                        </p:animEffect>
                                      </p:childTnLst>
                                    </p:cTn>
                                  </p:par>
                                  <p:par>
                                    <p:cTn id="373" presetID="53" presetClass="entr" presetSubtype="16" fill="hold" grpId="0" nodeType="withEffect">
                                      <p:stCondLst>
                                        <p:cond delay="0"/>
                                      </p:stCondLst>
                                      <p:childTnLst>
                                        <p:set>
                                          <p:cBhvr>
                                            <p:cTn id="374" dur="1" fill="hold">
                                              <p:stCondLst>
                                                <p:cond delay="0"/>
                                              </p:stCondLst>
                                            </p:cTn>
                                            <p:tgtEl>
                                              <p:spTgt spid="218"/>
                                            </p:tgtEl>
                                            <p:attrNameLst>
                                              <p:attrName>style.visibility</p:attrName>
                                            </p:attrNameLst>
                                          </p:cBhvr>
                                          <p:to>
                                            <p:strVal val="visible"/>
                                          </p:to>
                                        </p:set>
                                        <p:anim calcmode="lin" valueType="num">
                                          <p:cBhvr>
                                            <p:cTn id="375" dur="500" fill="hold"/>
                                            <p:tgtEl>
                                              <p:spTgt spid="218"/>
                                            </p:tgtEl>
                                            <p:attrNameLst>
                                              <p:attrName>ppt_w</p:attrName>
                                            </p:attrNameLst>
                                          </p:cBhvr>
                                          <p:tavLst>
                                            <p:tav tm="0">
                                              <p:val>
                                                <p:fltVal val="0"/>
                                              </p:val>
                                            </p:tav>
                                            <p:tav tm="100000">
                                              <p:val>
                                                <p:strVal val="#ppt_w"/>
                                              </p:val>
                                            </p:tav>
                                          </p:tavLst>
                                        </p:anim>
                                        <p:anim calcmode="lin" valueType="num">
                                          <p:cBhvr>
                                            <p:cTn id="376" dur="500" fill="hold"/>
                                            <p:tgtEl>
                                              <p:spTgt spid="218"/>
                                            </p:tgtEl>
                                            <p:attrNameLst>
                                              <p:attrName>ppt_h</p:attrName>
                                            </p:attrNameLst>
                                          </p:cBhvr>
                                          <p:tavLst>
                                            <p:tav tm="0">
                                              <p:val>
                                                <p:fltVal val="0"/>
                                              </p:val>
                                            </p:tav>
                                            <p:tav tm="100000">
                                              <p:val>
                                                <p:strVal val="#ppt_h"/>
                                              </p:val>
                                            </p:tav>
                                          </p:tavLst>
                                        </p:anim>
                                        <p:animEffect transition="in" filter="fade">
                                          <p:cBhvr>
                                            <p:cTn id="377" dur="500"/>
                                            <p:tgtEl>
                                              <p:spTgt spid="218"/>
                                            </p:tgtEl>
                                          </p:cBhvr>
                                        </p:animEffect>
                                      </p:childTnLst>
                                    </p:cTn>
                                  </p:par>
                                  <p:par>
                                    <p:cTn id="378" presetID="53" presetClass="entr" presetSubtype="16" fill="hold" grpId="0" nodeType="withEffect">
                                      <p:stCondLst>
                                        <p:cond delay="0"/>
                                      </p:stCondLst>
                                      <p:childTnLst>
                                        <p:set>
                                          <p:cBhvr>
                                            <p:cTn id="379" dur="1" fill="hold">
                                              <p:stCondLst>
                                                <p:cond delay="0"/>
                                              </p:stCondLst>
                                            </p:cTn>
                                            <p:tgtEl>
                                              <p:spTgt spid="227"/>
                                            </p:tgtEl>
                                            <p:attrNameLst>
                                              <p:attrName>style.visibility</p:attrName>
                                            </p:attrNameLst>
                                          </p:cBhvr>
                                          <p:to>
                                            <p:strVal val="visible"/>
                                          </p:to>
                                        </p:set>
                                        <p:anim calcmode="lin" valueType="num">
                                          <p:cBhvr>
                                            <p:cTn id="380" dur="500" fill="hold"/>
                                            <p:tgtEl>
                                              <p:spTgt spid="227"/>
                                            </p:tgtEl>
                                            <p:attrNameLst>
                                              <p:attrName>ppt_w</p:attrName>
                                            </p:attrNameLst>
                                          </p:cBhvr>
                                          <p:tavLst>
                                            <p:tav tm="0">
                                              <p:val>
                                                <p:fltVal val="0"/>
                                              </p:val>
                                            </p:tav>
                                            <p:tav tm="100000">
                                              <p:val>
                                                <p:strVal val="#ppt_w"/>
                                              </p:val>
                                            </p:tav>
                                          </p:tavLst>
                                        </p:anim>
                                        <p:anim calcmode="lin" valueType="num">
                                          <p:cBhvr>
                                            <p:cTn id="381" dur="500" fill="hold"/>
                                            <p:tgtEl>
                                              <p:spTgt spid="227"/>
                                            </p:tgtEl>
                                            <p:attrNameLst>
                                              <p:attrName>ppt_h</p:attrName>
                                            </p:attrNameLst>
                                          </p:cBhvr>
                                          <p:tavLst>
                                            <p:tav tm="0">
                                              <p:val>
                                                <p:fltVal val="0"/>
                                              </p:val>
                                            </p:tav>
                                            <p:tav tm="100000">
                                              <p:val>
                                                <p:strVal val="#ppt_h"/>
                                              </p:val>
                                            </p:tav>
                                          </p:tavLst>
                                        </p:anim>
                                        <p:animEffect transition="in" filter="fade">
                                          <p:cBhvr>
                                            <p:cTn id="382" dur="500"/>
                                            <p:tgtEl>
                                              <p:spTgt spid="227"/>
                                            </p:tgtEl>
                                          </p:cBhvr>
                                        </p:animEffect>
                                      </p:childTnLst>
                                    </p:cTn>
                                  </p:par>
                                </p:childTnLst>
                              </p:cTn>
                            </p:par>
                            <p:par>
                              <p:cTn id="383" fill="hold">
                                <p:stCondLst>
                                  <p:cond delay="3500"/>
                                </p:stCondLst>
                                <p:childTnLst>
                                  <p:par>
                                    <p:cTn id="384" presetID="10" presetClass="entr" presetSubtype="0" fill="hold" grpId="0" nodeType="afterEffect">
                                      <p:stCondLst>
                                        <p:cond delay="0"/>
                                      </p:stCondLst>
                                      <p:childTnLst>
                                        <p:set>
                                          <p:cBhvr>
                                            <p:cTn id="385" dur="1" fill="hold">
                                              <p:stCondLst>
                                                <p:cond delay="0"/>
                                              </p:stCondLst>
                                            </p:cTn>
                                            <p:tgtEl>
                                              <p:spTgt spid="9"/>
                                            </p:tgtEl>
                                            <p:attrNameLst>
                                              <p:attrName>style.visibility</p:attrName>
                                            </p:attrNameLst>
                                          </p:cBhvr>
                                          <p:to>
                                            <p:strVal val="visible"/>
                                          </p:to>
                                        </p:set>
                                        <p:animEffect transition="in" filter="fade">
                                          <p:cBhvr>
                                            <p:cTn id="386" dur="500"/>
                                            <p:tgtEl>
                                              <p:spTgt spid="9"/>
                                            </p:tgtEl>
                                          </p:cBhvr>
                                        </p:animEffect>
                                      </p:childTnLst>
                                    </p:cTn>
                                  </p:par>
                                  <p:par>
                                    <p:cTn id="387" presetID="10" presetClass="entr" presetSubtype="0" fill="hold" grpId="0" nodeType="withEffect">
                                      <p:stCondLst>
                                        <p:cond delay="0"/>
                                      </p:stCondLst>
                                      <p:childTnLst>
                                        <p:set>
                                          <p:cBhvr>
                                            <p:cTn id="388" dur="1" fill="hold">
                                              <p:stCondLst>
                                                <p:cond delay="0"/>
                                              </p:stCondLst>
                                            </p:cTn>
                                            <p:tgtEl>
                                              <p:spTgt spid="213"/>
                                            </p:tgtEl>
                                            <p:attrNameLst>
                                              <p:attrName>style.visibility</p:attrName>
                                            </p:attrNameLst>
                                          </p:cBhvr>
                                          <p:to>
                                            <p:strVal val="visible"/>
                                          </p:to>
                                        </p:set>
                                        <p:animEffect transition="in" filter="fade">
                                          <p:cBhvr>
                                            <p:cTn id="389" dur="500"/>
                                            <p:tgtEl>
                                              <p:spTgt spid="213"/>
                                            </p:tgtEl>
                                          </p:cBhvr>
                                        </p:animEffect>
                                      </p:childTnLst>
                                    </p:cTn>
                                  </p:par>
                                  <p:par>
                                    <p:cTn id="390" presetID="10" presetClass="entr" presetSubtype="0" fill="hold" grpId="0" nodeType="withEffect">
                                      <p:stCondLst>
                                        <p:cond delay="0"/>
                                      </p:stCondLst>
                                      <p:childTnLst>
                                        <p:set>
                                          <p:cBhvr>
                                            <p:cTn id="391" dur="1" fill="hold">
                                              <p:stCondLst>
                                                <p:cond delay="0"/>
                                              </p:stCondLst>
                                            </p:cTn>
                                            <p:tgtEl>
                                              <p:spTgt spid="215"/>
                                            </p:tgtEl>
                                            <p:attrNameLst>
                                              <p:attrName>style.visibility</p:attrName>
                                            </p:attrNameLst>
                                          </p:cBhvr>
                                          <p:to>
                                            <p:strVal val="visible"/>
                                          </p:to>
                                        </p:set>
                                        <p:animEffect transition="in" filter="fade">
                                          <p:cBhvr>
                                            <p:cTn id="392" dur="500"/>
                                            <p:tgtEl>
                                              <p:spTgt spid="215"/>
                                            </p:tgtEl>
                                          </p:cBhvr>
                                        </p:animEffect>
                                      </p:childTnLst>
                                    </p:cTn>
                                  </p:par>
                                  <p:par>
                                    <p:cTn id="393" presetID="10" presetClass="entr" presetSubtype="0" fill="hold" grpId="0" nodeType="withEffect">
                                      <p:stCondLst>
                                        <p:cond delay="0"/>
                                      </p:stCondLst>
                                      <p:childTnLst>
                                        <p:set>
                                          <p:cBhvr>
                                            <p:cTn id="394" dur="1" fill="hold">
                                              <p:stCondLst>
                                                <p:cond delay="0"/>
                                              </p:stCondLst>
                                            </p:cTn>
                                            <p:tgtEl>
                                              <p:spTgt spid="217"/>
                                            </p:tgtEl>
                                            <p:attrNameLst>
                                              <p:attrName>style.visibility</p:attrName>
                                            </p:attrNameLst>
                                          </p:cBhvr>
                                          <p:to>
                                            <p:strVal val="visible"/>
                                          </p:to>
                                        </p:set>
                                        <p:animEffect transition="in" filter="fade">
                                          <p:cBhvr>
                                            <p:cTn id="395" dur="500"/>
                                            <p:tgtEl>
                                              <p:spTgt spid="217"/>
                                            </p:tgtEl>
                                          </p:cBhvr>
                                        </p:animEffect>
                                      </p:childTnLst>
                                    </p:cTn>
                                  </p:par>
                                  <p:par>
                                    <p:cTn id="396" presetID="10" presetClass="entr" presetSubtype="0" fill="hold" grpId="0" nodeType="withEffect">
                                      <p:stCondLst>
                                        <p:cond delay="0"/>
                                      </p:stCondLst>
                                      <p:childTnLst>
                                        <p:set>
                                          <p:cBhvr>
                                            <p:cTn id="397" dur="1" fill="hold">
                                              <p:stCondLst>
                                                <p:cond delay="0"/>
                                              </p:stCondLst>
                                            </p:cTn>
                                            <p:tgtEl>
                                              <p:spTgt spid="219"/>
                                            </p:tgtEl>
                                            <p:attrNameLst>
                                              <p:attrName>style.visibility</p:attrName>
                                            </p:attrNameLst>
                                          </p:cBhvr>
                                          <p:to>
                                            <p:strVal val="visible"/>
                                          </p:to>
                                        </p:set>
                                        <p:animEffect transition="in" filter="fade">
                                          <p:cBhvr>
                                            <p:cTn id="398" dur="500"/>
                                            <p:tgtEl>
                                              <p:spTgt spid="219"/>
                                            </p:tgtEl>
                                          </p:cBhvr>
                                        </p:animEffect>
                                      </p:childTnLst>
                                    </p:cTn>
                                  </p:par>
                                </p:childTnLst>
                              </p:cTn>
                            </p:par>
                            <p:par>
                              <p:cTn id="399" fill="hold">
                                <p:stCondLst>
                                  <p:cond delay="4000"/>
                                </p:stCondLst>
                                <p:childTnLst>
                                  <p:par>
                                    <p:cTn id="400" presetID="10" presetClass="entr" presetSubtype="0" fill="hold" grpId="0" nodeType="afterEffect">
                                      <p:stCondLst>
                                        <p:cond delay="0"/>
                                      </p:stCondLst>
                                      <p:childTnLst>
                                        <p:set>
                                          <p:cBhvr>
                                            <p:cTn id="401" dur="1" fill="hold">
                                              <p:stCondLst>
                                                <p:cond delay="0"/>
                                              </p:stCondLst>
                                            </p:cTn>
                                            <p:tgtEl>
                                              <p:spTgt spid="212"/>
                                            </p:tgtEl>
                                            <p:attrNameLst>
                                              <p:attrName>style.visibility</p:attrName>
                                            </p:attrNameLst>
                                          </p:cBhvr>
                                          <p:to>
                                            <p:strVal val="visible"/>
                                          </p:to>
                                        </p:set>
                                        <p:animEffect transition="in" filter="fade">
                                          <p:cBhvr>
                                            <p:cTn id="402" dur="500"/>
                                            <p:tgtEl>
                                              <p:spTgt spid="212"/>
                                            </p:tgtEl>
                                          </p:cBhvr>
                                        </p:animEffect>
                                      </p:childTnLst>
                                    </p:cTn>
                                  </p:par>
                                </p:childTnLst>
                              </p:cTn>
                            </p:par>
                            <p:par>
                              <p:cTn id="403" fill="hold">
                                <p:stCondLst>
                                  <p:cond delay="4500"/>
                                </p:stCondLst>
                                <p:childTnLst>
                                  <p:par>
                                    <p:cTn id="404" presetID="10" presetClass="entr" presetSubtype="0" fill="hold" grpId="0" nodeType="afterEffect">
                                      <p:stCondLst>
                                        <p:cond delay="0"/>
                                      </p:stCondLst>
                                      <p:childTnLst>
                                        <p:set>
                                          <p:cBhvr>
                                            <p:cTn id="405" dur="1" fill="hold">
                                              <p:stCondLst>
                                                <p:cond delay="0"/>
                                              </p:stCondLst>
                                            </p:cTn>
                                            <p:tgtEl>
                                              <p:spTgt spid="8"/>
                                            </p:tgtEl>
                                            <p:attrNameLst>
                                              <p:attrName>style.visibility</p:attrName>
                                            </p:attrNameLst>
                                          </p:cBhvr>
                                          <p:to>
                                            <p:strVal val="visible"/>
                                          </p:to>
                                        </p:set>
                                        <p:animEffect transition="in" filter="fade">
                                          <p:cBhvr>
                                            <p:cTn id="40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3" grpId="0" animBg="1"/>
          <p:bldP spid="24" grpId="0" animBg="1"/>
          <p:bldP spid="29" grpId="0" animBg="1"/>
          <p:bldP spid="33" grpId="0" animBg="1"/>
          <p:bldP spid="38" grpId="0" animBg="1"/>
          <p:bldP spid="42" grpId="0" animBg="1"/>
          <p:bldP spid="43" grpId="0" animBg="1"/>
          <p:bldP spid="44" grpId="0" animBg="1"/>
          <p:bldP spid="45" grpId="0" animBg="1"/>
          <p:bldP spid="46" grpId="0" animBg="1"/>
          <p:bldP spid="54" grpId="0" animBg="1"/>
          <p:bldP spid="55" grpId="0" animBg="1"/>
          <p:bldP spid="65" grpId="0" animBg="1"/>
          <p:bldP spid="66" grpId="0" animBg="1"/>
          <p:bldP spid="87" grpId="0" animBg="1"/>
          <p:bldP spid="88" grpId="0" animBg="1"/>
          <p:bldP spid="89" grpId="0" animBg="1"/>
          <p:bldP spid="90" grpId="0" animBg="1"/>
          <p:bldP spid="98" grpId="0" animBg="1"/>
          <p:bldP spid="99" grpId="0" animBg="1"/>
          <p:bldP spid="107" grpId="0" animBg="1"/>
          <p:bldP spid="111" grpId="0" animBg="1"/>
          <p:bldP spid="133" grpId="0" animBg="1"/>
          <p:bldP spid="138" grpId="0" animBg="1"/>
          <p:bldP spid="139" grpId="0" animBg="1"/>
          <p:bldP spid="140" grpId="0" animBg="1"/>
          <p:bldP spid="141" grpId="0" animBg="1"/>
          <p:bldP spid="142" grpId="0" animBg="1"/>
          <p:bldP spid="148" grpId="0" animBg="1"/>
          <p:bldP spid="149" grpId="0" animBg="1"/>
          <p:bldP spid="150" grpId="0" animBg="1"/>
          <p:bldP spid="151" grpId="0" animBg="1"/>
          <p:bldP spid="152" grpId="0" animBg="1"/>
          <p:bldP spid="165" grpId="0" animBg="1"/>
          <p:bldP spid="166" grpId="0" animBg="1"/>
          <p:bldP spid="167" grpId="0" animBg="1"/>
          <p:bldP spid="187" grpId="0" animBg="1"/>
          <p:bldP spid="198" grpId="0" animBg="1"/>
          <p:bldP spid="220" grpId="0" animBg="1"/>
          <p:bldP spid="12" grpId="0" animBg="1"/>
          <p:bldP spid="212" grpId="0"/>
          <p:bldP spid="213" grpId="0"/>
          <p:bldP spid="214" grpId="0" animBg="1"/>
          <p:bldP spid="215" grpId="0"/>
          <p:bldP spid="216" grpId="0" animBg="1"/>
          <p:bldP spid="217" grpId="0"/>
          <p:bldP spid="218" grpId="0" animBg="1"/>
          <p:bldP spid="219" grpId="0"/>
          <p:bldP spid="227" grpId="0" animBg="1"/>
          <p:bldP spid="153" grpId="0" animBg="1"/>
          <p:bldP spid="228" grpId="0" animBg="1"/>
          <p:bldP spid="229" grpId="0" animBg="1"/>
          <p:bldP spid="230" grpId="0" animBg="1"/>
          <p:bldP spid="231" grpId="0" animBg="1"/>
          <p:bldP spid="232" grpId="0"/>
          <p:bldP spid="233" grpId="0"/>
          <p:bldP spid="234" grpId="0"/>
          <p:bldP spid="235" grpId="0"/>
          <p:bldP spid="2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fill="hold"/>
                                            <p:tgtEl>
                                              <p:spTgt spid="51"/>
                                            </p:tgtEl>
                                            <p:attrNameLst>
                                              <p:attrName>ppt_x</p:attrName>
                                            </p:attrNameLst>
                                          </p:cBhvr>
                                          <p:tavLst>
                                            <p:tav tm="0">
                                              <p:val>
                                                <p:strVal val="#ppt_x"/>
                                              </p:val>
                                            </p:tav>
                                            <p:tav tm="100000">
                                              <p:val>
                                                <p:strVal val="#ppt_x"/>
                                              </p:val>
                                            </p:tav>
                                          </p:tavLst>
                                        </p:anim>
                                        <p:anim calcmode="lin" valueType="num">
                                          <p:cBhvr additive="base">
                                            <p:cTn id="88" dur="500" fill="hold"/>
                                            <p:tgtEl>
                                              <p:spTgt spid="51"/>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additive="base">
                                            <p:cTn id="99" dur="500" fill="hold"/>
                                            <p:tgtEl>
                                              <p:spTgt spid="56"/>
                                            </p:tgtEl>
                                            <p:attrNameLst>
                                              <p:attrName>ppt_x</p:attrName>
                                            </p:attrNameLst>
                                          </p:cBhvr>
                                          <p:tavLst>
                                            <p:tav tm="0">
                                              <p:val>
                                                <p:strVal val="#ppt_x"/>
                                              </p:val>
                                            </p:tav>
                                            <p:tav tm="100000">
                                              <p:val>
                                                <p:strVal val="#ppt_x"/>
                                              </p:val>
                                            </p:tav>
                                          </p:tavLst>
                                        </p:anim>
                                        <p:anim calcmode="lin" valueType="num">
                                          <p:cBhvr additive="base">
                                            <p:cTn id="100" dur="500" fill="hold"/>
                                            <p:tgtEl>
                                              <p:spTgt spid="56"/>
                                            </p:tgtEl>
                                            <p:attrNameLst>
                                              <p:attrName>ppt_y</p:attrName>
                                            </p:attrNameLst>
                                          </p:cBhvr>
                                          <p:tavLst>
                                            <p:tav tm="0">
                                              <p:val>
                                                <p:strVal val="0-#ppt_h/2"/>
                                              </p:val>
                                            </p:tav>
                                            <p:tav tm="100000">
                                              <p:val>
                                                <p:strVal val="#ppt_y"/>
                                              </p:val>
                                            </p:tav>
                                          </p:tavLst>
                                        </p:anim>
                                      </p:childTnLst>
                                    </p:cTn>
                                  </p:par>
                                  <p:par>
                                    <p:cTn id="101" presetID="2" presetClass="entr" presetSubtype="1" fill="hold" nodeType="withEffect">
                                      <p:stCondLst>
                                        <p:cond delay="0"/>
                                      </p:stCondLst>
                                      <p:childTnLst>
                                        <p:set>
                                          <p:cBhvr>
                                            <p:cTn id="102" dur="1" fill="hold">
                                              <p:stCondLst>
                                                <p:cond delay="0"/>
                                              </p:stCondLst>
                                            </p:cTn>
                                            <p:tgtEl>
                                              <p:spTgt spid="61"/>
                                            </p:tgtEl>
                                            <p:attrNameLst>
                                              <p:attrName>style.visibility</p:attrName>
                                            </p:attrNameLst>
                                          </p:cBhvr>
                                          <p:to>
                                            <p:strVal val="visible"/>
                                          </p:to>
                                        </p:set>
                                        <p:anim calcmode="lin" valueType="num">
                                          <p:cBhvr additive="base">
                                            <p:cTn id="103" dur="500" fill="hold"/>
                                            <p:tgtEl>
                                              <p:spTgt spid="61"/>
                                            </p:tgtEl>
                                            <p:attrNameLst>
                                              <p:attrName>ppt_x</p:attrName>
                                            </p:attrNameLst>
                                          </p:cBhvr>
                                          <p:tavLst>
                                            <p:tav tm="0">
                                              <p:val>
                                                <p:strVal val="#ppt_x"/>
                                              </p:val>
                                            </p:tav>
                                            <p:tav tm="100000">
                                              <p:val>
                                                <p:strVal val="#ppt_x"/>
                                              </p:val>
                                            </p:tav>
                                          </p:tavLst>
                                        </p:anim>
                                        <p:anim calcmode="lin" valueType="num">
                                          <p:cBhvr additive="base">
                                            <p:cTn id="104" dur="500" fill="hold"/>
                                            <p:tgtEl>
                                              <p:spTgt spid="61"/>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ppt_x"/>
                                              </p:val>
                                            </p:tav>
                                            <p:tav tm="100000">
                                              <p:val>
                                                <p:strVal val="#ppt_x"/>
                                              </p:val>
                                            </p:tav>
                                          </p:tavLst>
                                        </p:anim>
                                        <p:anim calcmode="lin" valueType="num">
                                          <p:cBhvr additive="base">
                                            <p:cTn id="108" dur="500" fill="hold"/>
                                            <p:tgtEl>
                                              <p:spTgt spid="65"/>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additive="base">
                                            <p:cTn id="111" dur="500" fill="hold"/>
                                            <p:tgtEl>
                                              <p:spTgt spid="66"/>
                                            </p:tgtEl>
                                            <p:attrNameLst>
                                              <p:attrName>ppt_x</p:attrName>
                                            </p:attrNameLst>
                                          </p:cBhvr>
                                          <p:tavLst>
                                            <p:tav tm="0">
                                              <p:val>
                                                <p:strVal val="#ppt_x"/>
                                              </p:val>
                                            </p:tav>
                                            <p:tav tm="100000">
                                              <p:val>
                                                <p:strVal val="#ppt_x"/>
                                              </p:val>
                                            </p:tav>
                                          </p:tavLst>
                                        </p:anim>
                                        <p:anim calcmode="lin" valueType="num">
                                          <p:cBhvr additive="base">
                                            <p:cTn id="112" dur="500" fill="hold"/>
                                            <p:tgtEl>
                                              <p:spTgt spid="66"/>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cBhvr additive="base">
                                            <p:cTn id="115" dur="500" fill="hold"/>
                                            <p:tgtEl>
                                              <p:spTgt spid="67"/>
                                            </p:tgtEl>
                                            <p:attrNameLst>
                                              <p:attrName>ppt_x</p:attrName>
                                            </p:attrNameLst>
                                          </p:cBhvr>
                                          <p:tavLst>
                                            <p:tav tm="0">
                                              <p:val>
                                                <p:strVal val="#ppt_x"/>
                                              </p:val>
                                            </p:tav>
                                            <p:tav tm="100000">
                                              <p:val>
                                                <p:strVal val="#ppt_x"/>
                                              </p:val>
                                            </p:tav>
                                          </p:tavLst>
                                        </p:anim>
                                        <p:anim calcmode="lin" valueType="num">
                                          <p:cBhvr additive="base">
                                            <p:cTn id="116" dur="500" fill="hold"/>
                                            <p:tgtEl>
                                              <p:spTgt spid="67"/>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additive="base">
                                            <p:cTn id="119" dur="500" fill="hold"/>
                                            <p:tgtEl>
                                              <p:spTgt spid="87"/>
                                            </p:tgtEl>
                                            <p:attrNameLst>
                                              <p:attrName>ppt_x</p:attrName>
                                            </p:attrNameLst>
                                          </p:cBhvr>
                                          <p:tavLst>
                                            <p:tav tm="0">
                                              <p:val>
                                                <p:strVal val="#ppt_x"/>
                                              </p:val>
                                            </p:tav>
                                            <p:tav tm="100000">
                                              <p:val>
                                                <p:strVal val="#ppt_x"/>
                                              </p:val>
                                            </p:tav>
                                          </p:tavLst>
                                        </p:anim>
                                        <p:anim calcmode="lin" valueType="num">
                                          <p:cBhvr additive="base">
                                            <p:cTn id="120" dur="500" fill="hold"/>
                                            <p:tgtEl>
                                              <p:spTgt spid="87"/>
                                            </p:tgtEl>
                                            <p:attrNameLst>
                                              <p:attrName>ppt_y</p:attrName>
                                            </p:attrNameLst>
                                          </p:cBhvr>
                                          <p:tavLst>
                                            <p:tav tm="0">
                                              <p:val>
                                                <p:strVal val="0-#ppt_h/2"/>
                                              </p:val>
                                            </p:tav>
                                            <p:tav tm="100000">
                                              <p:val>
                                                <p:strVal val="#ppt_y"/>
                                              </p:val>
                                            </p:tav>
                                          </p:tavLst>
                                        </p:anim>
                                      </p:childTnLst>
                                    </p:cTn>
                                  </p:par>
                                  <p:par>
                                    <p:cTn id="121" presetID="2" presetClass="entr" presetSubtype="1"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additive="base">
                                            <p:cTn id="123" dur="500" fill="hold"/>
                                            <p:tgtEl>
                                              <p:spTgt spid="88"/>
                                            </p:tgtEl>
                                            <p:attrNameLst>
                                              <p:attrName>ppt_x</p:attrName>
                                            </p:attrNameLst>
                                          </p:cBhvr>
                                          <p:tavLst>
                                            <p:tav tm="0">
                                              <p:val>
                                                <p:strVal val="#ppt_x"/>
                                              </p:val>
                                            </p:tav>
                                            <p:tav tm="100000">
                                              <p:val>
                                                <p:strVal val="#ppt_x"/>
                                              </p:val>
                                            </p:tav>
                                          </p:tavLst>
                                        </p:anim>
                                        <p:anim calcmode="lin" valueType="num">
                                          <p:cBhvr additive="base">
                                            <p:cTn id="124" dur="500" fill="hold"/>
                                            <p:tgtEl>
                                              <p:spTgt spid="88"/>
                                            </p:tgtEl>
                                            <p:attrNameLst>
                                              <p:attrName>ppt_y</p:attrName>
                                            </p:attrNameLst>
                                          </p:cBhvr>
                                          <p:tavLst>
                                            <p:tav tm="0">
                                              <p:val>
                                                <p:strVal val="0-#ppt_h/2"/>
                                              </p:val>
                                            </p:tav>
                                            <p:tav tm="100000">
                                              <p:val>
                                                <p:strVal val="#ppt_y"/>
                                              </p:val>
                                            </p:tav>
                                          </p:tavLst>
                                        </p:anim>
                                      </p:childTnLst>
                                    </p:cTn>
                                  </p:par>
                                  <p:par>
                                    <p:cTn id="125" presetID="2" presetClass="entr" presetSubtype="1"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cBhvr additive="base">
                                            <p:cTn id="127" dur="500" fill="hold"/>
                                            <p:tgtEl>
                                              <p:spTgt spid="89"/>
                                            </p:tgtEl>
                                            <p:attrNameLst>
                                              <p:attrName>ppt_x</p:attrName>
                                            </p:attrNameLst>
                                          </p:cBhvr>
                                          <p:tavLst>
                                            <p:tav tm="0">
                                              <p:val>
                                                <p:strVal val="#ppt_x"/>
                                              </p:val>
                                            </p:tav>
                                            <p:tav tm="100000">
                                              <p:val>
                                                <p:strVal val="#ppt_x"/>
                                              </p:val>
                                            </p:tav>
                                          </p:tavLst>
                                        </p:anim>
                                        <p:anim calcmode="lin" valueType="num">
                                          <p:cBhvr additive="base">
                                            <p:cTn id="128" dur="500" fill="hold"/>
                                            <p:tgtEl>
                                              <p:spTgt spid="89"/>
                                            </p:tgtEl>
                                            <p:attrNameLst>
                                              <p:attrName>ppt_y</p:attrName>
                                            </p:attrNameLst>
                                          </p:cBhvr>
                                          <p:tavLst>
                                            <p:tav tm="0">
                                              <p:val>
                                                <p:strVal val="0-#ppt_h/2"/>
                                              </p:val>
                                            </p:tav>
                                            <p:tav tm="100000">
                                              <p:val>
                                                <p:strVal val="#ppt_y"/>
                                              </p:val>
                                            </p:tav>
                                          </p:tavLst>
                                        </p:anim>
                                      </p:childTnLst>
                                    </p:cTn>
                                  </p:par>
                                  <p:par>
                                    <p:cTn id="129" presetID="2" presetClass="entr" presetSubtype="1" fill="hold" grpId="0" nodeType="withEffect">
                                      <p:stCondLst>
                                        <p:cond delay="0"/>
                                      </p:stCondLst>
                                      <p:childTnLst>
                                        <p:set>
                                          <p:cBhvr>
                                            <p:cTn id="130" dur="1" fill="hold">
                                              <p:stCondLst>
                                                <p:cond delay="0"/>
                                              </p:stCondLst>
                                            </p:cTn>
                                            <p:tgtEl>
                                              <p:spTgt spid="90"/>
                                            </p:tgtEl>
                                            <p:attrNameLst>
                                              <p:attrName>style.visibility</p:attrName>
                                            </p:attrNameLst>
                                          </p:cBhvr>
                                          <p:to>
                                            <p:strVal val="visible"/>
                                          </p:to>
                                        </p:set>
                                        <p:anim calcmode="lin" valueType="num">
                                          <p:cBhvr additive="base">
                                            <p:cTn id="131" dur="500" fill="hold"/>
                                            <p:tgtEl>
                                              <p:spTgt spid="90"/>
                                            </p:tgtEl>
                                            <p:attrNameLst>
                                              <p:attrName>ppt_x</p:attrName>
                                            </p:attrNameLst>
                                          </p:cBhvr>
                                          <p:tavLst>
                                            <p:tav tm="0">
                                              <p:val>
                                                <p:strVal val="#ppt_x"/>
                                              </p:val>
                                            </p:tav>
                                            <p:tav tm="100000">
                                              <p:val>
                                                <p:strVal val="#ppt_x"/>
                                              </p:val>
                                            </p:tav>
                                          </p:tavLst>
                                        </p:anim>
                                        <p:anim calcmode="lin" valueType="num">
                                          <p:cBhvr additive="base">
                                            <p:cTn id="132" dur="500" fill="hold"/>
                                            <p:tgtEl>
                                              <p:spTgt spid="90"/>
                                            </p:tgtEl>
                                            <p:attrNameLst>
                                              <p:attrName>ppt_y</p:attrName>
                                            </p:attrNameLst>
                                          </p:cBhvr>
                                          <p:tavLst>
                                            <p:tav tm="0">
                                              <p:val>
                                                <p:strVal val="0-#ppt_h/2"/>
                                              </p:val>
                                            </p:tav>
                                            <p:tav tm="100000">
                                              <p:val>
                                                <p:strVal val="#ppt_y"/>
                                              </p:val>
                                            </p:tav>
                                          </p:tavLst>
                                        </p:anim>
                                      </p:childTnLst>
                                    </p:cTn>
                                  </p:par>
                                  <p:par>
                                    <p:cTn id="133" presetID="2" presetClass="entr" presetSubtype="1" fill="hold" nodeType="withEffect">
                                      <p:stCondLst>
                                        <p:cond delay="0"/>
                                      </p:stCondLst>
                                      <p:childTnLst>
                                        <p:set>
                                          <p:cBhvr>
                                            <p:cTn id="134" dur="1" fill="hold">
                                              <p:stCondLst>
                                                <p:cond delay="0"/>
                                              </p:stCondLst>
                                            </p:cTn>
                                            <p:tgtEl>
                                              <p:spTgt spid="91"/>
                                            </p:tgtEl>
                                            <p:attrNameLst>
                                              <p:attrName>style.visibility</p:attrName>
                                            </p:attrNameLst>
                                          </p:cBhvr>
                                          <p:to>
                                            <p:strVal val="visible"/>
                                          </p:to>
                                        </p:set>
                                        <p:anim calcmode="lin" valueType="num">
                                          <p:cBhvr additive="base">
                                            <p:cTn id="135" dur="500" fill="hold"/>
                                            <p:tgtEl>
                                              <p:spTgt spid="91"/>
                                            </p:tgtEl>
                                            <p:attrNameLst>
                                              <p:attrName>ppt_x</p:attrName>
                                            </p:attrNameLst>
                                          </p:cBhvr>
                                          <p:tavLst>
                                            <p:tav tm="0">
                                              <p:val>
                                                <p:strVal val="#ppt_x"/>
                                              </p:val>
                                            </p:tav>
                                            <p:tav tm="100000">
                                              <p:val>
                                                <p:strVal val="#ppt_x"/>
                                              </p:val>
                                            </p:tav>
                                          </p:tavLst>
                                        </p:anim>
                                        <p:anim calcmode="lin" valueType="num">
                                          <p:cBhvr additive="base">
                                            <p:cTn id="136" dur="500" fill="hold"/>
                                            <p:tgtEl>
                                              <p:spTgt spid="91"/>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stCondLst>
                                        <p:cond delay="0"/>
                                      </p:stCondLst>
                                      <p:childTnLst>
                                        <p:set>
                                          <p:cBhvr>
                                            <p:cTn id="138" dur="1" fill="hold">
                                              <p:stCondLst>
                                                <p:cond delay="0"/>
                                              </p:stCondLst>
                                            </p:cTn>
                                            <p:tgtEl>
                                              <p:spTgt spid="94"/>
                                            </p:tgtEl>
                                            <p:attrNameLst>
                                              <p:attrName>style.visibility</p:attrName>
                                            </p:attrNameLst>
                                          </p:cBhvr>
                                          <p:to>
                                            <p:strVal val="visible"/>
                                          </p:to>
                                        </p:set>
                                        <p:anim calcmode="lin" valueType="num">
                                          <p:cBhvr additive="base">
                                            <p:cTn id="139" dur="500" fill="hold"/>
                                            <p:tgtEl>
                                              <p:spTgt spid="94"/>
                                            </p:tgtEl>
                                            <p:attrNameLst>
                                              <p:attrName>ppt_x</p:attrName>
                                            </p:attrNameLst>
                                          </p:cBhvr>
                                          <p:tavLst>
                                            <p:tav tm="0">
                                              <p:val>
                                                <p:strVal val="#ppt_x"/>
                                              </p:val>
                                            </p:tav>
                                            <p:tav tm="100000">
                                              <p:val>
                                                <p:strVal val="#ppt_x"/>
                                              </p:val>
                                            </p:tav>
                                          </p:tavLst>
                                        </p:anim>
                                        <p:anim calcmode="lin" valueType="num">
                                          <p:cBhvr additive="base">
                                            <p:cTn id="140" dur="500" fill="hold"/>
                                            <p:tgtEl>
                                              <p:spTgt spid="94"/>
                                            </p:tgtEl>
                                            <p:attrNameLst>
                                              <p:attrName>ppt_y</p:attrName>
                                            </p:attrNameLst>
                                          </p:cBhvr>
                                          <p:tavLst>
                                            <p:tav tm="0">
                                              <p:val>
                                                <p:strVal val="0-#ppt_h/2"/>
                                              </p:val>
                                            </p:tav>
                                            <p:tav tm="100000">
                                              <p:val>
                                                <p:strVal val="#ppt_y"/>
                                              </p:val>
                                            </p:tav>
                                          </p:tavLst>
                                        </p:anim>
                                      </p:childTnLst>
                                    </p:cTn>
                                  </p:par>
                                  <p:par>
                                    <p:cTn id="141" presetID="2" presetClass="entr" presetSubtype="1" fill="hold" grpId="0" nodeType="withEffect">
                                      <p:stCondLst>
                                        <p:cond delay="0"/>
                                      </p:stCondLst>
                                      <p:childTnLst>
                                        <p:set>
                                          <p:cBhvr>
                                            <p:cTn id="142" dur="1" fill="hold">
                                              <p:stCondLst>
                                                <p:cond delay="0"/>
                                              </p:stCondLst>
                                            </p:cTn>
                                            <p:tgtEl>
                                              <p:spTgt spid="98"/>
                                            </p:tgtEl>
                                            <p:attrNameLst>
                                              <p:attrName>style.visibility</p:attrName>
                                            </p:attrNameLst>
                                          </p:cBhvr>
                                          <p:to>
                                            <p:strVal val="visible"/>
                                          </p:to>
                                        </p:set>
                                        <p:anim calcmode="lin" valueType="num">
                                          <p:cBhvr additive="base">
                                            <p:cTn id="143" dur="500" fill="hold"/>
                                            <p:tgtEl>
                                              <p:spTgt spid="98"/>
                                            </p:tgtEl>
                                            <p:attrNameLst>
                                              <p:attrName>ppt_x</p:attrName>
                                            </p:attrNameLst>
                                          </p:cBhvr>
                                          <p:tavLst>
                                            <p:tav tm="0">
                                              <p:val>
                                                <p:strVal val="#ppt_x"/>
                                              </p:val>
                                            </p:tav>
                                            <p:tav tm="100000">
                                              <p:val>
                                                <p:strVal val="#ppt_x"/>
                                              </p:val>
                                            </p:tav>
                                          </p:tavLst>
                                        </p:anim>
                                        <p:anim calcmode="lin" valueType="num">
                                          <p:cBhvr additive="base">
                                            <p:cTn id="144" dur="500" fill="hold"/>
                                            <p:tgtEl>
                                              <p:spTgt spid="98"/>
                                            </p:tgtEl>
                                            <p:attrNameLst>
                                              <p:attrName>ppt_y</p:attrName>
                                            </p:attrNameLst>
                                          </p:cBhvr>
                                          <p:tavLst>
                                            <p:tav tm="0">
                                              <p:val>
                                                <p:strVal val="0-#ppt_h/2"/>
                                              </p:val>
                                            </p:tav>
                                            <p:tav tm="100000">
                                              <p:val>
                                                <p:strVal val="#ppt_y"/>
                                              </p:val>
                                            </p:tav>
                                          </p:tavLst>
                                        </p:anim>
                                      </p:childTnLst>
                                    </p:cTn>
                                  </p:par>
                                  <p:par>
                                    <p:cTn id="145" presetID="2" presetClass="entr" presetSubtype="1" fill="hold" grpId="0" nodeType="withEffect">
                                      <p:stCondLst>
                                        <p:cond delay="0"/>
                                      </p:stCondLst>
                                      <p:childTnLst>
                                        <p:set>
                                          <p:cBhvr>
                                            <p:cTn id="146" dur="1" fill="hold">
                                              <p:stCondLst>
                                                <p:cond delay="0"/>
                                              </p:stCondLst>
                                            </p:cTn>
                                            <p:tgtEl>
                                              <p:spTgt spid="99"/>
                                            </p:tgtEl>
                                            <p:attrNameLst>
                                              <p:attrName>style.visibility</p:attrName>
                                            </p:attrNameLst>
                                          </p:cBhvr>
                                          <p:to>
                                            <p:strVal val="visible"/>
                                          </p:to>
                                        </p:set>
                                        <p:anim calcmode="lin" valueType="num">
                                          <p:cBhvr additive="base">
                                            <p:cTn id="147" dur="500" fill="hold"/>
                                            <p:tgtEl>
                                              <p:spTgt spid="99"/>
                                            </p:tgtEl>
                                            <p:attrNameLst>
                                              <p:attrName>ppt_x</p:attrName>
                                            </p:attrNameLst>
                                          </p:cBhvr>
                                          <p:tavLst>
                                            <p:tav tm="0">
                                              <p:val>
                                                <p:strVal val="#ppt_x"/>
                                              </p:val>
                                            </p:tav>
                                            <p:tav tm="100000">
                                              <p:val>
                                                <p:strVal val="#ppt_x"/>
                                              </p:val>
                                            </p:tav>
                                          </p:tavLst>
                                        </p:anim>
                                        <p:anim calcmode="lin" valueType="num">
                                          <p:cBhvr additive="base">
                                            <p:cTn id="148" dur="500" fill="hold"/>
                                            <p:tgtEl>
                                              <p:spTgt spid="99"/>
                                            </p:tgtEl>
                                            <p:attrNameLst>
                                              <p:attrName>ppt_y</p:attrName>
                                            </p:attrNameLst>
                                          </p:cBhvr>
                                          <p:tavLst>
                                            <p:tav tm="0">
                                              <p:val>
                                                <p:strVal val="0-#ppt_h/2"/>
                                              </p:val>
                                            </p:tav>
                                            <p:tav tm="100000">
                                              <p:val>
                                                <p:strVal val="#ppt_y"/>
                                              </p:val>
                                            </p:tav>
                                          </p:tavLst>
                                        </p:anim>
                                      </p:childTnLst>
                                    </p:cTn>
                                  </p:par>
                                  <p:par>
                                    <p:cTn id="149" presetID="2" presetClass="entr" presetSubtype="1" fill="hold" nodeType="withEffect">
                                      <p:stCondLst>
                                        <p:cond delay="0"/>
                                      </p:stCondLst>
                                      <p:childTnLst>
                                        <p:set>
                                          <p:cBhvr>
                                            <p:cTn id="150" dur="1" fill="hold">
                                              <p:stCondLst>
                                                <p:cond delay="0"/>
                                              </p:stCondLst>
                                            </p:cTn>
                                            <p:tgtEl>
                                              <p:spTgt spid="100"/>
                                            </p:tgtEl>
                                            <p:attrNameLst>
                                              <p:attrName>style.visibility</p:attrName>
                                            </p:attrNameLst>
                                          </p:cBhvr>
                                          <p:to>
                                            <p:strVal val="visible"/>
                                          </p:to>
                                        </p:set>
                                        <p:anim calcmode="lin" valueType="num">
                                          <p:cBhvr additive="base">
                                            <p:cTn id="151" dur="500" fill="hold"/>
                                            <p:tgtEl>
                                              <p:spTgt spid="100"/>
                                            </p:tgtEl>
                                            <p:attrNameLst>
                                              <p:attrName>ppt_x</p:attrName>
                                            </p:attrNameLst>
                                          </p:cBhvr>
                                          <p:tavLst>
                                            <p:tav tm="0">
                                              <p:val>
                                                <p:strVal val="#ppt_x"/>
                                              </p:val>
                                            </p:tav>
                                            <p:tav tm="100000">
                                              <p:val>
                                                <p:strVal val="#ppt_x"/>
                                              </p:val>
                                            </p:tav>
                                          </p:tavLst>
                                        </p:anim>
                                        <p:anim calcmode="lin" valueType="num">
                                          <p:cBhvr additive="base">
                                            <p:cTn id="152" dur="500" fill="hold"/>
                                            <p:tgtEl>
                                              <p:spTgt spid="100"/>
                                            </p:tgtEl>
                                            <p:attrNameLst>
                                              <p:attrName>ppt_y</p:attrName>
                                            </p:attrNameLst>
                                          </p:cBhvr>
                                          <p:tavLst>
                                            <p:tav tm="0">
                                              <p:val>
                                                <p:strVal val="0-#ppt_h/2"/>
                                              </p:val>
                                            </p:tav>
                                            <p:tav tm="100000">
                                              <p:val>
                                                <p:strVal val="#ppt_y"/>
                                              </p:val>
                                            </p:tav>
                                          </p:tavLst>
                                        </p:anim>
                                      </p:childTnLst>
                                    </p:cTn>
                                  </p:par>
                                  <p:par>
                                    <p:cTn id="153" presetID="2" presetClass="entr" presetSubtype="1" fill="hold" nodeType="withEffect">
                                      <p:stCondLst>
                                        <p:cond delay="0"/>
                                      </p:stCondLst>
                                      <p:childTnLst>
                                        <p:set>
                                          <p:cBhvr>
                                            <p:cTn id="154" dur="1" fill="hold">
                                              <p:stCondLst>
                                                <p:cond delay="0"/>
                                              </p:stCondLst>
                                            </p:cTn>
                                            <p:tgtEl>
                                              <p:spTgt spid="104"/>
                                            </p:tgtEl>
                                            <p:attrNameLst>
                                              <p:attrName>style.visibility</p:attrName>
                                            </p:attrNameLst>
                                          </p:cBhvr>
                                          <p:to>
                                            <p:strVal val="visible"/>
                                          </p:to>
                                        </p:set>
                                        <p:anim calcmode="lin" valueType="num">
                                          <p:cBhvr additive="base">
                                            <p:cTn id="155" dur="500" fill="hold"/>
                                            <p:tgtEl>
                                              <p:spTgt spid="104"/>
                                            </p:tgtEl>
                                            <p:attrNameLst>
                                              <p:attrName>ppt_x</p:attrName>
                                            </p:attrNameLst>
                                          </p:cBhvr>
                                          <p:tavLst>
                                            <p:tav tm="0">
                                              <p:val>
                                                <p:strVal val="#ppt_x"/>
                                              </p:val>
                                            </p:tav>
                                            <p:tav tm="100000">
                                              <p:val>
                                                <p:strVal val="#ppt_x"/>
                                              </p:val>
                                            </p:tav>
                                          </p:tavLst>
                                        </p:anim>
                                        <p:anim calcmode="lin" valueType="num">
                                          <p:cBhvr additive="base">
                                            <p:cTn id="156" dur="500" fill="hold"/>
                                            <p:tgtEl>
                                              <p:spTgt spid="104"/>
                                            </p:tgtEl>
                                            <p:attrNameLst>
                                              <p:attrName>ppt_y</p:attrName>
                                            </p:attrNameLst>
                                          </p:cBhvr>
                                          <p:tavLst>
                                            <p:tav tm="0">
                                              <p:val>
                                                <p:strVal val="0-#ppt_h/2"/>
                                              </p:val>
                                            </p:tav>
                                            <p:tav tm="100000">
                                              <p:val>
                                                <p:strVal val="#ppt_y"/>
                                              </p:val>
                                            </p:tav>
                                          </p:tavLst>
                                        </p:anim>
                                      </p:childTnLst>
                                    </p:cTn>
                                  </p:par>
                                  <p:par>
                                    <p:cTn id="157" presetID="2" presetClass="entr" presetSubtype="1" fill="hold" grpId="0" nodeType="withEffect">
                                      <p:stCondLst>
                                        <p:cond delay="0"/>
                                      </p:stCondLst>
                                      <p:childTnLst>
                                        <p:set>
                                          <p:cBhvr>
                                            <p:cTn id="158" dur="1" fill="hold">
                                              <p:stCondLst>
                                                <p:cond delay="0"/>
                                              </p:stCondLst>
                                            </p:cTn>
                                            <p:tgtEl>
                                              <p:spTgt spid="107"/>
                                            </p:tgtEl>
                                            <p:attrNameLst>
                                              <p:attrName>style.visibility</p:attrName>
                                            </p:attrNameLst>
                                          </p:cBhvr>
                                          <p:to>
                                            <p:strVal val="visible"/>
                                          </p:to>
                                        </p:set>
                                        <p:anim calcmode="lin" valueType="num">
                                          <p:cBhvr additive="base">
                                            <p:cTn id="159" dur="500" fill="hold"/>
                                            <p:tgtEl>
                                              <p:spTgt spid="107"/>
                                            </p:tgtEl>
                                            <p:attrNameLst>
                                              <p:attrName>ppt_x</p:attrName>
                                            </p:attrNameLst>
                                          </p:cBhvr>
                                          <p:tavLst>
                                            <p:tav tm="0">
                                              <p:val>
                                                <p:strVal val="#ppt_x"/>
                                              </p:val>
                                            </p:tav>
                                            <p:tav tm="100000">
                                              <p:val>
                                                <p:strVal val="#ppt_x"/>
                                              </p:val>
                                            </p:tav>
                                          </p:tavLst>
                                        </p:anim>
                                        <p:anim calcmode="lin" valueType="num">
                                          <p:cBhvr additive="base">
                                            <p:cTn id="160" dur="500" fill="hold"/>
                                            <p:tgtEl>
                                              <p:spTgt spid="107"/>
                                            </p:tgtEl>
                                            <p:attrNameLst>
                                              <p:attrName>ppt_y</p:attrName>
                                            </p:attrNameLst>
                                          </p:cBhvr>
                                          <p:tavLst>
                                            <p:tav tm="0">
                                              <p:val>
                                                <p:strVal val="0-#ppt_h/2"/>
                                              </p:val>
                                            </p:tav>
                                            <p:tav tm="100000">
                                              <p:val>
                                                <p:strVal val="#ppt_y"/>
                                              </p:val>
                                            </p:tav>
                                          </p:tavLst>
                                        </p:anim>
                                      </p:childTnLst>
                                    </p:cTn>
                                  </p:par>
                                  <p:par>
                                    <p:cTn id="161" presetID="2" presetClass="entr" presetSubtype="1" fill="hold" nodeType="withEffect">
                                      <p:stCondLst>
                                        <p:cond delay="0"/>
                                      </p:stCondLst>
                                      <p:childTnLst>
                                        <p:set>
                                          <p:cBhvr>
                                            <p:cTn id="162" dur="1" fill="hold">
                                              <p:stCondLst>
                                                <p:cond delay="0"/>
                                              </p:stCondLst>
                                            </p:cTn>
                                            <p:tgtEl>
                                              <p:spTgt spid="108"/>
                                            </p:tgtEl>
                                            <p:attrNameLst>
                                              <p:attrName>style.visibility</p:attrName>
                                            </p:attrNameLst>
                                          </p:cBhvr>
                                          <p:to>
                                            <p:strVal val="visible"/>
                                          </p:to>
                                        </p:set>
                                        <p:anim calcmode="lin" valueType="num">
                                          <p:cBhvr additive="base">
                                            <p:cTn id="163" dur="500" fill="hold"/>
                                            <p:tgtEl>
                                              <p:spTgt spid="108"/>
                                            </p:tgtEl>
                                            <p:attrNameLst>
                                              <p:attrName>ppt_x</p:attrName>
                                            </p:attrNameLst>
                                          </p:cBhvr>
                                          <p:tavLst>
                                            <p:tav tm="0">
                                              <p:val>
                                                <p:strVal val="#ppt_x"/>
                                              </p:val>
                                            </p:tav>
                                            <p:tav tm="100000">
                                              <p:val>
                                                <p:strVal val="#ppt_x"/>
                                              </p:val>
                                            </p:tav>
                                          </p:tavLst>
                                        </p:anim>
                                        <p:anim calcmode="lin" valueType="num">
                                          <p:cBhvr additive="base">
                                            <p:cTn id="164" dur="500" fill="hold"/>
                                            <p:tgtEl>
                                              <p:spTgt spid="108"/>
                                            </p:tgtEl>
                                            <p:attrNameLst>
                                              <p:attrName>ppt_y</p:attrName>
                                            </p:attrNameLst>
                                          </p:cBhvr>
                                          <p:tavLst>
                                            <p:tav tm="0">
                                              <p:val>
                                                <p:strVal val="0-#ppt_h/2"/>
                                              </p:val>
                                            </p:tav>
                                            <p:tav tm="100000">
                                              <p:val>
                                                <p:strVal val="#ppt_y"/>
                                              </p:val>
                                            </p:tav>
                                          </p:tavLst>
                                        </p:anim>
                                      </p:childTnLst>
                                    </p:cTn>
                                  </p:par>
                                  <p:par>
                                    <p:cTn id="165" presetID="2" presetClass="entr" presetSubtype="1" fill="hold" grpId="0" nodeType="withEffect">
                                      <p:stCondLst>
                                        <p:cond delay="0"/>
                                      </p:stCondLst>
                                      <p:childTnLst>
                                        <p:set>
                                          <p:cBhvr>
                                            <p:cTn id="166" dur="1" fill="hold">
                                              <p:stCondLst>
                                                <p:cond delay="0"/>
                                              </p:stCondLst>
                                            </p:cTn>
                                            <p:tgtEl>
                                              <p:spTgt spid="111"/>
                                            </p:tgtEl>
                                            <p:attrNameLst>
                                              <p:attrName>style.visibility</p:attrName>
                                            </p:attrNameLst>
                                          </p:cBhvr>
                                          <p:to>
                                            <p:strVal val="visible"/>
                                          </p:to>
                                        </p:set>
                                        <p:anim calcmode="lin" valueType="num">
                                          <p:cBhvr additive="base">
                                            <p:cTn id="167" dur="500" fill="hold"/>
                                            <p:tgtEl>
                                              <p:spTgt spid="111"/>
                                            </p:tgtEl>
                                            <p:attrNameLst>
                                              <p:attrName>ppt_x</p:attrName>
                                            </p:attrNameLst>
                                          </p:cBhvr>
                                          <p:tavLst>
                                            <p:tav tm="0">
                                              <p:val>
                                                <p:strVal val="#ppt_x"/>
                                              </p:val>
                                            </p:tav>
                                            <p:tav tm="100000">
                                              <p:val>
                                                <p:strVal val="#ppt_x"/>
                                              </p:val>
                                            </p:tav>
                                          </p:tavLst>
                                        </p:anim>
                                        <p:anim calcmode="lin" valueType="num">
                                          <p:cBhvr additive="base">
                                            <p:cTn id="168" dur="500" fill="hold"/>
                                            <p:tgtEl>
                                              <p:spTgt spid="111"/>
                                            </p:tgtEl>
                                            <p:attrNameLst>
                                              <p:attrName>ppt_y</p:attrName>
                                            </p:attrNameLst>
                                          </p:cBhvr>
                                          <p:tavLst>
                                            <p:tav tm="0">
                                              <p:val>
                                                <p:strVal val="0-#ppt_h/2"/>
                                              </p:val>
                                            </p:tav>
                                            <p:tav tm="100000">
                                              <p:val>
                                                <p:strVal val="#ppt_y"/>
                                              </p:val>
                                            </p:tav>
                                          </p:tavLst>
                                        </p:anim>
                                      </p:childTnLst>
                                    </p:cTn>
                                  </p:par>
                                  <p:par>
                                    <p:cTn id="169" presetID="2" presetClass="entr" presetSubtype="1" fill="hold" nodeType="withEffect">
                                      <p:stCondLst>
                                        <p:cond delay="0"/>
                                      </p:stCondLst>
                                      <p:childTnLst>
                                        <p:set>
                                          <p:cBhvr>
                                            <p:cTn id="170" dur="1" fill="hold">
                                              <p:stCondLst>
                                                <p:cond delay="0"/>
                                              </p:stCondLst>
                                            </p:cTn>
                                            <p:tgtEl>
                                              <p:spTgt spid="112"/>
                                            </p:tgtEl>
                                            <p:attrNameLst>
                                              <p:attrName>style.visibility</p:attrName>
                                            </p:attrNameLst>
                                          </p:cBhvr>
                                          <p:to>
                                            <p:strVal val="visible"/>
                                          </p:to>
                                        </p:set>
                                        <p:anim calcmode="lin" valueType="num">
                                          <p:cBhvr additive="base">
                                            <p:cTn id="171" dur="500" fill="hold"/>
                                            <p:tgtEl>
                                              <p:spTgt spid="112"/>
                                            </p:tgtEl>
                                            <p:attrNameLst>
                                              <p:attrName>ppt_x</p:attrName>
                                            </p:attrNameLst>
                                          </p:cBhvr>
                                          <p:tavLst>
                                            <p:tav tm="0">
                                              <p:val>
                                                <p:strVal val="#ppt_x"/>
                                              </p:val>
                                            </p:tav>
                                            <p:tav tm="100000">
                                              <p:val>
                                                <p:strVal val="#ppt_x"/>
                                              </p:val>
                                            </p:tav>
                                          </p:tavLst>
                                        </p:anim>
                                        <p:anim calcmode="lin" valueType="num">
                                          <p:cBhvr additive="base">
                                            <p:cTn id="172" dur="500" fill="hold"/>
                                            <p:tgtEl>
                                              <p:spTgt spid="112"/>
                                            </p:tgtEl>
                                            <p:attrNameLst>
                                              <p:attrName>ppt_y</p:attrName>
                                            </p:attrNameLst>
                                          </p:cBhvr>
                                          <p:tavLst>
                                            <p:tav tm="0">
                                              <p:val>
                                                <p:strVal val="0-#ppt_h/2"/>
                                              </p:val>
                                            </p:tav>
                                            <p:tav tm="100000">
                                              <p:val>
                                                <p:strVal val="#ppt_y"/>
                                              </p:val>
                                            </p:tav>
                                          </p:tavLst>
                                        </p:anim>
                                      </p:childTnLst>
                                    </p:cTn>
                                  </p:par>
                                  <p:par>
                                    <p:cTn id="173" presetID="2" presetClass="entr" presetSubtype="1" fill="hold" nodeType="withEffect">
                                      <p:stCondLst>
                                        <p:cond delay="0"/>
                                      </p:stCondLst>
                                      <p:childTnLst>
                                        <p:set>
                                          <p:cBhvr>
                                            <p:cTn id="174" dur="1" fill="hold">
                                              <p:stCondLst>
                                                <p:cond delay="0"/>
                                              </p:stCondLst>
                                            </p:cTn>
                                            <p:tgtEl>
                                              <p:spTgt spid="116"/>
                                            </p:tgtEl>
                                            <p:attrNameLst>
                                              <p:attrName>style.visibility</p:attrName>
                                            </p:attrNameLst>
                                          </p:cBhvr>
                                          <p:to>
                                            <p:strVal val="visible"/>
                                          </p:to>
                                        </p:set>
                                        <p:anim calcmode="lin" valueType="num">
                                          <p:cBhvr additive="base">
                                            <p:cTn id="175" dur="500" fill="hold"/>
                                            <p:tgtEl>
                                              <p:spTgt spid="116"/>
                                            </p:tgtEl>
                                            <p:attrNameLst>
                                              <p:attrName>ppt_x</p:attrName>
                                            </p:attrNameLst>
                                          </p:cBhvr>
                                          <p:tavLst>
                                            <p:tav tm="0">
                                              <p:val>
                                                <p:strVal val="#ppt_x"/>
                                              </p:val>
                                            </p:tav>
                                            <p:tav tm="100000">
                                              <p:val>
                                                <p:strVal val="#ppt_x"/>
                                              </p:val>
                                            </p:tav>
                                          </p:tavLst>
                                        </p:anim>
                                        <p:anim calcmode="lin" valueType="num">
                                          <p:cBhvr additive="base">
                                            <p:cTn id="176" dur="500" fill="hold"/>
                                            <p:tgtEl>
                                              <p:spTgt spid="116"/>
                                            </p:tgtEl>
                                            <p:attrNameLst>
                                              <p:attrName>ppt_y</p:attrName>
                                            </p:attrNameLst>
                                          </p:cBhvr>
                                          <p:tavLst>
                                            <p:tav tm="0">
                                              <p:val>
                                                <p:strVal val="0-#ppt_h/2"/>
                                              </p:val>
                                            </p:tav>
                                            <p:tav tm="100000">
                                              <p:val>
                                                <p:strVal val="#ppt_y"/>
                                              </p:val>
                                            </p:tav>
                                          </p:tavLst>
                                        </p:anim>
                                      </p:childTnLst>
                                    </p:cTn>
                                  </p:par>
                                  <p:par>
                                    <p:cTn id="177" presetID="2" presetClass="entr" presetSubtype="1" fill="hold" nodeType="withEffect">
                                      <p:stCondLst>
                                        <p:cond delay="0"/>
                                      </p:stCondLst>
                                      <p:childTnLst>
                                        <p:set>
                                          <p:cBhvr>
                                            <p:cTn id="178" dur="1" fill="hold">
                                              <p:stCondLst>
                                                <p:cond delay="0"/>
                                              </p:stCondLst>
                                            </p:cTn>
                                            <p:tgtEl>
                                              <p:spTgt spid="127"/>
                                            </p:tgtEl>
                                            <p:attrNameLst>
                                              <p:attrName>style.visibility</p:attrName>
                                            </p:attrNameLst>
                                          </p:cBhvr>
                                          <p:to>
                                            <p:strVal val="visible"/>
                                          </p:to>
                                        </p:set>
                                        <p:anim calcmode="lin" valueType="num">
                                          <p:cBhvr additive="base">
                                            <p:cTn id="179" dur="500" fill="hold"/>
                                            <p:tgtEl>
                                              <p:spTgt spid="127"/>
                                            </p:tgtEl>
                                            <p:attrNameLst>
                                              <p:attrName>ppt_x</p:attrName>
                                            </p:attrNameLst>
                                          </p:cBhvr>
                                          <p:tavLst>
                                            <p:tav tm="0">
                                              <p:val>
                                                <p:strVal val="#ppt_x"/>
                                              </p:val>
                                            </p:tav>
                                            <p:tav tm="100000">
                                              <p:val>
                                                <p:strVal val="#ppt_x"/>
                                              </p:val>
                                            </p:tav>
                                          </p:tavLst>
                                        </p:anim>
                                        <p:anim calcmode="lin" valueType="num">
                                          <p:cBhvr additive="base">
                                            <p:cTn id="180" dur="500" fill="hold"/>
                                            <p:tgtEl>
                                              <p:spTgt spid="127"/>
                                            </p:tgtEl>
                                            <p:attrNameLst>
                                              <p:attrName>ppt_y</p:attrName>
                                            </p:attrNameLst>
                                          </p:cBhvr>
                                          <p:tavLst>
                                            <p:tav tm="0">
                                              <p:val>
                                                <p:strVal val="0-#ppt_h/2"/>
                                              </p:val>
                                            </p:tav>
                                            <p:tav tm="100000">
                                              <p:val>
                                                <p:strVal val="#ppt_y"/>
                                              </p:val>
                                            </p:tav>
                                          </p:tavLst>
                                        </p:anim>
                                      </p:childTnLst>
                                    </p:cTn>
                                  </p:par>
                                  <p:par>
                                    <p:cTn id="181" presetID="2" presetClass="entr" presetSubtype="1" fill="hold" nodeType="withEffect">
                                      <p:stCondLst>
                                        <p:cond delay="0"/>
                                      </p:stCondLst>
                                      <p:childTnLst>
                                        <p:set>
                                          <p:cBhvr>
                                            <p:cTn id="182" dur="1" fill="hold">
                                              <p:stCondLst>
                                                <p:cond delay="0"/>
                                              </p:stCondLst>
                                            </p:cTn>
                                            <p:tgtEl>
                                              <p:spTgt spid="130"/>
                                            </p:tgtEl>
                                            <p:attrNameLst>
                                              <p:attrName>style.visibility</p:attrName>
                                            </p:attrNameLst>
                                          </p:cBhvr>
                                          <p:to>
                                            <p:strVal val="visible"/>
                                          </p:to>
                                        </p:set>
                                        <p:anim calcmode="lin" valueType="num">
                                          <p:cBhvr additive="base">
                                            <p:cTn id="183" dur="500" fill="hold"/>
                                            <p:tgtEl>
                                              <p:spTgt spid="130"/>
                                            </p:tgtEl>
                                            <p:attrNameLst>
                                              <p:attrName>ppt_x</p:attrName>
                                            </p:attrNameLst>
                                          </p:cBhvr>
                                          <p:tavLst>
                                            <p:tav tm="0">
                                              <p:val>
                                                <p:strVal val="#ppt_x"/>
                                              </p:val>
                                            </p:tav>
                                            <p:tav tm="100000">
                                              <p:val>
                                                <p:strVal val="#ppt_x"/>
                                              </p:val>
                                            </p:tav>
                                          </p:tavLst>
                                        </p:anim>
                                        <p:anim calcmode="lin" valueType="num">
                                          <p:cBhvr additive="base">
                                            <p:cTn id="184" dur="500" fill="hold"/>
                                            <p:tgtEl>
                                              <p:spTgt spid="130"/>
                                            </p:tgtEl>
                                            <p:attrNameLst>
                                              <p:attrName>ppt_y</p:attrName>
                                            </p:attrNameLst>
                                          </p:cBhvr>
                                          <p:tavLst>
                                            <p:tav tm="0">
                                              <p:val>
                                                <p:strVal val="0-#ppt_h/2"/>
                                              </p:val>
                                            </p:tav>
                                            <p:tav tm="100000">
                                              <p:val>
                                                <p:strVal val="#ppt_y"/>
                                              </p:val>
                                            </p:tav>
                                          </p:tavLst>
                                        </p:anim>
                                      </p:childTnLst>
                                    </p:cTn>
                                  </p:par>
                                  <p:par>
                                    <p:cTn id="185" presetID="2" presetClass="entr" presetSubtype="1" fill="hold" grpId="0" nodeType="withEffect">
                                      <p:stCondLst>
                                        <p:cond delay="0"/>
                                      </p:stCondLst>
                                      <p:childTnLst>
                                        <p:set>
                                          <p:cBhvr>
                                            <p:cTn id="186" dur="1" fill="hold">
                                              <p:stCondLst>
                                                <p:cond delay="0"/>
                                              </p:stCondLst>
                                            </p:cTn>
                                            <p:tgtEl>
                                              <p:spTgt spid="133"/>
                                            </p:tgtEl>
                                            <p:attrNameLst>
                                              <p:attrName>style.visibility</p:attrName>
                                            </p:attrNameLst>
                                          </p:cBhvr>
                                          <p:to>
                                            <p:strVal val="visible"/>
                                          </p:to>
                                        </p:set>
                                        <p:anim calcmode="lin" valueType="num">
                                          <p:cBhvr additive="base">
                                            <p:cTn id="187" dur="500" fill="hold"/>
                                            <p:tgtEl>
                                              <p:spTgt spid="133"/>
                                            </p:tgtEl>
                                            <p:attrNameLst>
                                              <p:attrName>ppt_x</p:attrName>
                                            </p:attrNameLst>
                                          </p:cBhvr>
                                          <p:tavLst>
                                            <p:tav tm="0">
                                              <p:val>
                                                <p:strVal val="#ppt_x"/>
                                              </p:val>
                                            </p:tav>
                                            <p:tav tm="100000">
                                              <p:val>
                                                <p:strVal val="#ppt_x"/>
                                              </p:val>
                                            </p:tav>
                                          </p:tavLst>
                                        </p:anim>
                                        <p:anim calcmode="lin" valueType="num">
                                          <p:cBhvr additive="base">
                                            <p:cTn id="188" dur="500" fill="hold"/>
                                            <p:tgtEl>
                                              <p:spTgt spid="133"/>
                                            </p:tgtEl>
                                            <p:attrNameLst>
                                              <p:attrName>ppt_y</p:attrName>
                                            </p:attrNameLst>
                                          </p:cBhvr>
                                          <p:tavLst>
                                            <p:tav tm="0">
                                              <p:val>
                                                <p:strVal val="0-#ppt_h/2"/>
                                              </p:val>
                                            </p:tav>
                                            <p:tav tm="100000">
                                              <p:val>
                                                <p:strVal val="#ppt_y"/>
                                              </p:val>
                                            </p:tav>
                                          </p:tavLst>
                                        </p:anim>
                                      </p:childTnLst>
                                    </p:cTn>
                                  </p:par>
                                  <p:par>
                                    <p:cTn id="189" presetID="2" presetClass="entr" presetSubtype="1" fill="hold" nodeType="withEffect">
                                      <p:stCondLst>
                                        <p:cond delay="0"/>
                                      </p:stCondLst>
                                      <p:childTnLst>
                                        <p:set>
                                          <p:cBhvr>
                                            <p:cTn id="190" dur="1" fill="hold">
                                              <p:stCondLst>
                                                <p:cond delay="0"/>
                                              </p:stCondLst>
                                            </p:cTn>
                                            <p:tgtEl>
                                              <p:spTgt spid="134"/>
                                            </p:tgtEl>
                                            <p:attrNameLst>
                                              <p:attrName>style.visibility</p:attrName>
                                            </p:attrNameLst>
                                          </p:cBhvr>
                                          <p:to>
                                            <p:strVal val="visible"/>
                                          </p:to>
                                        </p:set>
                                        <p:anim calcmode="lin" valueType="num">
                                          <p:cBhvr additive="base">
                                            <p:cTn id="191" dur="500" fill="hold"/>
                                            <p:tgtEl>
                                              <p:spTgt spid="134"/>
                                            </p:tgtEl>
                                            <p:attrNameLst>
                                              <p:attrName>ppt_x</p:attrName>
                                            </p:attrNameLst>
                                          </p:cBhvr>
                                          <p:tavLst>
                                            <p:tav tm="0">
                                              <p:val>
                                                <p:strVal val="#ppt_x"/>
                                              </p:val>
                                            </p:tav>
                                            <p:tav tm="100000">
                                              <p:val>
                                                <p:strVal val="#ppt_x"/>
                                              </p:val>
                                            </p:tav>
                                          </p:tavLst>
                                        </p:anim>
                                        <p:anim calcmode="lin" valueType="num">
                                          <p:cBhvr additive="base">
                                            <p:cTn id="192" dur="500" fill="hold"/>
                                            <p:tgtEl>
                                              <p:spTgt spid="134"/>
                                            </p:tgtEl>
                                            <p:attrNameLst>
                                              <p:attrName>ppt_y</p:attrName>
                                            </p:attrNameLst>
                                          </p:cBhvr>
                                          <p:tavLst>
                                            <p:tav tm="0">
                                              <p:val>
                                                <p:strVal val="0-#ppt_h/2"/>
                                              </p:val>
                                            </p:tav>
                                            <p:tav tm="100000">
                                              <p:val>
                                                <p:strVal val="#ppt_y"/>
                                              </p:val>
                                            </p:tav>
                                          </p:tavLst>
                                        </p:anim>
                                      </p:childTnLst>
                                    </p:cTn>
                                  </p:par>
                                  <p:par>
                                    <p:cTn id="193" presetID="2" presetClass="entr" presetSubtype="1" fill="hold" grpId="0" nodeType="withEffect">
                                      <p:stCondLst>
                                        <p:cond delay="0"/>
                                      </p:stCondLst>
                                      <p:childTnLst>
                                        <p:set>
                                          <p:cBhvr>
                                            <p:cTn id="194" dur="1" fill="hold">
                                              <p:stCondLst>
                                                <p:cond delay="0"/>
                                              </p:stCondLst>
                                            </p:cTn>
                                            <p:tgtEl>
                                              <p:spTgt spid="138"/>
                                            </p:tgtEl>
                                            <p:attrNameLst>
                                              <p:attrName>style.visibility</p:attrName>
                                            </p:attrNameLst>
                                          </p:cBhvr>
                                          <p:to>
                                            <p:strVal val="visible"/>
                                          </p:to>
                                        </p:set>
                                        <p:anim calcmode="lin" valueType="num">
                                          <p:cBhvr additive="base">
                                            <p:cTn id="195" dur="500" fill="hold"/>
                                            <p:tgtEl>
                                              <p:spTgt spid="138"/>
                                            </p:tgtEl>
                                            <p:attrNameLst>
                                              <p:attrName>ppt_x</p:attrName>
                                            </p:attrNameLst>
                                          </p:cBhvr>
                                          <p:tavLst>
                                            <p:tav tm="0">
                                              <p:val>
                                                <p:strVal val="#ppt_x"/>
                                              </p:val>
                                            </p:tav>
                                            <p:tav tm="100000">
                                              <p:val>
                                                <p:strVal val="#ppt_x"/>
                                              </p:val>
                                            </p:tav>
                                          </p:tavLst>
                                        </p:anim>
                                        <p:anim calcmode="lin" valueType="num">
                                          <p:cBhvr additive="base">
                                            <p:cTn id="196" dur="500" fill="hold"/>
                                            <p:tgtEl>
                                              <p:spTgt spid="138"/>
                                            </p:tgtEl>
                                            <p:attrNameLst>
                                              <p:attrName>ppt_y</p:attrName>
                                            </p:attrNameLst>
                                          </p:cBhvr>
                                          <p:tavLst>
                                            <p:tav tm="0">
                                              <p:val>
                                                <p:strVal val="0-#ppt_h/2"/>
                                              </p:val>
                                            </p:tav>
                                            <p:tav tm="100000">
                                              <p:val>
                                                <p:strVal val="#ppt_y"/>
                                              </p:val>
                                            </p:tav>
                                          </p:tavLst>
                                        </p:anim>
                                      </p:childTnLst>
                                    </p:cTn>
                                  </p:par>
                                  <p:par>
                                    <p:cTn id="197" presetID="2" presetClass="entr" presetSubtype="1" fill="hold" grpId="0" nodeType="withEffect">
                                      <p:stCondLst>
                                        <p:cond delay="0"/>
                                      </p:stCondLst>
                                      <p:childTnLst>
                                        <p:set>
                                          <p:cBhvr>
                                            <p:cTn id="198" dur="1" fill="hold">
                                              <p:stCondLst>
                                                <p:cond delay="0"/>
                                              </p:stCondLst>
                                            </p:cTn>
                                            <p:tgtEl>
                                              <p:spTgt spid="139"/>
                                            </p:tgtEl>
                                            <p:attrNameLst>
                                              <p:attrName>style.visibility</p:attrName>
                                            </p:attrNameLst>
                                          </p:cBhvr>
                                          <p:to>
                                            <p:strVal val="visible"/>
                                          </p:to>
                                        </p:set>
                                        <p:anim calcmode="lin" valueType="num">
                                          <p:cBhvr additive="base">
                                            <p:cTn id="199" dur="500" fill="hold"/>
                                            <p:tgtEl>
                                              <p:spTgt spid="139"/>
                                            </p:tgtEl>
                                            <p:attrNameLst>
                                              <p:attrName>ppt_x</p:attrName>
                                            </p:attrNameLst>
                                          </p:cBhvr>
                                          <p:tavLst>
                                            <p:tav tm="0">
                                              <p:val>
                                                <p:strVal val="#ppt_x"/>
                                              </p:val>
                                            </p:tav>
                                            <p:tav tm="100000">
                                              <p:val>
                                                <p:strVal val="#ppt_x"/>
                                              </p:val>
                                            </p:tav>
                                          </p:tavLst>
                                        </p:anim>
                                        <p:anim calcmode="lin" valueType="num">
                                          <p:cBhvr additive="base">
                                            <p:cTn id="200" dur="500" fill="hold"/>
                                            <p:tgtEl>
                                              <p:spTgt spid="139"/>
                                            </p:tgtEl>
                                            <p:attrNameLst>
                                              <p:attrName>ppt_y</p:attrName>
                                            </p:attrNameLst>
                                          </p:cBhvr>
                                          <p:tavLst>
                                            <p:tav tm="0">
                                              <p:val>
                                                <p:strVal val="0-#ppt_h/2"/>
                                              </p:val>
                                            </p:tav>
                                            <p:tav tm="100000">
                                              <p:val>
                                                <p:strVal val="#ppt_y"/>
                                              </p:val>
                                            </p:tav>
                                          </p:tavLst>
                                        </p:anim>
                                      </p:childTnLst>
                                    </p:cTn>
                                  </p:par>
                                  <p:par>
                                    <p:cTn id="201" presetID="2" presetClass="entr" presetSubtype="1" fill="hold" grpId="0" nodeType="withEffect">
                                      <p:stCondLst>
                                        <p:cond delay="0"/>
                                      </p:stCondLst>
                                      <p:childTnLst>
                                        <p:set>
                                          <p:cBhvr>
                                            <p:cTn id="202" dur="1" fill="hold">
                                              <p:stCondLst>
                                                <p:cond delay="0"/>
                                              </p:stCondLst>
                                            </p:cTn>
                                            <p:tgtEl>
                                              <p:spTgt spid="140"/>
                                            </p:tgtEl>
                                            <p:attrNameLst>
                                              <p:attrName>style.visibility</p:attrName>
                                            </p:attrNameLst>
                                          </p:cBhvr>
                                          <p:to>
                                            <p:strVal val="visible"/>
                                          </p:to>
                                        </p:set>
                                        <p:anim calcmode="lin" valueType="num">
                                          <p:cBhvr additive="base">
                                            <p:cTn id="203" dur="500" fill="hold"/>
                                            <p:tgtEl>
                                              <p:spTgt spid="140"/>
                                            </p:tgtEl>
                                            <p:attrNameLst>
                                              <p:attrName>ppt_x</p:attrName>
                                            </p:attrNameLst>
                                          </p:cBhvr>
                                          <p:tavLst>
                                            <p:tav tm="0">
                                              <p:val>
                                                <p:strVal val="#ppt_x"/>
                                              </p:val>
                                            </p:tav>
                                            <p:tav tm="100000">
                                              <p:val>
                                                <p:strVal val="#ppt_x"/>
                                              </p:val>
                                            </p:tav>
                                          </p:tavLst>
                                        </p:anim>
                                        <p:anim calcmode="lin" valueType="num">
                                          <p:cBhvr additive="base">
                                            <p:cTn id="204" dur="500" fill="hold"/>
                                            <p:tgtEl>
                                              <p:spTgt spid="140"/>
                                            </p:tgtEl>
                                            <p:attrNameLst>
                                              <p:attrName>ppt_y</p:attrName>
                                            </p:attrNameLst>
                                          </p:cBhvr>
                                          <p:tavLst>
                                            <p:tav tm="0">
                                              <p:val>
                                                <p:strVal val="0-#ppt_h/2"/>
                                              </p:val>
                                            </p:tav>
                                            <p:tav tm="100000">
                                              <p:val>
                                                <p:strVal val="#ppt_y"/>
                                              </p:val>
                                            </p:tav>
                                          </p:tavLst>
                                        </p:anim>
                                      </p:childTnLst>
                                    </p:cTn>
                                  </p:par>
                                  <p:par>
                                    <p:cTn id="205" presetID="2" presetClass="entr" presetSubtype="1" fill="hold" grpId="0" nodeType="withEffect">
                                      <p:stCondLst>
                                        <p:cond delay="0"/>
                                      </p:stCondLst>
                                      <p:childTnLst>
                                        <p:set>
                                          <p:cBhvr>
                                            <p:cTn id="206" dur="1" fill="hold">
                                              <p:stCondLst>
                                                <p:cond delay="0"/>
                                              </p:stCondLst>
                                            </p:cTn>
                                            <p:tgtEl>
                                              <p:spTgt spid="141"/>
                                            </p:tgtEl>
                                            <p:attrNameLst>
                                              <p:attrName>style.visibility</p:attrName>
                                            </p:attrNameLst>
                                          </p:cBhvr>
                                          <p:to>
                                            <p:strVal val="visible"/>
                                          </p:to>
                                        </p:set>
                                        <p:anim calcmode="lin" valueType="num">
                                          <p:cBhvr additive="base">
                                            <p:cTn id="207" dur="500" fill="hold"/>
                                            <p:tgtEl>
                                              <p:spTgt spid="141"/>
                                            </p:tgtEl>
                                            <p:attrNameLst>
                                              <p:attrName>ppt_x</p:attrName>
                                            </p:attrNameLst>
                                          </p:cBhvr>
                                          <p:tavLst>
                                            <p:tav tm="0">
                                              <p:val>
                                                <p:strVal val="#ppt_x"/>
                                              </p:val>
                                            </p:tav>
                                            <p:tav tm="100000">
                                              <p:val>
                                                <p:strVal val="#ppt_x"/>
                                              </p:val>
                                            </p:tav>
                                          </p:tavLst>
                                        </p:anim>
                                        <p:anim calcmode="lin" valueType="num">
                                          <p:cBhvr additive="base">
                                            <p:cTn id="208" dur="500" fill="hold"/>
                                            <p:tgtEl>
                                              <p:spTgt spid="141"/>
                                            </p:tgtEl>
                                            <p:attrNameLst>
                                              <p:attrName>ppt_y</p:attrName>
                                            </p:attrNameLst>
                                          </p:cBhvr>
                                          <p:tavLst>
                                            <p:tav tm="0">
                                              <p:val>
                                                <p:strVal val="0-#ppt_h/2"/>
                                              </p:val>
                                            </p:tav>
                                            <p:tav tm="100000">
                                              <p:val>
                                                <p:strVal val="#ppt_y"/>
                                              </p:val>
                                            </p:tav>
                                          </p:tavLst>
                                        </p:anim>
                                      </p:childTnLst>
                                    </p:cTn>
                                  </p:par>
                                  <p:par>
                                    <p:cTn id="209" presetID="2" presetClass="entr" presetSubtype="1" fill="hold" grpId="0" nodeType="withEffect">
                                      <p:stCondLst>
                                        <p:cond delay="0"/>
                                      </p:stCondLst>
                                      <p:childTnLst>
                                        <p:set>
                                          <p:cBhvr>
                                            <p:cTn id="210" dur="1" fill="hold">
                                              <p:stCondLst>
                                                <p:cond delay="0"/>
                                              </p:stCondLst>
                                            </p:cTn>
                                            <p:tgtEl>
                                              <p:spTgt spid="142"/>
                                            </p:tgtEl>
                                            <p:attrNameLst>
                                              <p:attrName>style.visibility</p:attrName>
                                            </p:attrNameLst>
                                          </p:cBhvr>
                                          <p:to>
                                            <p:strVal val="visible"/>
                                          </p:to>
                                        </p:set>
                                        <p:anim calcmode="lin" valueType="num">
                                          <p:cBhvr additive="base">
                                            <p:cTn id="211" dur="500" fill="hold"/>
                                            <p:tgtEl>
                                              <p:spTgt spid="142"/>
                                            </p:tgtEl>
                                            <p:attrNameLst>
                                              <p:attrName>ppt_x</p:attrName>
                                            </p:attrNameLst>
                                          </p:cBhvr>
                                          <p:tavLst>
                                            <p:tav tm="0">
                                              <p:val>
                                                <p:strVal val="#ppt_x"/>
                                              </p:val>
                                            </p:tav>
                                            <p:tav tm="100000">
                                              <p:val>
                                                <p:strVal val="#ppt_x"/>
                                              </p:val>
                                            </p:tav>
                                          </p:tavLst>
                                        </p:anim>
                                        <p:anim calcmode="lin" valueType="num">
                                          <p:cBhvr additive="base">
                                            <p:cTn id="212" dur="500" fill="hold"/>
                                            <p:tgtEl>
                                              <p:spTgt spid="142"/>
                                            </p:tgtEl>
                                            <p:attrNameLst>
                                              <p:attrName>ppt_y</p:attrName>
                                            </p:attrNameLst>
                                          </p:cBhvr>
                                          <p:tavLst>
                                            <p:tav tm="0">
                                              <p:val>
                                                <p:strVal val="0-#ppt_h/2"/>
                                              </p:val>
                                            </p:tav>
                                            <p:tav tm="100000">
                                              <p:val>
                                                <p:strVal val="#ppt_y"/>
                                              </p:val>
                                            </p:tav>
                                          </p:tavLst>
                                        </p:anim>
                                      </p:childTnLst>
                                    </p:cTn>
                                  </p:par>
                                  <p:par>
                                    <p:cTn id="213" presetID="2" presetClass="entr" presetSubtype="1" fill="hold" nodeType="withEffect">
                                      <p:stCondLst>
                                        <p:cond delay="0"/>
                                      </p:stCondLst>
                                      <p:childTnLst>
                                        <p:set>
                                          <p:cBhvr>
                                            <p:cTn id="214" dur="1" fill="hold">
                                              <p:stCondLst>
                                                <p:cond delay="0"/>
                                              </p:stCondLst>
                                            </p:cTn>
                                            <p:tgtEl>
                                              <p:spTgt spid="143"/>
                                            </p:tgtEl>
                                            <p:attrNameLst>
                                              <p:attrName>style.visibility</p:attrName>
                                            </p:attrNameLst>
                                          </p:cBhvr>
                                          <p:to>
                                            <p:strVal val="visible"/>
                                          </p:to>
                                        </p:set>
                                        <p:anim calcmode="lin" valueType="num">
                                          <p:cBhvr additive="base">
                                            <p:cTn id="215" dur="500" fill="hold"/>
                                            <p:tgtEl>
                                              <p:spTgt spid="143"/>
                                            </p:tgtEl>
                                            <p:attrNameLst>
                                              <p:attrName>ppt_x</p:attrName>
                                            </p:attrNameLst>
                                          </p:cBhvr>
                                          <p:tavLst>
                                            <p:tav tm="0">
                                              <p:val>
                                                <p:strVal val="#ppt_x"/>
                                              </p:val>
                                            </p:tav>
                                            <p:tav tm="100000">
                                              <p:val>
                                                <p:strVal val="#ppt_x"/>
                                              </p:val>
                                            </p:tav>
                                          </p:tavLst>
                                        </p:anim>
                                        <p:anim calcmode="lin" valueType="num">
                                          <p:cBhvr additive="base">
                                            <p:cTn id="216" dur="500" fill="hold"/>
                                            <p:tgtEl>
                                              <p:spTgt spid="143"/>
                                            </p:tgtEl>
                                            <p:attrNameLst>
                                              <p:attrName>ppt_y</p:attrName>
                                            </p:attrNameLst>
                                          </p:cBhvr>
                                          <p:tavLst>
                                            <p:tav tm="0">
                                              <p:val>
                                                <p:strVal val="0-#ppt_h/2"/>
                                              </p:val>
                                            </p:tav>
                                            <p:tav tm="100000">
                                              <p:val>
                                                <p:strVal val="#ppt_y"/>
                                              </p:val>
                                            </p:tav>
                                          </p:tavLst>
                                        </p:anim>
                                      </p:childTnLst>
                                    </p:cTn>
                                  </p:par>
                                  <p:par>
                                    <p:cTn id="217" presetID="2" presetClass="entr" presetSubtype="1" fill="hold" grpId="0" nodeType="withEffect">
                                      <p:stCondLst>
                                        <p:cond delay="0"/>
                                      </p:stCondLst>
                                      <p:childTnLst>
                                        <p:set>
                                          <p:cBhvr>
                                            <p:cTn id="218" dur="1" fill="hold">
                                              <p:stCondLst>
                                                <p:cond delay="0"/>
                                              </p:stCondLst>
                                            </p:cTn>
                                            <p:tgtEl>
                                              <p:spTgt spid="148"/>
                                            </p:tgtEl>
                                            <p:attrNameLst>
                                              <p:attrName>style.visibility</p:attrName>
                                            </p:attrNameLst>
                                          </p:cBhvr>
                                          <p:to>
                                            <p:strVal val="visible"/>
                                          </p:to>
                                        </p:set>
                                        <p:anim calcmode="lin" valueType="num">
                                          <p:cBhvr additive="base">
                                            <p:cTn id="219" dur="500" fill="hold"/>
                                            <p:tgtEl>
                                              <p:spTgt spid="148"/>
                                            </p:tgtEl>
                                            <p:attrNameLst>
                                              <p:attrName>ppt_x</p:attrName>
                                            </p:attrNameLst>
                                          </p:cBhvr>
                                          <p:tavLst>
                                            <p:tav tm="0">
                                              <p:val>
                                                <p:strVal val="#ppt_x"/>
                                              </p:val>
                                            </p:tav>
                                            <p:tav tm="100000">
                                              <p:val>
                                                <p:strVal val="#ppt_x"/>
                                              </p:val>
                                            </p:tav>
                                          </p:tavLst>
                                        </p:anim>
                                        <p:anim calcmode="lin" valueType="num">
                                          <p:cBhvr additive="base">
                                            <p:cTn id="220" dur="500" fill="hold"/>
                                            <p:tgtEl>
                                              <p:spTgt spid="148"/>
                                            </p:tgtEl>
                                            <p:attrNameLst>
                                              <p:attrName>ppt_y</p:attrName>
                                            </p:attrNameLst>
                                          </p:cBhvr>
                                          <p:tavLst>
                                            <p:tav tm="0">
                                              <p:val>
                                                <p:strVal val="0-#ppt_h/2"/>
                                              </p:val>
                                            </p:tav>
                                            <p:tav tm="100000">
                                              <p:val>
                                                <p:strVal val="#ppt_y"/>
                                              </p:val>
                                            </p:tav>
                                          </p:tavLst>
                                        </p:anim>
                                      </p:childTnLst>
                                    </p:cTn>
                                  </p:par>
                                  <p:par>
                                    <p:cTn id="221" presetID="2" presetClass="entr" presetSubtype="1" fill="hold" grpId="0" nodeType="withEffect">
                                      <p:stCondLst>
                                        <p:cond delay="0"/>
                                      </p:stCondLst>
                                      <p:childTnLst>
                                        <p:set>
                                          <p:cBhvr>
                                            <p:cTn id="222" dur="1" fill="hold">
                                              <p:stCondLst>
                                                <p:cond delay="0"/>
                                              </p:stCondLst>
                                            </p:cTn>
                                            <p:tgtEl>
                                              <p:spTgt spid="149"/>
                                            </p:tgtEl>
                                            <p:attrNameLst>
                                              <p:attrName>style.visibility</p:attrName>
                                            </p:attrNameLst>
                                          </p:cBhvr>
                                          <p:to>
                                            <p:strVal val="visible"/>
                                          </p:to>
                                        </p:set>
                                        <p:anim calcmode="lin" valueType="num">
                                          <p:cBhvr additive="base">
                                            <p:cTn id="223" dur="500" fill="hold"/>
                                            <p:tgtEl>
                                              <p:spTgt spid="149"/>
                                            </p:tgtEl>
                                            <p:attrNameLst>
                                              <p:attrName>ppt_x</p:attrName>
                                            </p:attrNameLst>
                                          </p:cBhvr>
                                          <p:tavLst>
                                            <p:tav tm="0">
                                              <p:val>
                                                <p:strVal val="#ppt_x"/>
                                              </p:val>
                                            </p:tav>
                                            <p:tav tm="100000">
                                              <p:val>
                                                <p:strVal val="#ppt_x"/>
                                              </p:val>
                                            </p:tav>
                                          </p:tavLst>
                                        </p:anim>
                                        <p:anim calcmode="lin" valueType="num">
                                          <p:cBhvr additive="base">
                                            <p:cTn id="224" dur="500" fill="hold"/>
                                            <p:tgtEl>
                                              <p:spTgt spid="149"/>
                                            </p:tgtEl>
                                            <p:attrNameLst>
                                              <p:attrName>ppt_y</p:attrName>
                                            </p:attrNameLst>
                                          </p:cBhvr>
                                          <p:tavLst>
                                            <p:tav tm="0">
                                              <p:val>
                                                <p:strVal val="0-#ppt_h/2"/>
                                              </p:val>
                                            </p:tav>
                                            <p:tav tm="100000">
                                              <p:val>
                                                <p:strVal val="#ppt_y"/>
                                              </p:val>
                                            </p:tav>
                                          </p:tavLst>
                                        </p:anim>
                                      </p:childTnLst>
                                    </p:cTn>
                                  </p:par>
                                  <p:par>
                                    <p:cTn id="225" presetID="2" presetClass="entr" presetSubtype="1" fill="hold" grpId="0" nodeType="withEffect">
                                      <p:stCondLst>
                                        <p:cond delay="0"/>
                                      </p:stCondLst>
                                      <p:childTnLst>
                                        <p:set>
                                          <p:cBhvr>
                                            <p:cTn id="226" dur="1" fill="hold">
                                              <p:stCondLst>
                                                <p:cond delay="0"/>
                                              </p:stCondLst>
                                            </p:cTn>
                                            <p:tgtEl>
                                              <p:spTgt spid="150"/>
                                            </p:tgtEl>
                                            <p:attrNameLst>
                                              <p:attrName>style.visibility</p:attrName>
                                            </p:attrNameLst>
                                          </p:cBhvr>
                                          <p:to>
                                            <p:strVal val="visible"/>
                                          </p:to>
                                        </p:set>
                                        <p:anim calcmode="lin" valueType="num">
                                          <p:cBhvr additive="base">
                                            <p:cTn id="227" dur="500" fill="hold"/>
                                            <p:tgtEl>
                                              <p:spTgt spid="150"/>
                                            </p:tgtEl>
                                            <p:attrNameLst>
                                              <p:attrName>ppt_x</p:attrName>
                                            </p:attrNameLst>
                                          </p:cBhvr>
                                          <p:tavLst>
                                            <p:tav tm="0">
                                              <p:val>
                                                <p:strVal val="#ppt_x"/>
                                              </p:val>
                                            </p:tav>
                                            <p:tav tm="100000">
                                              <p:val>
                                                <p:strVal val="#ppt_x"/>
                                              </p:val>
                                            </p:tav>
                                          </p:tavLst>
                                        </p:anim>
                                        <p:anim calcmode="lin" valueType="num">
                                          <p:cBhvr additive="base">
                                            <p:cTn id="228" dur="500" fill="hold"/>
                                            <p:tgtEl>
                                              <p:spTgt spid="150"/>
                                            </p:tgtEl>
                                            <p:attrNameLst>
                                              <p:attrName>ppt_y</p:attrName>
                                            </p:attrNameLst>
                                          </p:cBhvr>
                                          <p:tavLst>
                                            <p:tav tm="0">
                                              <p:val>
                                                <p:strVal val="0-#ppt_h/2"/>
                                              </p:val>
                                            </p:tav>
                                            <p:tav tm="100000">
                                              <p:val>
                                                <p:strVal val="#ppt_y"/>
                                              </p:val>
                                            </p:tav>
                                          </p:tavLst>
                                        </p:anim>
                                      </p:childTnLst>
                                    </p:cTn>
                                  </p:par>
                                  <p:par>
                                    <p:cTn id="229" presetID="2" presetClass="entr" presetSubtype="1" fill="hold" grpId="0" nodeType="withEffect">
                                      <p:stCondLst>
                                        <p:cond delay="0"/>
                                      </p:stCondLst>
                                      <p:childTnLst>
                                        <p:set>
                                          <p:cBhvr>
                                            <p:cTn id="230" dur="1" fill="hold">
                                              <p:stCondLst>
                                                <p:cond delay="0"/>
                                              </p:stCondLst>
                                            </p:cTn>
                                            <p:tgtEl>
                                              <p:spTgt spid="151"/>
                                            </p:tgtEl>
                                            <p:attrNameLst>
                                              <p:attrName>style.visibility</p:attrName>
                                            </p:attrNameLst>
                                          </p:cBhvr>
                                          <p:to>
                                            <p:strVal val="visible"/>
                                          </p:to>
                                        </p:set>
                                        <p:anim calcmode="lin" valueType="num">
                                          <p:cBhvr additive="base">
                                            <p:cTn id="231" dur="500" fill="hold"/>
                                            <p:tgtEl>
                                              <p:spTgt spid="151"/>
                                            </p:tgtEl>
                                            <p:attrNameLst>
                                              <p:attrName>ppt_x</p:attrName>
                                            </p:attrNameLst>
                                          </p:cBhvr>
                                          <p:tavLst>
                                            <p:tav tm="0">
                                              <p:val>
                                                <p:strVal val="#ppt_x"/>
                                              </p:val>
                                            </p:tav>
                                            <p:tav tm="100000">
                                              <p:val>
                                                <p:strVal val="#ppt_x"/>
                                              </p:val>
                                            </p:tav>
                                          </p:tavLst>
                                        </p:anim>
                                        <p:anim calcmode="lin" valueType="num">
                                          <p:cBhvr additive="base">
                                            <p:cTn id="232" dur="500" fill="hold"/>
                                            <p:tgtEl>
                                              <p:spTgt spid="151"/>
                                            </p:tgtEl>
                                            <p:attrNameLst>
                                              <p:attrName>ppt_y</p:attrName>
                                            </p:attrNameLst>
                                          </p:cBhvr>
                                          <p:tavLst>
                                            <p:tav tm="0">
                                              <p:val>
                                                <p:strVal val="0-#ppt_h/2"/>
                                              </p:val>
                                            </p:tav>
                                            <p:tav tm="100000">
                                              <p:val>
                                                <p:strVal val="#ppt_y"/>
                                              </p:val>
                                            </p:tav>
                                          </p:tavLst>
                                        </p:anim>
                                      </p:childTnLst>
                                    </p:cTn>
                                  </p:par>
                                  <p:par>
                                    <p:cTn id="233" presetID="2" presetClass="entr" presetSubtype="1" fill="hold" grpId="0" nodeType="withEffect">
                                      <p:stCondLst>
                                        <p:cond delay="0"/>
                                      </p:stCondLst>
                                      <p:childTnLst>
                                        <p:set>
                                          <p:cBhvr>
                                            <p:cTn id="234" dur="1" fill="hold">
                                              <p:stCondLst>
                                                <p:cond delay="0"/>
                                              </p:stCondLst>
                                            </p:cTn>
                                            <p:tgtEl>
                                              <p:spTgt spid="152"/>
                                            </p:tgtEl>
                                            <p:attrNameLst>
                                              <p:attrName>style.visibility</p:attrName>
                                            </p:attrNameLst>
                                          </p:cBhvr>
                                          <p:to>
                                            <p:strVal val="visible"/>
                                          </p:to>
                                        </p:set>
                                        <p:anim calcmode="lin" valueType="num">
                                          <p:cBhvr additive="base">
                                            <p:cTn id="235" dur="500" fill="hold"/>
                                            <p:tgtEl>
                                              <p:spTgt spid="152"/>
                                            </p:tgtEl>
                                            <p:attrNameLst>
                                              <p:attrName>ppt_x</p:attrName>
                                            </p:attrNameLst>
                                          </p:cBhvr>
                                          <p:tavLst>
                                            <p:tav tm="0">
                                              <p:val>
                                                <p:strVal val="#ppt_x"/>
                                              </p:val>
                                            </p:tav>
                                            <p:tav tm="100000">
                                              <p:val>
                                                <p:strVal val="#ppt_x"/>
                                              </p:val>
                                            </p:tav>
                                          </p:tavLst>
                                        </p:anim>
                                        <p:anim calcmode="lin" valueType="num">
                                          <p:cBhvr additive="base">
                                            <p:cTn id="236" dur="500" fill="hold"/>
                                            <p:tgtEl>
                                              <p:spTgt spid="152"/>
                                            </p:tgtEl>
                                            <p:attrNameLst>
                                              <p:attrName>ppt_y</p:attrName>
                                            </p:attrNameLst>
                                          </p:cBhvr>
                                          <p:tavLst>
                                            <p:tav tm="0">
                                              <p:val>
                                                <p:strVal val="0-#ppt_h/2"/>
                                              </p:val>
                                            </p:tav>
                                            <p:tav tm="100000">
                                              <p:val>
                                                <p:strVal val="#ppt_y"/>
                                              </p:val>
                                            </p:tav>
                                          </p:tavLst>
                                        </p:anim>
                                      </p:childTnLst>
                                    </p:cTn>
                                  </p:par>
                                  <p:par>
                                    <p:cTn id="237" presetID="2" presetClass="entr" presetSubtype="1" fill="hold" nodeType="withEffect">
                                      <p:stCondLst>
                                        <p:cond delay="0"/>
                                      </p:stCondLst>
                                      <p:childTnLst>
                                        <p:set>
                                          <p:cBhvr>
                                            <p:cTn id="238" dur="1" fill="hold">
                                              <p:stCondLst>
                                                <p:cond delay="0"/>
                                              </p:stCondLst>
                                            </p:cTn>
                                            <p:tgtEl>
                                              <p:spTgt spid="154"/>
                                            </p:tgtEl>
                                            <p:attrNameLst>
                                              <p:attrName>style.visibility</p:attrName>
                                            </p:attrNameLst>
                                          </p:cBhvr>
                                          <p:to>
                                            <p:strVal val="visible"/>
                                          </p:to>
                                        </p:set>
                                        <p:anim calcmode="lin" valueType="num">
                                          <p:cBhvr additive="base">
                                            <p:cTn id="239" dur="500" fill="hold"/>
                                            <p:tgtEl>
                                              <p:spTgt spid="154"/>
                                            </p:tgtEl>
                                            <p:attrNameLst>
                                              <p:attrName>ppt_x</p:attrName>
                                            </p:attrNameLst>
                                          </p:cBhvr>
                                          <p:tavLst>
                                            <p:tav tm="0">
                                              <p:val>
                                                <p:strVal val="#ppt_x"/>
                                              </p:val>
                                            </p:tav>
                                            <p:tav tm="100000">
                                              <p:val>
                                                <p:strVal val="#ppt_x"/>
                                              </p:val>
                                            </p:tav>
                                          </p:tavLst>
                                        </p:anim>
                                        <p:anim calcmode="lin" valueType="num">
                                          <p:cBhvr additive="base">
                                            <p:cTn id="240" dur="500" fill="hold"/>
                                            <p:tgtEl>
                                              <p:spTgt spid="154"/>
                                            </p:tgtEl>
                                            <p:attrNameLst>
                                              <p:attrName>ppt_y</p:attrName>
                                            </p:attrNameLst>
                                          </p:cBhvr>
                                          <p:tavLst>
                                            <p:tav tm="0">
                                              <p:val>
                                                <p:strVal val="0-#ppt_h/2"/>
                                              </p:val>
                                            </p:tav>
                                            <p:tav tm="100000">
                                              <p:val>
                                                <p:strVal val="#ppt_y"/>
                                              </p:val>
                                            </p:tav>
                                          </p:tavLst>
                                        </p:anim>
                                      </p:childTnLst>
                                    </p:cTn>
                                  </p:par>
                                  <p:par>
                                    <p:cTn id="241" presetID="2" presetClass="entr" presetSubtype="1" fill="hold" nodeType="withEffect">
                                      <p:stCondLst>
                                        <p:cond delay="0"/>
                                      </p:stCondLst>
                                      <p:childTnLst>
                                        <p:set>
                                          <p:cBhvr>
                                            <p:cTn id="242" dur="1" fill="hold">
                                              <p:stCondLst>
                                                <p:cond delay="0"/>
                                              </p:stCondLst>
                                            </p:cTn>
                                            <p:tgtEl>
                                              <p:spTgt spid="158"/>
                                            </p:tgtEl>
                                            <p:attrNameLst>
                                              <p:attrName>style.visibility</p:attrName>
                                            </p:attrNameLst>
                                          </p:cBhvr>
                                          <p:to>
                                            <p:strVal val="visible"/>
                                          </p:to>
                                        </p:set>
                                        <p:anim calcmode="lin" valueType="num">
                                          <p:cBhvr additive="base">
                                            <p:cTn id="243" dur="500" fill="hold"/>
                                            <p:tgtEl>
                                              <p:spTgt spid="158"/>
                                            </p:tgtEl>
                                            <p:attrNameLst>
                                              <p:attrName>ppt_x</p:attrName>
                                            </p:attrNameLst>
                                          </p:cBhvr>
                                          <p:tavLst>
                                            <p:tav tm="0">
                                              <p:val>
                                                <p:strVal val="#ppt_x"/>
                                              </p:val>
                                            </p:tav>
                                            <p:tav tm="100000">
                                              <p:val>
                                                <p:strVal val="#ppt_x"/>
                                              </p:val>
                                            </p:tav>
                                          </p:tavLst>
                                        </p:anim>
                                        <p:anim calcmode="lin" valueType="num">
                                          <p:cBhvr additive="base">
                                            <p:cTn id="244" dur="500" fill="hold"/>
                                            <p:tgtEl>
                                              <p:spTgt spid="158"/>
                                            </p:tgtEl>
                                            <p:attrNameLst>
                                              <p:attrName>ppt_y</p:attrName>
                                            </p:attrNameLst>
                                          </p:cBhvr>
                                          <p:tavLst>
                                            <p:tav tm="0">
                                              <p:val>
                                                <p:strVal val="0-#ppt_h/2"/>
                                              </p:val>
                                            </p:tav>
                                            <p:tav tm="100000">
                                              <p:val>
                                                <p:strVal val="#ppt_y"/>
                                              </p:val>
                                            </p:tav>
                                          </p:tavLst>
                                        </p:anim>
                                      </p:childTnLst>
                                    </p:cTn>
                                  </p:par>
                                  <p:par>
                                    <p:cTn id="245" presetID="2" presetClass="entr" presetSubtype="1" fill="hold" nodeType="withEffect">
                                      <p:stCondLst>
                                        <p:cond delay="0"/>
                                      </p:stCondLst>
                                      <p:childTnLst>
                                        <p:set>
                                          <p:cBhvr>
                                            <p:cTn id="246" dur="1" fill="hold">
                                              <p:stCondLst>
                                                <p:cond delay="0"/>
                                              </p:stCondLst>
                                            </p:cTn>
                                            <p:tgtEl>
                                              <p:spTgt spid="162"/>
                                            </p:tgtEl>
                                            <p:attrNameLst>
                                              <p:attrName>style.visibility</p:attrName>
                                            </p:attrNameLst>
                                          </p:cBhvr>
                                          <p:to>
                                            <p:strVal val="visible"/>
                                          </p:to>
                                        </p:set>
                                        <p:anim calcmode="lin" valueType="num">
                                          <p:cBhvr additive="base">
                                            <p:cTn id="247" dur="500" fill="hold"/>
                                            <p:tgtEl>
                                              <p:spTgt spid="162"/>
                                            </p:tgtEl>
                                            <p:attrNameLst>
                                              <p:attrName>ppt_x</p:attrName>
                                            </p:attrNameLst>
                                          </p:cBhvr>
                                          <p:tavLst>
                                            <p:tav tm="0">
                                              <p:val>
                                                <p:strVal val="#ppt_x"/>
                                              </p:val>
                                            </p:tav>
                                            <p:tav tm="100000">
                                              <p:val>
                                                <p:strVal val="#ppt_x"/>
                                              </p:val>
                                            </p:tav>
                                          </p:tavLst>
                                        </p:anim>
                                        <p:anim calcmode="lin" valueType="num">
                                          <p:cBhvr additive="base">
                                            <p:cTn id="248" dur="500" fill="hold"/>
                                            <p:tgtEl>
                                              <p:spTgt spid="162"/>
                                            </p:tgtEl>
                                            <p:attrNameLst>
                                              <p:attrName>ppt_y</p:attrName>
                                            </p:attrNameLst>
                                          </p:cBhvr>
                                          <p:tavLst>
                                            <p:tav tm="0">
                                              <p:val>
                                                <p:strVal val="0-#ppt_h/2"/>
                                              </p:val>
                                            </p:tav>
                                            <p:tav tm="100000">
                                              <p:val>
                                                <p:strVal val="#ppt_y"/>
                                              </p:val>
                                            </p:tav>
                                          </p:tavLst>
                                        </p:anim>
                                      </p:childTnLst>
                                    </p:cTn>
                                  </p:par>
                                  <p:par>
                                    <p:cTn id="249" presetID="2" presetClass="entr" presetSubtype="1" fill="hold" grpId="0" nodeType="withEffect">
                                      <p:stCondLst>
                                        <p:cond delay="0"/>
                                      </p:stCondLst>
                                      <p:childTnLst>
                                        <p:set>
                                          <p:cBhvr>
                                            <p:cTn id="250" dur="1" fill="hold">
                                              <p:stCondLst>
                                                <p:cond delay="0"/>
                                              </p:stCondLst>
                                            </p:cTn>
                                            <p:tgtEl>
                                              <p:spTgt spid="165"/>
                                            </p:tgtEl>
                                            <p:attrNameLst>
                                              <p:attrName>style.visibility</p:attrName>
                                            </p:attrNameLst>
                                          </p:cBhvr>
                                          <p:to>
                                            <p:strVal val="visible"/>
                                          </p:to>
                                        </p:set>
                                        <p:anim calcmode="lin" valueType="num">
                                          <p:cBhvr additive="base">
                                            <p:cTn id="251" dur="500" fill="hold"/>
                                            <p:tgtEl>
                                              <p:spTgt spid="165"/>
                                            </p:tgtEl>
                                            <p:attrNameLst>
                                              <p:attrName>ppt_x</p:attrName>
                                            </p:attrNameLst>
                                          </p:cBhvr>
                                          <p:tavLst>
                                            <p:tav tm="0">
                                              <p:val>
                                                <p:strVal val="#ppt_x"/>
                                              </p:val>
                                            </p:tav>
                                            <p:tav tm="100000">
                                              <p:val>
                                                <p:strVal val="#ppt_x"/>
                                              </p:val>
                                            </p:tav>
                                          </p:tavLst>
                                        </p:anim>
                                        <p:anim calcmode="lin" valueType="num">
                                          <p:cBhvr additive="base">
                                            <p:cTn id="252" dur="500" fill="hold"/>
                                            <p:tgtEl>
                                              <p:spTgt spid="165"/>
                                            </p:tgtEl>
                                            <p:attrNameLst>
                                              <p:attrName>ppt_y</p:attrName>
                                            </p:attrNameLst>
                                          </p:cBhvr>
                                          <p:tavLst>
                                            <p:tav tm="0">
                                              <p:val>
                                                <p:strVal val="0-#ppt_h/2"/>
                                              </p:val>
                                            </p:tav>
                                            <p:tav tm="100000">
                                              <p:val>
                                                <p:strVal val="#ppt_y"/>
                                              </p:val>
                                            </p:tav>
                                          </p:tavLst>
                                        </p:anim>
                                      </p:childTnLst>
                                    </p:cTn>
                                  </p:par>
                                  <p:par>
                                    <p:cTn id="253" presetID="2" presetClass="entr" presetSubtype="1" fill="hold" grpId="0" nodeType="withEffect">
                                      <p:stCondLst>
                                        <p:cond delay="0"/>
                                      </p:stCondLst>
                                      <p:childTnLst>
                                        <p:set>
                                          <p:cBhvr>
                                            <p:cTn id="254" dur="1" fill="hold">
                                              <p:stCondLst>
                                                <p:cond delay="0"/>
                                              </p:stCondLst>
                                            </p:cTn>
                                            <p:tgtEl>
                                              <p:spTgt spid="166"/>
                                            </p:tgtEl>
                                            <p:attrNameLst>
                                              <p:attrName>style.visibility</p:attrName>
                                            </p:attrNameLst>
                                          </p:cBhvr>
                                          <p:to>
                                            <p:strVal val="visible"/>
                                          </p:to>
                                        </p:set>
                                        <p:anim calcmode="lin" valueType="num">
                                          <p:cBhvr additive="base">
                                            <p:cTn id="255" dur="500" fill="hold"/>
                                            <p:tgtEl>
                                              <p:spTgt spid="166"/>
                                            </p:tgtEl>
                                            <p:attrNameLst>
                                              <p:attrName>ppt_x</p:attrName>
                                            </p:attrNameLst>
                                          </p:cBhvr>
                                          <p:tavLst>
                                            <p:tav tm="0">
                                              <p:val>
                                                <p:strVal val="#ppt_x"/>
                                              </p:val>
                                            </p:tav>
                                            <p:tav tm="100000">
                                              <p:val>
                                                <p:strVal val="#ppt_x"/>
                                              </p:val>
                                            </p:tav>
                                          </p:tavLst>
                                        </p:anim>
                                        <p:anim calcmode="lin" valueType="num">
                                          <p:cBhvr additive="base">
                                            <p:cTn id="256" dur="500" fill="hold"/>
                                            <p:tgtEl>
                                              <p:spTgt spid="166"/>
                                            </p:tgtEl>
                                            <p:attrNameLst>
                                              <p:attrName>ppt_y</p:attrName>
                                            </p:attrNameLst>
                                          </p:cBhvr>
                                          <p:tavLst>
                                            <p:tav tm="0">
                                              <p:val>
                                                <p:strVal val="0-#ppt_h/2"/>
                                              </p:val>
                                            </p:tav>
                                            <p:tav tm="100000">
                                              <p:val>
                                                <p:strVal val="#ppt_y"/>
                                              </p:val>
                                            </p:tav>
                                          </p:tavLst>
                                        </p:anim>
                                      </p:childTnLst>
                                    </p:cTn>
                                  </p:par>
                                  <p:par>
                                    <p:cTn id="257" presetID="2" presetClass="entr" presetSubtype="1" fill="hold" grpId="0" nodeType="withEffect">
                                      <p:stCondLst>
                                        <p:cond delay="0"/>
                                      </p:stCondLst>
                                      <p:childTnLst>
                                        <p:set>
                                          <p:cBhvr>
                                            <p:cTn id="258" dur="1" fill="hold">
                                              <p:stCondLst>
                                                <p:cond delay="0"/>
                                              </p:stCondLst>
                                            </p:cTn>
                                            <p:tgtEl>
                                              <p:spTgt spid="167"/>
                                            </p:tgtEl>
                                            <p:attrNameLst>
                                              <p:attrName>style.visibility</p:attrName>
                                            </p:attrNameLst>
                                          </p:cBhvr>
                                          <p:to>
                                            <p:strVal val="visible"/>
                                          </p:to>
                                        </p:set>
                                        <p:anim calcmode="lin" valueType="num">
                                          <p:cBhvr additive="base">
                                            <p:cTn id="259" dur="500" fill="hold"/>
                                            <p:tgtEl>
                                              <p:spTgt spid="167"/>
                                            </p:tgtEl>
                                            <p:attrNameLst>
                                              <p:attrName>ppt_x</p:attrName>
                                            </p:attrNameLst>
                                          </p:cBhvr>
                                          <p:tavLst>
                                            <p:tav tm="0">
                                              <p:val>
                                                <p:strVal val="#ppt_x"/>
                                              </p:val>
                                            </p:tav>
                                            <p:tav tm="100000">
                                              <p:val>
                                                <p:strVal val="#ppt_x"/>
                                              </p:val>
                                            </p:tav>
                                          </p:tavLst>
                                        </p:anim>
                                        <p:anim calcmode="lin" valueType="num">
                                          <p:cBhvr additive="base">
                                            <p:cTn id="260" dur="500" fill="hold"/>
                                            <p:tgtEl>
                                              <p:spTgt spid="167"/>
                                            </p:tgtEl>
                                            <p:attrNameLst>
                                              <p:attrName>ppt_y</p:attrName>
                                            </p:attrNameLst>
                                          </p:cBhvr>
                                          <p:tavLst>
                                            <p:tav tm="0">
                                              <p:val>
                                                <p:strVal val="0-#ppt_h/2"/>
                                              </p:val>
                                            </p:tav>
                                            <p:tav tm="100000">
                                              <p:val>
                                                <p:strVal val="#ppt_y"/>
                                              </p:val>
                                            </p:tav>
                                          </p:tavLst>
                                        </p:anim>
                                      </p:childTnLst>
                                    </p:cTn>
                                  </p:par>
                                  <p:par>
                                    <p:cTn id="261" presetID="2" presetClass="entr" presetSubtype="1" fill="hold" nodeType="withEffect">
                                      <p:stCondLst>
                                        <p:cond delay="0"/>
                                      </p:stCondLst>
                                      <p:childTnLst>
                                        <p:set>
                                          <p:cBhvr>
                                            <p:cTn id="262" dur="1" fill="hold">
                                              <p:stCondLst>
                                                <p:cond delay="0"/>
                                              </p:stCondLst>
                                            </p:cTn>
                                            <p:tgtEl>
                                              <p:spTgt spid="184"/>
                                            </p:tgtEl>
                                            <p:attrNameLst>
                                              <p:attrName>style.visibility</p:attrName>
                                            </p:attrNameLst>
                                          </p:cBhvr>
                                          <p:to>
                                            <p:strVal val="visible"/>
                                          </p:to>
                                        </p:set>
                                        <p:anim calcmode="lin" valueType="num">
                                          <p:cBhvr additive="base">
                                            <p:cTn id="263" dur="500" fill="hold"/>
                                            <p:tgtEl>
                                              <p:spTgt spid="184"/>
                                            </p:tgtEl>
                                            <p:attrNameLst>
                                              <p:attrName>ppt_x</p:attrName>
                                            </p:attrNameLst>
                                          </p:cBhvr>
                                          <p:tavLst>
                                            <p:tav tm="0">
                                              <p:val>
                                                <p:strVal val="#ppt_x"/>
                                              </p:val>
                                            </p:tav>
                                            <p:tav tm="100000">
                                              <p:val>
                                                <p:strVal val="#ppt_x"/>
                                              </p:val>
                                            </p:tav>
                                          </p:tavLst>
                                        </p:anim>
                                        <p:anim calcmode="lin" valueType="num">
                                          <p:cBhvr additive="base">
                                            <p:cTn id="264" dur="500" fill="hold"/>
                                            <p:tgtEl>
                                              <p:spTgt spid="184"/>
                                            </p:tgtEl>
                                            <p:attrNameLst>
                                              <p:attrName>ppt_y</p:attrName>
                                            </p:attrNameLst>
                                          </p:cBhvr>
                                          <p:tavLst>
                                            <p:tav tm="0">
                                              <p:val>
                                                <p:strVal val="0-#ppt_h/2"/>
                                              </p:val>
                                            </p:tav>
                                            <p:tav tm="100000">
                                              <p:val>
                                                <p:strVal val="#ppt_y"/>
                                              </p:val>
                                            </p:tav>
                                          </p:tavLst>
                                        </p:anim>
                                      </p:childTnLst>
                                    </p:cTn>
                                  </p:par>
                                  <p:par>
                                    <p:cTn id="265" presetID="2" presetClass="entr" presetSubtype="1" fill="hold" grpId="0" nodeType="withEffect">
                                      <p:stCondLst>
                                        <p:cond delay="0"/>
                                      </p:stCondLst>
                                      <p:childTnLst>
                                        <p:set>
                                          <p:cBhvr>
                                            <p:cTn id="266" dur="1" fill="hold">
                                              <p:stCondLst>
                                                <p:cond delay="0"/>
                                              </p:stCondLst>
                                            </p:cTn>
                                            <p:tgtEl>
                                              <p:spTgt spid="187"/>
                                            </p:tgtEl>
                                            <p:attrNameLst>
                                              <p:attrName>style.visibility</p:attrName>
                                            </p:attrNameLst>
                                          </p:cBhvr>
                                          <p:to>
                                            <p:strVal val="visible"/>
                                          </p:to>
                                        </p:set>
                                        <p:anim calcmode="lin" valueType="num">
                                          <p:cBhvr additive="base">
                                            <p:cTn id="267" dur="500" fill="hold"/>
                                            <p:tgtEl>
                                              <p:spTgt spid="187"/>
                                            </p:tgtEl>
                                            <p:attrNameLst>
                                              <p:attrName>ppt_x</p:attrName>
                                            </p:attrNameLst>
                                          </p:cBhvr>
                                          <p:tavLst>
                                            <p:tav tm="0">
                                              <p:val>
                                                <p:strVal val="#ppt_x"/>
                                              </p:val>
                                            </p:tav>
                                            <p:tav tm="100000">
                                              <p:val>
                                                <p:strVal val="#ppt_x"/>
                                              </p:val>
                                            </p:tav>
                                          </p:tavLst>
                                        </p:anim>
                                        <p:anim calcmode="lin" valueType="num">
                                          <p:cBhvr additive="base">
                                            <p:cTn id="268" dur="500" fill="hold"/>
                                            <p:tgtEl>
                                              <p:spTgt spid="187"/>
                                            </p:tgtEl>
                                            <p:attrNameLst>
                                              <p:attrName>ppt_y</p:attrName>
                                            </p:attrNameLst>
                                          </p:cBhvr>
                                          <p:tavLst>
                                            <p:tav tm="0">
                                              <p:val>
                                                <p:strVal val="0-#ppt_h/2"/>
                                              </p:val>
                                            </p:tav>
                                            <p:tav tm="100000">
                                              <p:val>
                                                <p:strVal val="#ppt_y"/>
                                              </p:val>
                                            </p:tav>
                                          </p:tavLst>
                                        </p:anim>
                                      </p:childTnLst>
                                    </p:cTn>
                                  </p:par>
                                  <p:par>
                                    <p:cTn id="269" presetID="2" presetClass="entr" presetSubtype="1" fill="hold" nodeType="withEffect">
                                      <p:stCondLst>
                                        <p:cond delay="0"/>
                                      </p:stCondLst>
                                      <p:childTnLst>
                                        <p:set>
                                          <p:cBhvr>
                                            <p:cTn id="270" dur="1" fill="hold">
                                              <p:stCondLst>
                                                <p:cond delay="0"/>
                                              </p:stCondLst>
                                            </p:cTn>
                                            <p:tgtEl>
                                              <p:spTgt spid="188"/>
                                            </p:tgtEl>
                                            <p:attrNameLst>
                                              <p:attrName>style.visibility</p:attrName>
                                            </p:attrNameLst>
                                          </p:cBhvr>
                                          <p:to>
                                            <p:strVal val="visible"/>
                                          </p:to>
                                        </p:set>
                                        <p:anim calcmode="lin" valueType="num">
                                          <p:cBhvr additive="base">
                                            <p:cTn id="271" dur="500" fill="hold"/>
                                            <p:tgtEl>
                                              <p:spTgt spid="188"/>
                                            </p:tgtEl>
                                            <p:attrNameLst>
                                              <p:attrName>ppt_x</p:attrName>
                                            </p:attrNameLst>
                                          </p:cBhvr>
                                          <p:tavLst>
                                            <p:tav tm="0">
                                              <p:val>
                                                <p:strVal val="#ppt_x"/>
                                              </p:val>
                                            </p:tav>
                                            <p:tav tm="100000">
                                              <p:val>
                                                <p:strVal val="#ppt_x"/>
                                              </p:val>
                                            </p:tav>
                                          </p:tavLst>
                                        </p:anim>
                                        <p:anim calcmode="lin" valueType="num">
                                          <p:cBhvr additive="base">
                                            <p:cTn id="272" dur="500" fill="hold"/>
                                            <p:tgtEl>
                                              <p:spTgt spid="188"/>
                                            </p:tgtEl>
                                            <p:attrNameLst>
                                              <p:attrName>ppt_y</p:attrName>
                                            </p:attrNameLst>
                                          </p:cBhvr>
                                          <p:tavLst>
                                            <p:tav tm="0">
                                              <p:val>
                                                <p:strVal val="0-#ppt_h/2"/>
                                              </p:val>
                                            </p:tav>
                                            <p:tav tm="100000">
                                              <p:val>
                                                <p:strVal val="#ppt_y"/>
                                              </p:val>
                                            </p:tav>
                                          </p:tavLst>
                                        </p:anim>
                                      </p:childTnLst>
                                    </p:cTn>
                                  </p:par>
                                  <p:par>
                                    <p:cTn id="273" presetID="2" presetClass="entr" presetSubtype="1" fill="hold" nodeType="withEffect">
                                      <p:stCondLst>
                                        <p:cond delay="0"/>
                                      </p:stCondLst>
                                      <p:childTnLst>
                                        <p:set>
                                          <p:cBhvr>
                                            <p:cTn id="274" dur="1" fill="hold">
                                              <p:stCondLst>
                                                <p:cond delay="0"/>
                                              </p:stCondLst>
                                            </p:cTn>
                                            <p:tgtEl>
                                              <p:spTgt spid="191"/>
                                            </p:tgtEl>
                                            <p:attrNameLst>
                                              <p:attrName>style.visibility</p:attrName>
                                            </p:attrNameLst>
                                          </p:cBhvr>
                                          <p:to>
                                            <p:strVal val="visible"/>
                                          </p:to>
                                        </p:set>
                                        <p:anim calcmode="lin" valueType="num">
                                          <p:cBhvr additive="base">
                                            <p:cTn id="275" dur="500" fill="hold"/>
                                            <p:tgtEl>
                                              <p:spTgt spid="191"/>
                                            </p:tgtEl>
                                            <p:attrNameLst>
                                              <p:attrName>ppt_x</p:attrName>
                                            </p:attrNameLst>
                                          </p:cBhvr>
                                          <p:tavLst>
                                            <p:tav tm="0">
                                              <p:val>
                                                <p:strVal val="#ppt_x"/>
                                              </p:val>
                                            </p:tav>
                                            <p:tav tm="100000">
                                              <p:val>
                                                <p:strVal val="#ppt_x"/>
                                              </p:val>
                                            </p:tav>
                                          </p:tavLst>
                                        </p:anim>
                                        <p:anim calcmode="lin" valueType="num">
                                          <p:cBhvr additive="base">
                                            <p:cTn id="276" dur="500" fill="hold"/>
                                            <p:tgtEl>
                                              <p:spTgt spid="191"/>
                                            </p:tgtEl>
                                            <p:attrNameLst>
                                              <p:attrName>ppt_y</p:attrName>
                                            </p:attrNameLst>
                                          </p:cBhvr>
                                          <p:tavLst>
                                            <p:tav tm="0">
                                              <p:val>
                                                <p:strVal val="0-#ppt_h/2"/>
                                              </p:val>
                                            </p:tav>
                                            <p:tav tm="100000">
                                              <p:val>
                                                <p:strVal val="#ppt_y"/>
                                              </p:val>
                                            </p:tav>
                                          </p:tavLst>
                                        </p:anim>
                                      </p:childTnLst>
                                    </p:cTn>
                                  </p:par>
                                  <p:par>
                                    <p:cTn id="277" presetID="2" presetClass="entr" presetSubtype="1" fill="hold" nodeType="withEffect">
                                      <p:stCondLst>
                                        <p:cond delay="0"/>
                                      </p:stCondLst>
                                      <p:childTnLst>
                                        <p:set>
                                          <p:cBhvr>
                                            <p:cTn id="278" dur="1" fill="hold">
                                              <p:stCondLst>
                                                <p:cond delay="0"/>
                                              </p:stCondLst>
                                            </p:cTn>
                                            <p:tgtEl>
                                              <p:spTgt spid="194"/>
                                            </p:tgtEl>
                                            <p:attrNameLst>
                                              <p:attrName>style.visibility</p:attrName>
                                            </p:attrNameLst>
                                          </p:cBhvr>
                                          <p:to>
                                            <p:strVal val="visible"/>
                                          </p:to>
                                        </p:set>
                                        <p:anim calcmode="lin" valueType="num">
                                          <p:cBhvr additive="base">
                                            <p:cTn id="279" dur="500" fill="hold"/>
                                            <p:tgtEl>
                                              <p:spTgt spid="194"/>
                                            </p:tgtEl>
                                            <p:attrNameLst>
                                              <p:attrName>ppt_x</p:attrName>
                                            </p:attrNameLst>
                                          </p:cBhvr>
                                          <p:tavLst>
                                            <p:tav tm="0">
                                              <p:val>
                                                <p:strVal val="#ppt_x"/>
                                              </p:val>
                                            </p:tav>
                                            <p:tav tm="100000">
                                              <p:val>
                                                <p:strVal val="#ppt_x"/>
                                              </p:val>
                                            </p:tav>
                                          </p:tavLst>
                                        </p:anim>
                                        <p:anim calcmode="lin" valueType="num">
                                          <p:cBhvr additive="base">
                                            <p:cTn id="280" dur="500" fill="hold"/>
                                            <p:tgtEl>
                                              <p:spTgt spid="194"/>
                                            </p:tgtEl>
                                            <p:attrNameLst>
                                              <p:attrName>ppt_y</p:attrName>
                                            </p:attrNameLst>
                                          </p:cBhvr>
                                          <p:tavLst>
                                            <p:tav tm="0">
                                              <p:val>
                                                <p:strVal val="0-#ppt_h/2"/>
                                              </p:val>
                                            </p:tav>
                                            <p:tav tm="100000">
                                              <p:val>
                                                <p:strVal val="#ppt_y"/>
                                              </p:val>
                                            </p:tav>
                                          </p:tavLst>
                                        </p:anim>
                                      </p:childTnLst>
                                    </p:cTn>
                                  </p:par>
                                  <p:par>
                                    <p:cTn id="281" presetID="2" presetClass="entr" presetSubtype="1" fill="hold" grpId="0" nodeType="withEffect">
                                      <p:stCondLst>
                                        <p:cond delay="0"/>
                                      </p:stCondLst>
                                      <p:childTnLst>
                                        <p:set>
                                          <p:cBhvr>
                                            <p:cTn id="282" dur="1" fill="hold">
                                              <p:stCondLst>
                                                <p:cond delay="0"/>
                                              </p:stCondLst>
                                            </p:cTn>
                                            <p:tgtEl>
                                              <p:spTgt spid="198"/>
                                            </p:tgtEl>
                                            <p:attrNameLst>
                                              <p:attrName>style.visibility</p:attrName>
                                            </p:attrNameLst>
                                          </p:cBhvr>
                                          <p:to>
                                            <p:strVal val="visible"/>
                                          </p:to>
                                        </p:set>
                                        <p:anim calcmode="lin" valueType="num">
                                          <p:cBhvr additive="base">
                                            <p:cTn id="283" dur="500" fill="hold"/>
                                            <p:tgtEl>
                                              <p:spTgt spid="198"/>
                                            </p:tgtEl>
                                            <p:attrNameLst>
                                              <p:attrName>ppt_x</p:attrName>
                                            </p:attrNameLst>
                                          </p:cBhvr>
                                          <p:tavLst>
                                            <p:tav tm="0">
                                              <p:val>
                                                <p:strVal val="#ppt_x"/>
                                              </p:val>
                                            </p:tav>
                                            <p:tav tm="100000">
                                              <p:val>
                                                <p:strVal val="#ppt_x"/>
                                              </p:val>
                                            </p:tav>
                                          </p:tavLst>
                                        </p:anim>
                                        <p:anim calcmode="lin" valueType="num">
                                          <p:cBhvr additive="base">
                                            <p:cTn id="284" dur="500" fill="hold"/>
                                            <p:tgtEl>
                                              <p:spTgt spid="198"/>
                                            </p:tgtEl>
                                            <p:attrNameLst>
                                              <p:attrName>ppt_y</p:attrName>
                                            </p:attrNameLst>
                                          </p:cBhvr>
                                          <p:tavLst>
                                            <p:tav tm="0">
                                              <p:val>
                                                <p:strVal val="0-#ppt_h/2"/>
                                              </p:val>
                                            </p:tav>
                                            <p:tav tm="100000">
                                              <p:val>
                                                <p:strVal val="#ppt_y"/>
                                              </p:val>
                                            </p:tav>
                                          </p:tavLst>
                                        </p:anim>
                                      </p:childTnLst>
                                    </p:cTn>
                                  </p:par>
                                  <p:par>
                                    <p:cTn id="285" presetID="2" presetClass="entr" presetSubtype="1" fill="hold" nodeType="withEffect">
                                      <p:stCondLst>
                                        <p:cond delay="0"/>
                                      </p:stCondLst>
                                      <p:childTnLst>
                                        <p:set>
                                          <p:cBhvr>
                                            <p:cTn id="286" dur="1" fill="hold">
                                              <p:stCondLst>
                                                <p:cond delay="0"/>
                                              </p:stCondLst>
                                            </p:cTn>
                                            <p:tgtEl>
                                              <p:spTgt spid="199"/>
                                            </p:tgtEl>
                                            <p:attrNameLst>
                                              <p:attrName>style.visibility</p:attrName>
                                            </p:attrNameLst>
                                          </p:cBhvr>
                                          <p:to>
                                            <p:strVal val="visible"/>
                                          </p:to>
                                        </p:set>
                                        <p:anim calcmode="lin" valueType="num">
                                          <p:cBhvr additive="base">
                                            <p:cTn id="287" dur="500" fill="hold"/>
                                            <p:tgtEl>
                                              <p:spTgt spid="199"/>
                                            </p:tgtEl>
                                            <p:attrNameLst>
                                              <p:attrName>ppt_x</p:attrName>
                                            </p:attrNameLst>
                                          </p:cBhvr>
                                          <p:tavLst>
                                            <p:tav tm="0">
                                              <p:val>
                                                <p:strVal val="#ppt_x"/>
                                              </p:val>
                                            </p:tav>
                                            <p:tav tm="100000">
                                              <p:val>
                                                <p:strVal val="#ppt_x"/>
                                              </p:val>
                                            </p:tav>
                                          </p:tavLst>
                                        </p:anim>
                                        <p:anim calcmode="lin" valueType="num">
                                          <p:cBhvr additive="base">
                                            <p:cTn id="288" dur="500" fill="hold"/>
                                            <p:tgtEl>
                                              <p:spTgt spid="199"/>
                                            </p:tgtEl>
                                            <p:attrNameLst>
                                              <p:attrName>ppt_y</p:attrName>
                                            </p:attrNameLst>
                                          </p:cBhvr>
                                          <p:tavLst>
                                            <p:tav tm="0">
                                              <p:val>
                                                <p:strVal val="0-#ppt_h/2"/>
                                              </p:val>
                                            </p:tav>
                                            <p:tav tm="100000">
                                              <p:val>
                                                <p:strVal val="#ppt_y"/>
                                              </p:val>
                                            </p:tav>
                                          </p:tavLst>
                                        </p:anim>
                                      </p:childTnLst>
                                    </p:cTn>
                                  </p:par>
                                  <p:par>
                                    <p:cTn id="289" presetID="2" presetClass="entr" presetSubtype="1" fill="hold" nodeType="withEffect">
                                      <p:stCondLst>
                                        <p:cond delay="0"/>
                                      </p:stCondLst>
                                      <p:childTnLst>
                                        <p:set>
                                          <p:cBhvr>
                                            <p:cTn id="290" dur="1" fill="hold">
                                              <p:stCondLst>
                                                <p:cond delay="0"/>
                                              </p:stCondLst>
                                            </p:cTn>
                                            <p:tgtEl>
                                              <p:spTgt spid="202"/>
                                            </p:tgtEl>
                                            <p:attrNameLst>
                                              <p:attrName>style.visibility</p:attrName>
                                            </p:attrNameLst>
                                          </p:cBhvr>
                                          <p:to>
                                            <p:strVal val="visible"/>
                                          </p:to>
                                        </p:set>
                                        <p:anim calcmode="lin" valueType="num">
                                          <p:cBhvr additive="base">
                                            <p:cTn id="291" dur="500" fill="hold"/>
                                            <p:tgtEl>
                                              <p:spTgt spid="202"/>
                                            </p:tgtEl>
                                            <p:attrNameLst>
                                              <p:attrName>ppt_x</p:attrName>
                                            </p:attrNameLst>
                                          </p:cBhvr>
                                          <p:tavLst>
                                            <p:tav tm="0">
                                              <p:val>
                                                <p:strVal val="#ppt_x"/>
                                              </p:val>
                                            </p:tav>
                                            <p:tav tm="100000">
                                              <p:val>
                                                <p:strVal val="#ppt_x"/>
                                              </p:val>
                                            </p:tav>
                                          </p:tavLst>
                                        </p:anim>
                                        <p:anim calcmode="lin" valueType="num">
                                          <p:cBhvr additive="base">
                                            <p:cTn id="292" dur="500" fill="hold"/>
                                            <p:tgtEl>
                                              <p:spTgt spid="202"/>
                                            </p:tgtEl>
                                            <p:attrNameLst>
                                              <p:attrName>ppt_y</p:attrName>
                                            </p:attrNameLst>
                                          </p:cBhvr>
                                          <p:tavLst>
                                            <p:tav tm="0">
                                              <p:val>
                                                <p:strVal val="0-#ppt_h/2"/>
                                              </p:val>
                                            </p:tav>
                                            <p:tav tm="100000">
                                              <p:val>
                                                <p:strVal val="#ppt_y"/>
                                              </p:val>
                                            </p:tav>
                                          </p:tavLst>
                                        </p:anim>
                                      </p:childTnLst>
                                    </p:cTn>
                                  </p:par>
                                  <p:par>
                                    <p:cTn id="293" presetID="2" presetClass="entr" presetSubtype="1" fill="hold" grpId="0" nodeType="withEffect">
                                      <p:stCondLst>
                                        <p:cond delay="0"/>
                                      </p:stCondLst>
                                      <p:childTnLst>
                                        <p:set>
                                          <p:cBhvr>
                                            <p:cTn id="294" dur="1" fill="hold">
                                              <p:stCondLst>
                                                <p:cond delay="0"/>
                                              </p:stCondLst>
                                            </p:cTn>
                                            <p:tgtEl>
                                              <p:spTgt spid="220"/>
                                            </p:tgtEl>
                                            <p:attrNameLst>
                                              <p:attrName>style.visibility</p:attrName>
                                            </p:attrNameLst>
                                          </p:cBhvr>
                                          <p:to>
                                            <p:strVal val="visible"/>
                                          </p:to>
                                        </p:set>
                                        <p:anim calcmode="lin" valueType="num">
                                          <p:cBhvr additive="base">
                                            <p:cTn id="295" dur="500" fill="hold"/>
                                            <p:tgtEl>
                                              <p:spTgt spid="220"/>
                                            </p:tgtEl>
                                            <p:attrNameLst>
                                              <p:attrName>ppt_x</p:attrName>
                                            </p:attrNameLst>
                                          </p:cBhvr>
                                          <p:tavLst>
                                            <p:tav tm="0">
                                              <p:val>
                                                <p:strVal val="#ppt_x"/>
                                              </p:val>
                                            </p:tav>
                                            <p:tav tm="100000">
                                              <p:val>
                                                <p:strVal val="#ppt_x"/>
                                              </p:val>
                                            </p:tav>
                                          </p:tavLst>
                                        </p:anim>
                                        <p:anim calcmode="lin" valueType="num">
                                          <p:cBhvr additive="base">
                                            <p:cTn id="296" dur="500" fill="hold"/>
                                            <p:tgtEl>
                                              <p:spTgt spid="220"/>
                                            </p:tgtEl>
                                            <p:attrNameLst>
                                              <p:attrName>ppt_y</p:attrName>
                                            </p:attrNameLst>
                                          </p:cBhvr>
                                          <p:tavLst>
                                            <p:tav tm="0">
                                              <p:val>
                                                <p:strVal val="0-#ppt_h/2"/>
                                              </p:val>
                                            </p:tav>
                                            <p:tav tm="100000">
                                              <p:val>
                                                <p:strVal val="#ppt_y"/>
                                              </p:val>
                                            </p:tav>
                                          </p:tavLst>
                                        </p:anim>
                                      </p:childTnLst>
                                    </p:cTn>
                                  </p:par>
                                  <p:par>
                                    <p:cTn id="297" presetID="2" presetClass="entr" presetSubtype="1" fill="hold" nodeType="withEffect">
                                      <p:stCondLst>
                                        <p:cond delay="0"/>
                                      </p:stCondLst>
                                      <p:childTnLst>
                                        <p:set>
                                          <p:cBhvr>
                                            <p:cTn id="298" dur="1" fill="hold">
                                              <p:stCondLst>
                                                <p:cond delay="0"/>
                                              </p:stCondLst>
                                            </p:cTn>
                                            <p:tgtEl>
                                              <p:spTgt spid="221"/>
                                            </p:tgtEl>
                                            <p:attrNameLst>
                                              <p:attrName>style.visibility</p:attrName>
                                            </p:attrNameLst>
                                          </p:cBhvr>
                                          <p:to>
                                            <p:strVal val="visible"/>
                                          </p:to>
                                        </p:set>
                                        <p:anim calcmode="lin" valueType="num">
                                          <p:cBhvr additive="base">
                                            <p:cTn id="299" dur="500" fill="hold"/>
                                            <p:tgtEl>
                                              <p:spTgt spid="221"/>
                                            </p:tgtEl>
                                            <p:attrNameLst>
                                              <p:attrName>ppt_x</p:attrName>
                                            </p:attrNameLst>
                                          </p:cBhvr>
                                          <p:tavLst>
                                            <p:tav tm="0">
                                              <p:val>
                                                <p:strVal val="#ppt_x"/>
                                              </p:val>
                                            </p:tav>
                                            <p:tav tm="100000">
                                              <p:val>
                                                <p:strVal val="#ppt_x"/>
                                              </p:val>
                                            </p:tav>
                                          </p:tavLst>
                                        </p:anim>
                                        <p:anim calcmode="lin" valueType="num">
                                          <p:cBhvr additive="base">
                                            <p:cTn id="300" dur="500" fill="hold"/>
                                            <p:tgtEl>
                                              <p:spTgt spid="221"/>
                                            </p:tgtEl>
                                            <p:attrNameLst>
                                              <p:attrName>ppt_y</p:attrName>
                                            </p:attrNameLst>
                                          </p:cBhvr>
                                          <p:tavLst>
                                            <p:tav tm="0">
                                              <p:val>
                                                <p:strVal val="0-#ppt_h/2"/>
                                              </p:val>
                                            </p:tav>
                                            <p:tav tm="100000">
                                              <p:val>
                                                <p:strVal val="#ppt_y"/>
                                              </p:val>
                                            </p:tav>
                                          </p:tavLst>
                                        </p:anim>
                                      </p:childTnLst>
                                    </p:cTn>
                                  </p:par>
                                </p:childTnLst>
                              </p:cTn>
                            </p:par>
                            <p:par>
                              <p:cTn id="301" fill="hold">
                                <p:stCondLst>
                                  <p:cond delay="1500"/>
                                </p:stCondLst>
                                <p:childTnLst>
                                  <p:par>
                                    <p:cTn id="302" presetID="21" presetClass="entr" presetSubtype="1" fill="hold" grpId="0" nodeType="afterEffect">
                                      <p:stCondLst>
                                        <p:cond delay="0"/>
                                      </p:stCondLst>
                                      <p:childTnLst>
                                        <p:set>
                                          <p:cBhvr>
                                            <p:cTn id="303" dur="1" fill="hold">
                                              <p:stCondLst>
                                                <p:cond delay="0"/>
                                              </p:stCondLst>
                                            </p:cTn>
                                            <p:tgtEl>
                                              <p:spTgt spid="10"/>
                                            </p:tgtEl>
                                            <p:attrNameLst>
                                              <p:attrName>style.visibility</p:attrName>
                                            </p:attrNameLst>
                                          </p:cBhvr>
                                          <p:to>
                                            <p:strVal val="visible"/>
                                          </p:to>
                                        </p:set>
                                        <p:animEffect transition="in" filter="wheel(1)">
                                          <p:cBhvr>
                                            <p:cTn id="304" dur="500"/>
                                            <p:tgtEl>
                                              <p:spTgt spid="10"/>
                                            </p:tgtEl>
                                          </p:cBhvr>
                                        </p:animEffect>
                                      </p:childTnLst>
                                    </p:cTn>
                                  </p:par>
                                </p:childTnLst>
                              </p:cTn>
                            </p:par>
                            <p:par>
                              <p:cTn id="305" fill="hold">
                                <p:stCondLst>
                                  <p:cond delay="2000"/>
                                </p:stCondLst>
                                <p:childTnLst>
                                  <p:par>
                                    <p:cTn id="306" presetID="53" presetClass="entr" presetSubtype="16" fill="hold" grpId="0" nodeType="afterEffect">
                                      <p:stCondLst>
                                        <p:cond delay="0"/>
                                      </p:stCondLst>
                                      <p:childTnLst>
                                        <p:set>
                                          <p:cBhvr>
                                            <p:cTn id="307" dur="1" fill="hold">
                                              <p:stCondLst>
                                                <p:cond delay="0"/>
                                              </p:stCondLst>
                                            </p:cTn>
                                            <p:tgtEl>
                                              <p:spTgt spid="153"/>
                                            </p:tgtEl>
                                            <p:attrNameLst>
                                              <p:attrName>style.visibility</p:attrName>
                                            </p:attrNameLst>
                                          </p:cBhvr>
                                          <p:to>
                                            <p:strVal val="visible"/>
                                          </p:to>
                                        </p:set>
                                        <p:anim calcmode="lin" valueType="num">
                                          <p:cBhvr>
                                            <p:cTn id="308" dur="500" fill="hold"/>
                                            <p:tgtEl>
                                              <p:spTgt spid="153"/>
                                            </p:tgtEl>
                                            <p:attrNameLst>
                                              <p:attrName>ppt_w</p:attrName>
                                            </p:attrNameLst>
                                          </p:cBhvr>
                                          <p:tavLst>
                                            <p:tav tm="0">
                                              <p:val>
                                                <p:fltVal val="0"/>
                                              </p:val>
                                            </p:tav>
                                            <p:tav tm="100000">
                                              <p:val>
                                                <p:strVal val="#ppt_w"/>
                                              </p:val>
                                            </p:tav>
                                          </p:tavLst>
                                        </p:anim>
                                        <p:anim calcmode="lin" valueType="num">
                                          <p:cBhvr>
                                            <p:cTn id="309" dur="500" fill="hold"/>
                                            <p:tgtEl>
                                              <p:spTgt spid="153"/>
                                            </p:tgtEl>
                                            <p:attrNameLst>
                                              <p:attrName>ppt_h</p:attrName>
                                            </p:attrNameLst>
                                          </p:cBhvr>
                                          <p:tavLst>
                                            <p:tav tm="0">
                                              <p:val>
                                                <p:fltVal val="0"/>
                                              </p:val>
                                            </p:tav>
                                            <p:tav tm="100000">
                                              <p:val>
                                                <p:strVal val="#ppt_h"/>
                                              </p:val>
                                            </p:tav>
                                          </p:tavLst>
                                        </p:anim>
                                        <p:animEffect transition="in" filter="fade">
                                          <p:cBhvr>
                                            <p:cTn id="310" dur="500"/>
                                            <p:tgtEl>
                                              <p:spTgt spid="153"/>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228"/>
                                            </p:tgtEl>
                                            <p:attrNameLst>
                                              <p:attrName>style.visibility</p:attrName>
                                            </p:attrNameLst>
                                          </p:cBhvr>
                                          <p:to>
                                            <p:strVal val="visible"/>
                                          </p:to>
                                        </p:set>
                                        <p:anim calcmode="lin" valueType="num">
                                          <p:cBhvr>
                                            <p:cTn id="313" dur="500" fill="hold"/>
                                            <p:tgtEl>
                                              <p:spTgt spid="228"/>
                                            </p:tgtEl>
                                            <p:attrNameLst>
                                              <p:attrName>ppt_w</p:attrName>
                                            </p:attrNameLst>
                                          </p:cBhvr>
                                          <p:tavLst>
                                            <p:tav tm="0">
                                              <p:val>
                                                <p:fltVal val="0"/>
                                              </p:val>
                                            </p:tav>
                                            <p:tav tm="100000">
                                              <p:val>
                                                <p:strVal val="#ppt_w"/>
                                              </p:val>
                                            </p:tav>
                                          </p:tavLst>
                                        </p:anim>
                                        <p:anim calcmode="lin" valueType="num">
                                          <p:cBhvr>
                                            <p:cTn id="314" dur="500" fill="hold"/>
                                            <p:tgtEl>
                                              <p:spTgt spid="228"/>
                                            </p:tgtEl>
                                            <p:attrNameLst>
                                              <p:attrName>ppt_h</p:attrName>
                                            </p:attrNameLst>
                                          </p:cBhvr>
                                          <p:tavLst>
                                            <p:tav tm="0">
                                              <p:val>
                                                <p:fltVal val="0"/>
                                              </p:val>
                                            </p:tav>
                                            <p:tav tm="100000">
                                              <p:val>
                                                <p:strVal val="#ppt_h"/>
                                              </p:val>
                                            </p:tav>
                                          </p:tavLst>
                                        </p:anim>
                                        <p:animEffect transition="in" filter="fade">
                                          <p:cBhvr>
                                            <p:cTn id="315" dur="500"/>
                                            <p:tgtEl>
                                              <p:spTgt spid="228"/>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229"/>
                                            </p:tgtEl>
                                            <p:attrNameLst>
                                              <p:attrName>style.visibility</p:attrName>
                                            </p:attrNameLst>
                                          </p:cBhvr>
                                          <p:to>
                                            <p:strVal val="visible"/>
                                          </p:to>
                                        </p:set>
                                        <p:anim calcmode="lin" valueType="num">
                                          <p:cBhvr>
                                            <p:cTn id="318" dur="500" fill="hold"/>
                                            <p:tgtEl>
                                              <p:spTgt spid="229"/>
                                            </p:tgtEl>
                                            <p:attrNameLst>
                                              <p:attrName>ppt_w</p:attrName>
                                            </p:attrNameLst>
                                          </p:cBhvr>
                                          <p:tavLst>
                                            <p:tav tm="0">
                                              <p:val>
                                                <p:fltVal val="0"/>
                                              </p:val>
                                            </p:tav>
                                            <p:tav tm="100000">
                                              <p:val>
                                                <p:strVal val="#ppt_w"/>
                                              </p:val>
                                            </p:tav>
                                          </p:tavLst>
                                        </p:anim>
                                        <p:anim calcmode="lin" valueType="num">
                                          <p:cBhvr>
                                            <p:cTn id="319" dur="500" fill="hold"/>
                                            <p:tgtEl>
                                              <p:spTgt spid="229"/>
                                            </p:tgtEl>
                                            <p:attrNameLst>
                                              <p:attrName>ppt_h</p:attrName>
                                            </p:attrNameLst>
                                          </p:cBhvr>
                                          <p:tavLst>
                                            <p:tav tm="0">
                                              <p:val>
                                                <p:fltVal val="0"/>
                                              </p:val>
                                            </p:tav>
                                            <p:tav tm="100000">
                                              <p:val>
                                                <p:strVal val="#ppt_h"/>
                                              </p:val>
                                            </p:tav>
                                          </p:tavLst>
                                        </p:anim>
                                        <p:animEffect transition="in" filter="fade">
                                          <p:cBhvr>
                                            <p:cTn id="320" dur="500"/>
                                            <p:tgtEl>
                                              <p:spTgt spid="229"/>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230"/>
                                            </p:tgtEl>
                                            <p:attrNameLst>
                                              <p:attrName>style.visibility</p:attrName>
                                            </p:attrNameLst>
                                          </p:cBhvr>
                                          <p:to>
                                            <p:strVal val="visible"/>
                                          </p:to>
                                        </p:set>
                                        <p:anim calcmode="lin" valueType="num">
                                          <p:cBhvr>
                                            <p:cTn id="323" dur="500" fill="hold"/>
                                            <p:tgtEl>
                                              <p:spTgt spid="230"/>
                                            </p:tgtEl>
                                            <p:attrNameLst>
                                              <p:attrName>ppt_w</p:attrName>
                                            </p:attrNameLst>
                                          </p:cBhvr>
                                          <p:tavLst>
                                            <p:tav tm="0">
                                              <p:val>
                                                <p:fltVal val="0"/>
                                              </p:val>
                                            </p:tav>
                                            <p:tav tm="100000">
                                              <p:val>
                                                <p:strVal val="#ppt_w"/>
                                              </p:val>
                                            </p:tav>
                                          </p:tavLst>
                                        </p:anim>
                                        <p:anim calcmode="lin" valueType="num">
                                          <p:cBhvr>
                                            <p:cTn id="324" dur="500" fill="hold"/>
                                            <p:tgtEl>
                                              <p:spTgt spid="230"/>
                                            </p:tgtEl>
                                            <p:attrNameLst>
                                              <p:attrName>ppt_h</p:attrName>
                                            </p:attrNameLst>
                                          </p:cBhvr>
                                          <p:tavLst>
                                            <p:tav tm="0">
                                              <p:val>
                                                <p:fltVal val="0"/>
                                              </p:val>
                                            </p:tav>
                                            <p:tav tm="100000">
                                              <p:val>
                                                <p:strVal val="#ppt_h"/>
                                              </p:val>
                                            </p:tav>
                                          </p:tavLst>
                                        </p:anim>
                                        <p:animEffect transition="in" filter="fade">
                                          <p:cBhvr>
                                            <p:cTn id="325" dur="500"/>
                                            <p:tgtEl>
                                              <p:spTgt spid="230"/>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231"/>
                                            </p:tgtEl>
                                            <p:attrNameLst>
                                              <p:attrName>style.visibility</p:attrName>
                                            </p:attrNameLst>
                                          </p:cBhvr>
                                          <p:to>
                                            <p:strVal val="visible"/>
                                          </p:to>
                                        </p:set>
                                        <p:anim calcmode="lin" valueType="num">
                                          <p:cBhvr>
                                            <p:cTn id="328" dur="500" fill="hold"/>
                                            <p:tgtEl>
                                              <p:spTgt spid="231"/>
                                            </p:tgtEl>
                                            <p:attrNameLst>
                                              <p:attrName>ppt_w</p:attrName>
                                            </p:attrNameLst>
                                          </p:cBhvr>
                                          <p:tavLst>
                                            <p:tav tm="0">
                                              <p:val>
                                                <p:fltVal val="0"/>
                                              </p:val>
                                            </p:tav>
                                            <p:tav tm="100000">
                                              <p:val>
                                                <p:strVal val="#ppt_w"/>
                                              </p:val>
                                            </p:tav>
                                          </p:tavLst>
                                        </p:anim>
                                        <p:anim calcmode="lin" valueType="num">
                                          <p:cBhvr>
                                            <p:cTn id="329" dur="500" fill="hold"/>
                                            <p:tgtEl>
                                              <p:spTgt spid="231"/>
                                            </p:tgtEl>
                                            <p:attrNameLst>
                                              <p:attrName>ppt_h</p:attrName>
                                            </p:attrNameLst>
                                          </p:cBhvr>
                                          <p:tavLst>
                                            <p:tav tm="0">
                                              <p:val>
                                                <p:fltVal val="0"/>
                                              </p:val>
                                            </p:tav>
                                            <p:tav tm="100000">
                                              <p:val>
                                                <p:strVal val="#ppt_h"/>
                                              </p:val>
                                            </p:tav>
                                          </p:tavLst>
                                        </p:anim>
                                        <p:animEffect transition="in" filter="fade">
                                          <p:cBhvr>
                                            <p:cTn id="330" dur="500"/>
                                            <p:tgtEl>
                                              <p:spTgt spid="231"/>
                                            </p:tgtEl>
                                          </p:cBhvr>
                                        </p:animEffect>
                                      </p:childTnLst>
                                    </p:cTn>
                                  </p:par>
                                </p:childTnLst>
                              </p:cTn>
                            </p:par>
                            <p:par>
                              <p:cTn id="331" fill="hold">
                                <p:stCondLst>
                                  <p:cond delay="2500"/>
                                </p:stCondLst>
                                <p:childTnLst>
                                  <p:par>
                                    <p:cTn id="332" presetID="53" presetClass="entr" presetSubtype="16" fill="hold" grpId="0" nodeType="afterEffect">
                                      <p:stCondLst>
                                        <p:cond delay="0"/>
                                      </p:stCondLst>
                                      <p:childTnLst>
                                        <p:set>
                                          <p:cBhvr>
                                            <p:cTn id="333" dur="1" fill="hold">
                                              <p:stCondLst>
                                                <p:cond delay="0"/>
                                              </p:stCondLst>
                                            </p:cTn>
                                            <p:tgtEl>
                                              <p:spTgt spid="233"/>
                                            </p:tgtEl>
                                            <p:attrNameLst>
                                              <p:attrName>style.visibility</p:attrName>
                                            </p:attrNameLst>
                                          </p:cBhvr>
                                          <p:to>
                                            <p:strVal val="visible"/>
                                          </p:to>
                                        </p:set>
                                        <p:anim calcmode="lin" valueType="num">
                                          <p:cBhvr>
                                            <p:cTn id="334" dur="500" fill="hold"/>
                                            <p:tgtEl>
                                              <p:spTgt spid="233"/>
                                            </p:tgtEl>
                                            <p:attrNameLst>
                                              <p:attrName>ppt_w</p:attrName>
                                            </p:attrNameLst>
                                          </p:cBhvr>
                                          <p:tavLst>
                                            <p:tav tm="0">
                                              <p:val>
                                                <p:fltVal val="0"/>
                                              </p:val>
                                            </p:tav>
                                            <p:tav tm="100000">
                                              <p:val>
                                                <p:strVal val="#ppt_w"/>
                                              </p:val>
                                            </p:tav>
                                          </p:tavLst>
                                        </p:anim>
                                        <p:anim calcmode="lin" valueType="num">
                                          <p:cBhvr>
                                            <p:cTn id="335" dur="500" fill="hold"/>
                                            <p:tgtEl>
                                              <p:spTgt spid="233"/>
                                            </p:tgtEl>
                                            <p:attrNameLst>
                                              <p:attrName>ppt_h</p:attrName>
                                            </p:attrNameLst>
                                          </p:cBhvr>
                                          <p:tavLst>
                                            <p:tav tm="0">
                                              <p:val>
                                                <p:fltVal val="0"/>
                                              </p:val>
                                            </p:tav>
                                            <p:tav tm="100000">
                                              <p:val>
                                                <p:strVal val="#ppt_h"/>
                                              </p:val>
                                            </p:tav>
                                          </p:tavLst>
                                        </p:anim>
                                        <p:animEffect transition="in" filter="fade">
                                          <p:cBhvr>
                                            <p:cTn id="336" dur="500"/>
                                            <p:tgtEl>
                                              <p:spTgt spid="233"/>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236"/>
                                            </p:tgtEl>
                                            <p:attrNameLst>
                                              <p:attrName>style.visibility</p:attrName>
                                            </p:attrNameLst>
                                          </p:cBhvr>
                                          <p:to>
                                            <p:strVal val="visible"/>
                                          </p:to>
                                        </p:set>
                                        <p:anim calcmode="lin" valueType="num">
                                          <p:cBhvr>
                                            <p:cTn id="339" dur="500" fill="hold"/>
                                            <p:tgtEl>
                                              <p:spTgt spid="236"/>
                                            </p:tgtEl>
                                            <p:attrNameLst>
                                              <p:attrName>ppt_w</p:attrName>
                                            </p:attrNameLst>
                                          </p:cBhvr>
                                          <p:tavLst>
                                            <p:tav tm="0">
                                              <p:val>
                                                <p:fltVal val="0"/>
                                              </p:val>
                                            </p:tav>
                                            <p:tav tm="100000">
                                              <p:val>
                                                <p:strVal val="#ppt_w"/>
                                              </p:val>
                                            </p:tav>
                                          </p:tavLst>
                                        </p:anim>
                                        <p:anim calcmode="lin" valueType="num">
                                          <p:cBhvr>
                                            <p:cTn id="340" dur="500" fill="hold"/>
                                            <p:tgtEl>
                                              <p:spTgt spid="236"/>
                                            </p:tgtEl>
                                            <p:attrNameLst>
                                              <p:attrName>ppt_h</p:attrName>
                                            </p:attrNameLst>
                                          </p:cBhvr>
                                          <p:tavLst>
                                            <p:tav tm="0">
                                              <p:val>
                                                <p:fltVal val="0"/>
                                              </p:val>
                                            </p:tav>
                                            <p:tav tm="100000">
                                              <p:val>
                                                <p:strVal val="#ppt_h"/>
                                              </p:val>
                                            </p:tav>
                                          </p:tavLst>
                                        </p:anim>
                                        <p:animEffect transition="in" filter="fade">
                                          <p:cBhvr>
                                            <p:cTn id="341" dur="500"/>
                                            <p:tgtEl>
                                              <p:spTgt spid="236"/>
                                            </p:tgtEl>
                                          </p:cBhvr>
                                        </p:animEffect>
                                      </p:childTnLst>
                                    </p:cTn>
                                  </p:par>
                                  <p:par>
                                    <p:cTn id="342" presetID="53" presetClass="entr" presetSubtype="16" fill="hold" grpId="0" nodeType="withEffect">
                                      <p:stCondLst>
                                        <p:cond delay="0"/>
                                      </p:stCondLst>
                                      <p:childTnLst>
                                        <p:set>
                                          <p:cBhvr>
                                            <p:cTn id="343" dur="1" fill="hold">
                                              <p:stCondLst>
                                                <p:cond delay="0"/>
                                              </p:stCondLst>
                                            </p:cTn>
                                            <p:tgtEl>
                                              <p:spTgt spid="235"/>
                                            </p:tgtEl>
                                            <p:attrNameLst>
                                              <p:attrName>style.visibility</p:attrName>
                                            </p:attrNameLst>
                                          </p:cBhvr>
                                          <p:to>
                                            <p:strVal val="visible"/>
                                          </p:to>
                                        </p:set>
                                        <p:anim calcmode="lin" valueType="num">
                                          <p:cBhvr>
                                            <p:cTn id="344" dur="500" fill="hold"/>
                                            <p:tgtEl>
                                              <p:spTgt spid="235"/>
                                            </p:tgtEl>
                                            <p:attrNameLst>
                                              <p:attrName>ppt_w</p:attrName>
                                            </p:attrNameLst>
                                          </p:cBhvr>
                                          <p:tavLst>
                                            <p:tav tm="0">
                                              <p:val>
                                                <p:fltVal val="0"/>
                                              </p:val>
                                            </p:tav>
                                            <p:tav tm="100000">
                                              <p:val>
                                                <p:strVal val="#ppt_w"/>
                                              </p:val>
                                            </p:tav>
                                          </p:tavLst>
                                        </p:anim>
                                        <p:anim calcmode="lin" valueType="num">
                                          <p:cBhvr>
                                            <p:cTn id="345" dur="500" fill="hold"/>
                                            <p:tgtEl>
                                              <p:spTgt spid="235"/>
                                            </p:tgtEl>
                                            <p:attrNameLst>
                                              <p:attrName>ppt_h</p:attrName>
                                            </p:attrNameLst>
                                          </p:cBhvr>
                                          <p:tavLst>
                                            <p:tav tm="0">
                                              <p:val>
                                                <p:fltVal val="0"/>
                                              </p:val>
                                            </p:tav>
                                            <p:tav tm="100000">
                                              <p:val>
                                                <p:strVal val="#ppt_h"/>
                                              </p:val>
                                            </p:tav>
                                          </p:tavLst>
                                        </p:anim>
                                        <p:animEffect transition="in" filter="fade">
                                          <p:cBhvr>
                                            <p:cTn id="346" dur="500"/>
                                            <p:tgtEl>
                                              <p:spTgt spid="235"/>
                                            </p:tgtEl>
                                          </p:cBhvr>
                                        </p:animEffect>
                                      </p:childTnLst>
                                    </p:cTn>
                                  </p:par>
                                  <p:par>
                                    <p:cTn id="347" presetID="53" presetClass="entr" presetSubtype="16" fill="hold" grpId="0" nodeType="withEffect">
                                      <p:stCondLst>
                                        <p:cond delay="0"/>
                                      </p:stCondLst>
                                      <p:childTnLst>
                                        <p:set>
                                          <p:cBhvr>
                                            <p:cTn id="348" dur="1" fill="hold">
                                              <p:stCondLst>
                                                <p:cond delay="0"/>
                                              </p:stCondLst>
                                            </p:cTn>
                                            <p:tgtEl>
                                              <p:spTgt spid="234"/>
                                            </p:tgtEl>
                                            <p:attrNameLst>
                                              <p:attrName>style.visibility</p:attrName>
                                            </p:attrNameLst>
                                          </p:cBhvr>
                                          <p:to>
                                            <p:strVal val="visible"/>
                                          </p:to>
                                        </p:set>
                                        <p:anim calcmode="lin" valueType="num">
                                          <p:cBhvr>
                                            <p:cTn id="349" dur="500" fill="hold"/>
                                            <p:tgtEl>
                                              <p:spTgt spid="234"/>
                                            </p:tgtEl>
                                            <p:attrNameLst>
                                              <p:attrName>ppt_w</p:attrName>
                                            </p:attrNameLst>
                                          </p:cBhvr>
                                          <p:tavLst>
                                            <p:tav tm="0">
                                              <p:val>
                                                <p:fltVal val="0"/>
                                              </p:val>
                                            </p:tav>
                                            <p:tav tm="100000">
                                              <p:val>
                                                <p:strVal val="#ppt_w"/>
                                              </p:val>
                                            </p:tav>
                                          </p:tavLst>
                                        </p:anim>
                                        <p:anim calcmode="lin" valueType="num">
                                          <p:cBhvr>
                                            <p:cTn id="350" dur="500" fill="hold"/>
                                            <p:tgtEl>
                                              <p:spTgt spid="234"/>
                                            </p:tgtEl>
                                            <p:attrNameLst>
                                              <p:attrName>ppt_h</p:attrName>
                                            </p:attrNameLst>
                                          </p:cBhvr>
                                          <p:tavLst>
                                            <p:tav tm="0">
                                              <p:val>
                                                <p:fltVal val="0"/>
                                              </p:val>
                                            </p:tav>
                                            <p:tav tm="100000">
                                              <p:val>
                                                <p:strVal val="#ppt_h"/>
                                              </p:val>
                                            </p:tav>
                                          </p:tavLst>
                                        </p:anim>
                                        <p:animEffect transition="in" filter="fade">
                                          <p:cBhvr>
                                            <p:cTn id="351" dur="500"/>
                                            <p:tgtEl>
                                              <p:spTgt spid="234"/>
                                            </p:tgtEl>
                                          </p:cBhvr>
                                        </p:animEffect>
                                      </p:childTnLst>
                                    </p:cTn>
                                  </p:par>
                                  <p:par>
                                    <p:cTn id="352" presetID="53" presetClass="entr" presetSubtype="16" fill="hold" grpId="0" nodeType="withEffect">
                                      <p:stCondLst>
                                        <p:cond delay="0"/>
                                      </p:stCondLst>
                                      <p:childTnLst>
                                        <p:set>
                                          <p:cBhvr>
                                            <p:cTn id="353" dur="1" fill="hold">
                                              <p:stCondLst>
                                                <p:cond delay="0"/>
                                              </p:stCondLst>
                                            </p:cTn>
                                            <p:tgtEl>
                                              <p:spTgt spid="232"/>
                                            </p:tgtEl>
                                            <p:attrNameLst>
                                              <p:attrName>style.visibility</p:attrName>
                                            </p:attrNameLst>
                                          </p:cBhvr>
                                          <p:to>
                                            <p:strVal val="visible"/>
                                          </p:to>
                                        </p:set>
                                        <p:anim calcmode="lin" valueType="num">
                                          <p:cBhvr>
                                            <p:cTn id="354" dur="500" fill="hold"/>
                                            <p:tgtEl>
                                              <p:spTgt spid="232"/>
                                            </p:tgtEl>
                                            <p:attrNameLst>
                                              <p:attrName>ppt_w</p:attrName>
                                            </p:attrNameLst>
                                          </p:cBhvr>
                                          <p:tavLst>
                                            <p:tav tm="0">
                                              <p:val>
                                                <p:fltVal val="0"/>
                                              </p:val>
                                            </p:tav>
                                            <p:tav tm="100000">
                                              <p:val>
                                                <p:strVal val="#ppt_w"/>
                                              </p:val>
                                            </p:tav>
                                          </p:tavLst>
                                        </p:anim>
                                        <p:anim calcmode="lin" valueType="num">
                                          <p:cBhvr>
                                            <p:cTn id="355" dur="500" fill="hold"/>
                                            <p:tgtEl>
                                              <p:spTgt spid="232"/>
                                            </p:tgtEl>
                                            <p:attrNameLst>
                                              <p:attrName>ppt_h</p:attrName>
                                            </p:attrNameLst>
                                          </p:cBhvr>
                                          <p:tavLst>
                                            <p:tav tm="0">
                                              <p:val>
                                                <p:fltVal val="0"/>
                                              </p:val>
                                            </p:tav>
                                            <p:tav tm="100000">
                                              <p:val>
                                                <p:strVal val="#ppt_h"/>
                                              </p:val>
                                            </p:tav>
                                          </p:tavLst>
                                        </p:anim>
                                        <p:animEffect transition="in" filter="fade">
                                          <p:cBhvr>
                                            <p:cTn id="356" dur="500"/>
                                            <p:tgtEl>
                                              <p:spTgt spid="232"/>
                                            </p:tgtEl>
                                          </p:cBhvr>
                                        </p:animEffect>
                                      </p:childTnLst>
                                    </p:cTn>
                                  </p:par>
                                </p:childTnLst>
                              </p:cTn>
                            </p:par>
                            <p:par>
                              <p:cTn id="357" fill="hold">
                                <p:stCondLst>
                                  <p:cond delay="3000"/>
                                </p:stCondLst>
                                <p:childTnLst>
                                  <p:par>
                                    <p:cTn id="358" presetID="53" presetClass="entr" presetSubtype="16" fill="hold" grpId="0" nodeType="afterEffect">
                                      <p:stCondLst>
                                        <p:cond delay="0"/>
                                      </p:stCondLst>
                                      <p:childTnLst>
                                        <p:set>
                                          <p:cBhvr>
                                            <p:cTn id="359" dur="1" fill="hold">
                                              <p:stCondLst>
                                                <p:cond delay="0"/>
                                              </p:stCondLst>
                                            </p:cTn>
                                            <p:tgtEl>
                                              <p:spTgt spid="12"/>
                                            </p:tgtEl>
                                            <p:attrNameLst>
                                              <p:attrName>style.visibility</p:attrName>
                                            </p:attrNameLst>
                                          </p:cBhvr>
                                          <p:to>
                                            <p:strVal val="visible"/>
                                          </p:to>
                                        </p:set>
                                        <p:anim calcmode="lin" valueType="num">
                                          <p:cBhvr>
                                            <p:cTn id="360" dur="500" fill="hold"/>
                                            <p:tgtEl>
                                              <p:spTgt spid="12"/>
                                            </p:tgtEl>
                                            <p:attrNameLst>
                                              <p:attrName>ppt_w</p:attrName>
                                            </p:attrNameLst>
                                          </p:cBhvr>
                                          <p:tavLst>
                                            <p:tav tm="0">
                                              <p:val>
                                                <p:fltVal val="0"/>
                                              </p:val>
                                            </p:tav>
                                            <p:tav tm="100000">
                                              <p:val>
                                                <p:strVal val="#ppt_w"/>
                                              </p:val>
                                            </p:tav>
                                          </p:tavLst>
                                        </p:anim>
                                        <p:anim calcmode="lin" valueType="num">
                                          <p:cBhvr>
                                            <p:cTn id="361" dur="500" fill="hold"/>
                                            <p:tgtEl>
                                              <p:spTgt spid="12"/>
                                            </p:tgtEl>
                                            <p:attrNameLst>
                                              <p:attrName>ppt_h</p:attrName>
                                            </p:attrNameLst>
                                          </p:cBhvr>
                                          <p:tavLst>
                                            <p:tav tm="0">
                                              <p:val>
                                                <p:fltVal val="0"/>
                                              </p:val>
                                            </p:tav>
                                            <p:tav tm="100000">
                                              <p:val>
                                                <p:strVal val="#ppt_h"/>
                                              </p:val>
                                            </p:tav>
                                          </p:tavLst>
                                        </p:anim>
                                        <p:animEffect transition="in" filter="fade">
                                          <p:cBhvr>
                                            <p:cTn id="362" dur="500"/>
                                            <p:tgtEl>
                                              <p:spTgt spid="12"/>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214"/>
                                            </p:tgtEl>
                                            <p:attrNameLst>
                                              <p:attrName>style.visibility</p:attrName>
                                            </p:attrNameLst>
                                          </p:cBhvr>
                                          <p:to>
                                            <p:strVal val="visible"/>
                                          </p:to>
                                        </p:set>
                                        <p:anim calcmode="lin" valueType="num">
                                          <p:cBhvr>
                                            <p:cTn id="365" dur="500" fill="hold"/>
                                            <p:tgtEl>
                                              <p:spTgt spid="214"/>
                                            </p:tgtEl>
                                            <p:attrNameLst>
                                              <p:attrName>ppt_w</p:attrName>
                                            </p:attrNameLst>
                                          </p:cBhvr>
                                          <p:tavLst>
                                            <p:tav tm="0">
                                              <p:val>
                                                <p:fltVal val="0"/>
                                              </p:val>
                                            </p:tav>
                                            <p:tav tm="100000">
                                              <p:val>
                                                <p:strVal val="#ppt_w"/>
                                              </p:val>
                                            </p:tav>
                                          </p:tavLst>
                                        </p:anim>
                                        <p:anim calcmode="lin" valueType="num">
                                          <p:cBhvr>
                                            <p:cTn id="366" dur="500" fill="hold"/>
                                            <p:tgtEl>
                                              <p:spTgt spid="214"/>
                                            </p:tgtEl>
                                            <p:attrNameLst>
                                              <p:attrName>ppt_h</p:attrName>
                                            </p:attrNameLst>
                                          </p:cBhvr>
                                          <p:tavLst>
                                            <p:tav tm="0">
                                              <p:val>
                                                <p:fltVal val="0"/>
                                              </p:val>
                                            </p:tav>
                                            <p:tav tm="100000">
                                              <p:val>
                                                <p:strVal val="#ppt_h"/>
                                              </p:val>
                                            </p:tav>
                                          </p:tavLst>
                                        </p:anim>
                                        <p:animEffect transition="in" filter="fade">
                                          <p:cBhvr>
                                            <p:cTn id="367" dur="500"/>
                                            <p:tgtEl>
                                              <p:spTgt spid="214"/>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216"/>
                                            </p:tgtEl>
                                            <p:attrNameLst>
                                              <p:attrName>style.visibility</p:attrName>
                                            </p:attrNameLst>
                                          </p:cBhvr>
                                          <p:to>
                                            <p:strVal val="visible"/>
                                          </p:to>
                                        </p:set>
                                        <p:anim calcmode="lin" valueType="num">
                                          <p:cBhvr>
                                            <p:cTn id="370" dur="500" fill="hold"/>
                                            <p:tgtEl>
                                              <p:spTgt spid="216"/>
                                            </p:tgtEl>
                                            <p:attrNameLst>
                                              <p:attrName>ppt_w</p:attrName>
                                            </p:attrNameLst>
                                          </p:cBhvr>
                                          <p:tavLst>
                                            <p:tav tm="0">
                                              <p:val>
                                                <p:fltVal val="0"/>
                                              </p:val>
                                            </p:tav>
                                            <p:tav tm="100000">
                                              <p:val>
                                                <p:strVal val="#ppt_w"/>
                                              </p:val>
                                            </p:tav>
                                          </p:tavLst>
                                        </p:anim>
                                        <p:anim calcmode="lin" valueType="num">
                                          <p:cBhvr>
                                            <p:cTn id="371" dur="500" fill="hold"/>
                                            <p:tgtEl>
                                              <p:spTgt spid="216"/>
                                            </p:tgtEl>
                                            <p:attrNameLst>
                                              <p:attrName>ppt_h</p:attrName>
                                            </p:attrNameLst>
                                          </p:cBhvr>
                                          <p:tavLst>
                                            <p:tav tm="0">
                                              <p:val>
                                                <p:fltVal val="0"/>
                                              </p:val>
                                            </p:tav>
                                            <p:tav tm="100000">
                                              <p:val>
                                                <p:strVal val="#ppt_h"/>
                                              </p:val>
                                            </p:tav>
                                          </p:tavLst>
                                        </p:anim>
                                        <p:animEffect transition="in" filter="fade">
                                          <p:cBhvr>
                                            <p:cTn id="372" dur="500"/>
                                            <p:tgtEl>
                                              <p:spTgt spid="216"/>
                                            </p:tgtEl>
                                          </p:cBhvr>
                                        </p:animEffect>
                                      </p:childTnLst>
                                    </p:cTn>
                                  </p:par>
                                  <p:par>
                                    <p:cTn id="373" presetID="53" presetClass="entr" presetSubtype="16" fill="hold" grpId="0" nodeType="withEffect">
                                      <p:stCondLst>
                                        <p:cond delay="0"/>
                                      </p:stCondLst>
                                      <p:childTnLst>
                                        <p:set>
                                          <p:cBhvr>
                                            <p:cTn id="374" dur="1" fill="hold">
                                              <p:stCondLst>
                                                <p:cond delay="0"/>
                                              </p:stCondLst>
                                            </p:cTn>
                                            <p:tgtEl>
                                              <p:spTgt spid="218"/>
                                            </p:tgtEl>
                                            <p:attrNameLst>
                                              <p:attrName>style.visibility</p:attrName>
                                            </p:attrNameLst>
                                          </p:cBhvr>
                                          <p:to>
                                            <p:strVal val="visible"/>
                                          </p:to>
                                        </p:set>
                                        <p:anim calcmode="lin" valueType="num">
                                          <p:cBhvr>
                                            <p:cTn id="375" dur="500" fill="hold"/>
                                            <p:tgtEl>
                                              <p:spTgt spid="218"/>
                                            </p:tgtEl>
                                            <p:attrNameLst>
                                              <p:attrName>ppt_w</p:attrName>
                                            </p:attrNameLst>
                                          </p:cBhvr>
                                          <p:tavLst>
                                            <p:tav tm="0">
                                              <p:val>
                                                <p:fltVal val="0"/>
                                              </p:val>
                                            </p:tav>
                                            <p:tav tm="100000">
                                              <p:val>
                                                <p:strVal val="#ppt_w"/>
                                              </p:val>
                                            </p:tav>
                                          </p:tavLst>
                                        </p:anim>
                                        <p:anim calcmode="lin" valueType="num">
                                          <p:cBhvr>
                                            <p:cTn id="376" dur="500" fill="hold"/>
                                            <p:tgtEl>
                                              <p:spTgt spid="218"/>
                                            </p:tgtEl>
                                            <p:attrNameLst>
                                              <p:attrName>ppt_h</p:attrName>
                                            </p:attrNameLst>
                                          </p:cBhvr>
                                          <p:tavLst>
                                            <p:tav tm="0">
                                              <p:val>
                                                <p:fltVal val="0"/>
                                              </p:val>
                                            </p:tav>
                                            <p:tav tm="100000">
                                              <p:val>
                                                <p:strVal val="#ppt_h"/>
                                              </p:val>
                                            </p:tav>
                                          </p:tavLst>
                                        </p:anim>
                                        <p:animEffect transition="in" filter="fade">
                                          <p:cBhvr>
                                            <p:cTn id="377" dur="500"/>
                                            <p:tgtEl>
                                              <p:spTgt spid="218"/>
                                            </p:tgtEl>
                                          </p:cBhvr>
                                        </p:animEffect>
                                      </p:childTnLst>
                                    </p:cTn>
                                  </p:par>
                                  <p:par>
                                    <p:cTn id="378" presetID="53" presetClass="entr" presetSubtype="16" fill="hold" grpId="0" nodeType="withEffect">
                                      <p:stCondLst>
                                        <p:cond delay="0"/>
                                      </p:stCondLst>
                                      <p:childTnLst>
                                        <p:set>
                                          <p:cBhvr>
                                            <p:cTn id="379" dur="1" fill="hold">
                                              <p:stCondLst>
                                                <p:cond delay="0"/>
                                              </p:stCondLst>
                                            </p:cTn>
                                            <p:tgtEl>
                                              <p:spTgt spid="227"/>
                                            </p:tgtEl>
                                            <p:attrNameLst>
                                              <p:attrName>style.visibility</p:attrName>
                                            </p:attrNameLst>
                                          </p:cBhvr>
                                          <p:to>
                                            <p:strVal val="visible"/>
                                          </p:to>
                                        </p:set>
                                        <p:anim calcmode="lin" valueType="num">
                                          <p:cBhvr>
                                            <p:cTn id="380" dur="500" fill="hold"/>
                                            <p:tgtEl>
                                              <p:spTgt spid="227"/>
                                            </p:tgtEl>
                                            <p:attrNameLst>
                                              <p:attrName>ppt_w</p:attrName>
                                            </p:attrNameLst>
                                          </p:cBhvr>
                                          <p:tavLst>
                                            <p:tav tm="0">
                                              <p:val>
                                                <p:fltVal val="0"/>
                                              </p:val>
                                            </p:tav>
                                            <p:tav tm="100000">
                                              <p:val>
                                                <p:strVal val="#ppt_w"/>
                                              </p:val>
                                            </p:tav>
                                          </p:tavLst>
                                        </p:anim>
                                        <p:anim calcmode="lin" valueType="num">
                                          <p:cBhvr>
                                            <p:cTn id="381" dur="500" fill="hold"/>
                                            <p:tgtEl>
                                              <p:spTgt spid="227"/>
                                            </p:tgtEl>
                                            <p:attrNameLst>
                                              <p:attrName>ppt_h</p:attrName>
                                            </p:attrNameLst>
                                          </p:cBhvr>
                                          <p:tavLst>
                                            <p:tav tm="0">
                                              <p:val>
                                                <p:fltVal val="0"/>
                                              </p:val>
                                            </p:tav>
                                            <p:tav tm="100000">
                                              <p:val>
                                                <p:strVal val="#ppt_h"/>
                                              </p:val>
                                            </p:tav>
                                          </p:tavLst>
                                        </p:anim>
                                        <p:animEffect transition="in" filter="fade">
                                          <p:cBhvr>
                                            <p:cTn id="382" dur="500"/>
                                            <p:tgtEl>
                                              <p:spTgt spid="227"/>
                                            </p:tgtEl>
                                          </p:cBhvr>
                                        </p:animEffect>
                                      </p:childTnLst>
                                    </p:cTn>
                                  </p:par>
                                </p:childTnLst>
                              </p:cTn>
                            </p:par>
                            <p:par>
                              <p:cTn id="383" fill="hold">
                                <p:stCondLst>
                                  <p:cond delay="3500"/>
                                </p:stCondLst>
                                <p:childTnLst>
                                  <p:par>
                                    <p:cTn id="384" presetID="10" presetClass="entr" presetSubtype="0" fill="hold" grpId="0" nodeType="afterEffect">
                                      <p:stCondLst>
                                        <p:cond delay="0"/>
                                      </p:stCondLst>
                                      <p:childTnLst>
                                        <p:set>
                                          <p:cBhvr>
                                            <p:cTn id="385" dur="1" fill="hold">
                                              <p:stCondLst>
                                                <p:cond delay="0"/>
                                              </p:stCondLst>
                                            </p:cTn>
                                            <p:tgtEl>
                                              <p:spTgt spid="9"/>
                                            </p:tgtEl>
                                            <p:attrNameLst>
                                              <p:attrName>style.visibility</p:attrName>
                                            </p:attrNameLst>
                                          </p:cBhvr>
                                          <p:to>
                                            <p:strVal val="visible"/>
                                          </p:to>
                                        </p:set>
                                        <p:animEffect transition="in" filter="fade">
                                          <p:cBhvr>
                                            <p:cTn id="386" dur="500"/>
                                            <p:tgtEl>
                                              <p:spTgt spid="9"/>
                                            </p:tgtEl>
                                          </p:cBhvr>
                                        </p:animEffect>
                                      </p:childTnLst>
                                    </p:cTn>
                                  </p:par>
                                  <p:par>
                                    <p:cTn id="387" presetID="10" presetClass="entr" presetSubtype="0" fill="hold" grpId="0" nodeType="withEffect">
                                      <p:stCondLst>
                                        <p:cond delay="0"/>
                                      </p:stCondLst>
                                      <p:childTnLst>
                                        <p:set>
                                          <p:cBhvr>
                                            <p:cTn id="388" dur="1" fill="hold">
                                              <p:stCondLst>
                                                <p:cond delay="0"/>
                                              </p:stCondLst>
                                            </p:cTn>
                                            <p:tgtEl>
                                              <p:spTgt spid="213"/>
                                            </p:tgtEl>
                                            <p:attrNameLst>
                                              <p:attrName>style.visibility</p:attrName>
                                            </p:attrNameLst>
                                          </p:cBhvr>
                                          <p:to>
                                            <p:strVal val="visible"/>
                                          </p:to>
                                        </p:set>
                                        <p:animEffect transition="in" filter="fade">
                                          <p:cBhvr>
                                            <p:cTn id="389" dur="500"/>
                                            <p:tgtEl>
                                              <p:spTgt spid="213"/>
                                            </p:tgtEl>
                                          </p:cBhvr>
                                        </p:animEffect>
                                      </p:childTnLst>
                                    </p:cTn>
                                  </p:par>
                                  <p:par>
                                    <p:cTn id="390" presetID="10" presetClass="entr" presetSubtype="0" fill="hold" grpId="0" nodeType="withEffect">
                                      <p:stCondLst>
                                        <p:cond delay="0"/>
                                      </p:stCondLst>
                                      <p:childTnLst>
                                        <p:set>
                                          <p:cBhvr>
                                            <p:cTn id="391" dur="1" fill="hold">
                                              <p:stCondLst>
                                                <p:cond delay="0"/>
                                              </p:stCondLst>
                                            </p:cTn>
                                            <p:tgtEl>
                                              <p:spTgt spid="215"/>
                                            </p:tgtEl>
                                            <p:attrNameLst>
                                              <p:attrName>style.visibility</p:attrName>
                                            </p:attrNameLst>
                                          </p:cBhvr>
                                          <p:to>
                                            <p:strVal val="visible"/>
                                          </p:to>
                                        </p:set>
                                        <p:animEffect transition="in" filter="fade">
                                          <p:cBhvr>
                                            <p:cTn id="392" dur="500"/>
                                            <p:tgtEl>
                                              <p:spTgt spid="215"/>
                                            </p:tgtEl>
                                          </p:cBhvr>
                                        </p:animEffect>
                                      </p:childTnLst>
                                    </p:cTn>
                                  </p:par>
                                  <p:par>
                                    <p:cTn id="393" presetID="10" presetClass="entr" presetSubtype="0" fill="hold" grpId="0" nodeType="withEffect">
                                      <p:stCondLst>
                                        <p:cond delay="0"/>
                                      </p:stCondLst>
                                      <p:childTnLst>
                                        <p:set>
                                          <p:cBhvr>
                                            <p:cTn id="394" dur="1" fill="hold">
                                              <p:stCondLst>
                                                <p:cond delay="0"/>
                                              </p:stCondLst>
                                            </p:cTn>
                                            <p:tgtEl>
                                              <p:spTgt spid="217"/>
                                            </p:tgtEl>
                                            <p:attrNameLst>
                                              <p:attrName>style.visibility</p:attrName>
                                            </p:attrNameLst>
                                          </p:cBhvr>
                                          <p:to>
                                            <p:strVal val="visible"/>
                                          </p:to>
                                        </p:set>
                                        <p:animEffect transition="in" filter="fade">
                                          <p:cBhvr>
                                            <p:cTn id="395" dur="500"/>
                                            <p:tgtEl>
                                              <p:spTgt spid="217"/>
                                            </p:tgtEl>
                                          </p:cBhvr>
                                        </p:animEffect>
                                      </p:childTnLst>
                                    </p:cTn>
                                  </p:par>
                                  <p:par>
                                    <p:cTn id="396" presetID="10" presetClass="entr" presetSubtype="0" fill="hold" grpId="0" nodeType="withEffect">
                                      <p:stCondLst>
                                        <p:cond delay="0"/>
                                      </p:stCondLst>
                                      <p:childTnLst>
                                        <p:set>
                                          <p:cBhvr>
                                            <p:cTn id="397" dur="1" fill="hold">
                                              <p:stCondLst>
                                                <p:cond delay="0"/>
                                              </p:stCondLst>
                                            </p:cTn>
                                            <p:tgtEl>
                                              <p:spTgt spid="219"/>
                                            </p:tgtEl>
                                            <p:attrNameLst>
                                              <p:attrName>style.visibility</p:attrName>
                                            </p:attrNameLst>
                                          </p:cBhvr>
                                          <p:to>
                                            <p:strVal val="visible"/>
                                          </p:to>
                                        </p:set>
                                        <p:animEffect transition="in" filter="fade">
                                          <p:cBhvr>
                                            <p:cTn id="398" dur="500"/>
                                            <p:tgtEl>
                                              <p:spTgt spid="219"/>
                                            </p:tgtEl>
                                          </p:cBhvr>
                                        </p:animEffect>
                                      </p:childTnLst>
                                    </p:cTn>
                                  </p:par>
                                </p:childTnLst>
                              </p:cTn>
                            </p:par>
                            <p:par>
                              <p:cTn id="399" fill="hold">
                                <p:stCondLst>
                                  <p:cond delay="4000"/>
                                </p:stCondLst>
                                <p:childTnLst>
                                  <p:par>
                                    <p:cTn id="400" presetID="10" presetClass="entr" presetSubtype="0" fill="hold" grpId="0" nodeType="afterEffect">
                                      <p:stCondLst>
                                        <p:cond delay="0"/>
                                      </p:stCondLst>
                                      <p:childTnLst>
                                        <p:set>
                                          <p:cBhvr>
                                            <p:cTn id="401" dur="1" fill="hold">
                                              <p:stCondLst>
                                                <p:cond delay="0"/>
                                              </p:stCondLst>
                                            </p:cTn>
                                            <p:tgtEl>
                                              <p:spTgt spid="212"/>
                                            </p:tgtEl>
                                            <p:attrNameLst>
                                              <p:attrName>style.visibility</p:attrName>
                                            </p:attrNameLst>
                                          </p:cBhvr>
                                          <p:to>
                                            <p:strVal val="visible"/>
                                          </p:to>
                                        </p:set>
                                        <p:animEffect transition="in" filter="fade">
                                          <p:cBhvr>
                                            <p:cTn id="402" dur="500"/>
                                            <p:tgtEl>
                                              <p:spTgt spid="212"/>
                                            </p:tgtEl>
                                          </p:cBhvr>
                                        </p:animEffect>
                                      </p:childTnLst>
                                    </p:cTn>
                                  </p:par>
                                </p:childTnLst>
                              </p:cTn>
                            </p:par>
                            <p:par>
                              <p:cTn id="403" fill="hold">
                                <p:stCondLst>
                                  <p:cond delay="4500"/>
                                </p:stCondLst>
                                <p:childTnLst>
                                  <p:par>
                                    <p:cTn id="404" presetID="10" presetClass="entr" presetSubtype="0" fill="hold" grpId="0" nodeType="afterEffect">
                                      <p:stCondLst>
                                        <p:cond delay="0"/>
                                      </p:stCondLst>
                                      <p:childTnLst>
                                        <p:set>
                                          <p:cBhvr>
                                            <p:cTn id="405" dur="1" fill="hold">
                                              <p:stCondLst>
                                                <p:cond delay="0"/>
                                              </p:stCondLst>
                                            </p:cTn>
                                            <p:tgtEl>
                                              <p:spTgt spid="8"/>
                                            </p:tgtEl>
                                            <p:attrNameLst>
                                              <p:attrName>style.visibility</p:attrName>
                                            </p:attrNameLst>
                                          </p:cBhvr>
                                          <p:to>
                                            <p:strVal val="visible"/>
                                          </p:to>
                                        </p:set>
                                        <p:animEffect transition="in" filter="fade">
                                          <p:cBhvr>
                                            <p:cTn id="40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3" grpId="0" animBg="1"/>
          <p:bldP spid="24" grpId="0" animBg="1"/>
          <p:bldP spid="29" grpId="0" animBg="1"/>
          <p:bldP spid="33" grpId="0" animBg="1"/>
          <p:bldP spid="38" grpId="0" animBg="1"/>
          <p:bldP spid="42" grpId="0" animBg="1"/>
          <p:bldP spid="43" grpId="0" animBg="1"/>
          <p:bldP spid="44" grpId="0" animBg="1"/>
          <p:bldP spid="45" grpId="0" animBg="1"/>
          <p:bldP spid="46" grpId="0" animBg="1"/>
          <p:bldP spid="54" grpId="0" animBg="1"/>
          <p:bldP spid="55" grpId="0" animBg="1"/>
          <p:bldP spid="65" grpId="0" animBg="1"/>
          <p:bldP spid="66" grpId="0" animBg="1"/>
          <p:bldP spid="87" grpId="0" animBg="1"/>
          <p:bldP spid="88" grpId="0" animBg="1"/>
          <p:bldP spid="89" grpId="0" animBg="1"/>
          <p:bldP spid="90" grpId="0" animBg="1"/>
          <p:bldP spid="98" grpId="0" animBg="1"/>
          <p:bldP spid="99" grpId="0" animBg="1"/>
          <p:bldP spid="107" grpId="0" animBg="1"/>
          <p:bldP spid="111" grpId="0" animBg="1"/>
          <p:bldP spid="133" grpId="0" animBg="1"/>
          <p:bldP spid="138" grpId="0" animBg="1"/>
          <p:bldP spid="139" grpId="0" animBg="1"/>
          <p:bldP spid="140" grpId="0" animBg="1"/>
          <p:bldP spid="141" grpId="0" animBg="1"/>
          <p:bldP spid="142" grpId="0" animBg="1"/>
          <p:bldP spid="148" grpId="0" animBg="1"/>
          <p:bldP spid="149" grpId="0" animBg="1"/>
          <p:bldP spid="150" grpId="0" animBg="1"/>
          <p:bldP spid="151" grpId="0" animBg="1"/>
          <p:bldP spid="152" grpId="0" animBg="1"/>
          <p:bldP spid="165" grpId="0" animBg="1"/>
          <p:bldP spid="166" grpId="0" animBg="1"/>
          <p:bldP spid="167" grpId="0" animBg="1"/>
          <p:bldP spid="187" grpId="0" animBg="1"/>
          <p:bldP spid="198" grpId="0" animBg="1"/>
          <p:bldP spid="220" grpId="0" animBg="1"/>
          <p:bldP spid="12" grpId="0" animBg="1"/>
          <p:bldP spid="212" grpId="0"/>
          <p:bldP spid="213" grpId="0"/>
          <p:bldP spid="214" grpId="0" animBg="1"/>
          <p:bldP spid="215" grpId="0"/>
          <p:bldP spid="216" grpId="0" animBg="1"/>
          <p:bldP spid="217" grpId="0"/>
          <p:bldP spid="218" grpId="0" animBg="1"/>
          <p:bldP spid="219" grpId="0"/>
          <p:bldP spid="227" grpId="0" animBg="1"/>
          <p:bldP spid="153" grpId="0" animBg="1"/>
          <p:bldP spid="228" grpId="0" animBg="1"/>
          <p:bldP spid="229" grpId="0" animBg="1"/>
          <p:bldP spid="230" grpId="0" animBg="1"/>
          <p:bldP spid="231" grpId="0" animBg="1"/>
          <p:bldP spid="232" grpId="0"/>
          <p:bldP spid="233" grpId="0"/>
          <p:bldP spid="234" grpId="0"/>
          <p:bldP spid="235" grpId="0"/>
          <p:bldP spid="23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Oval 2"/>
          <p:cNvSpPr/>
          <p:nvPr/>
        </p:nvSpPr>
        <p:spPr>
          <a:xfrm>
            <a:off x="5339362" y="3639754"/>
            <a:ext cx="492080" cy="492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4" name="Freeform 31"/>
          <p:cNvSpPr>
            <a:spLocks noEditPoints="1"/>
          </p:cNvSpPr>
          <p:nvPr/>
        </p:nvSpPr>
        <p:spPr bwMode="auto">
          <a:xfrm>
            <a:off x="3693938" y="1461182"/>
            <a:ext cx="2109621" cy="3544579"/>
          </a:xfrm>
          <a:custGeom>
            <a:avLst/>
            <a:gdLst>
              <a:gd name="T0" fmla="*/ 687 w 687"/>
              <a:gd name="T1" fmla="*/ 393 h 1153"/>
              <a:gd name="T2" fmla="*/ 424 w 687"/>
              <a:gd name="T3" fmla="*/ 380 h 1153"/>
              <a:gd name="T4" fmla="*/ 520 w 687"/>
              <a:gd name="T5" fmla="*/ 51 h 1153"/>
              <a:gd name="T6" fmla="*/ 88 w 687"/>
              <a:gd name="T7" fmla="*/ 0 h 1153"/>
              <a:gd name="T8" fmla="*/ 0 w 687"/>
              <a:gd name="T9" fmla="*/ 621 h 1153"/>
              <a:gd name="T10" fmla="*/ 206 w 687"/>
              <a:gd name="T11" fmla="*/ 618 h 1153"/>
              <a:gd name="T12" fmla="*/ 105 w 687"/>
              <a:gd name="T13" fmla="*/ 1153 h 1153"/>
              <a:gd name="T14" fmla="*/ 687 w 687"/>
              <a:gd name="T15" fmla="*/ 393 h 1153"/>
              <a:gd name="T16" fmla="*/ 363 w 687"/>
              <a:gd name="T17" fmla="*/ 416 h 1153"/>
              <a:gd name="T18" fmla="*/ 601 w 687"/>
              <a:gd name="T19" fmla="*/ 427 h 1153"/>
              <a:gd name="T20" fmla="*/ 190 w 687"/>
              <a:gd name="T21" fmla="*/ 966 h 1153"/>
              <a:gd name="T22" fmla="*/ 263 w 687"/>
              <a:gd name="T23" fmla="*/ 578 h 1153"/>
              <a:gd name="T24" fmla="*/ 55 w 687"/>
              <a:gd name="T25" fmla="*/ 581 h 1153"/>
              <a:gd name="T26" fmla="*/ 130 w 687"/>
              <a:gd name="T27" fmla="*/ 44 h 1153"/>
              <a:gd name="T28" fmla="*/ 460 w 687"/>
              <a:gd name="T29" fmla="*/ 83 h 1153"/>
              <a:gd name="T30" fmla="*/ 363 w 687"/>
              <a:gd name="T31" fmla="*/ 416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7" h="1153">
                <a:moveTo>
                  <a:pt x="687" y="393"/>
                </a:moveTo>
                <a:cubicBezTo>
                  <a:pt x="424" y="380"/>
                  <a:pt x="424" y="380"/>
                  <a:pt x="424" y="380"/>
                </a:cubicBezTo>
                <a:cubicBezTo>
                  <a:pt x="520" y="51"/>
                  <a:pt x="520" y="51"/>
                  <a:pt x="520" y="51"/>
                </a:cubicBezTo>
                <a:cubicBezTo>
                  <a:pt x="88" y="0"/>
                  <a:pt x="88" y="0"/>
                  <a:pt x="88" y="0"/>
                </a:cubicBezTo>
                <a:cubicBezTo>
                  <a:pt x="0" y="621"/>
                  <a:pt x="0" y="621"/>
                  <a:pt x="0" y="621"/>
                </a:cubicBezTo>
                <a:cubicBezTo>
                  <a:pt x="206" y="618"/>
                  <a:pt x="206" y="618"/>
                  <a:pt x="206" y="618"/>
                </a:cubicBezTo>
                <a:cubicBezTo>
                  <a:pt x="105" y="1153"/>
                  <a:pt x="105" y="1153"/>
                  <a:pt x="105" y="1153"/>
                </a:cubicBezTo>
                <a:lnTo>
                  <a:pt x="687" y="393"/>
                </a:lnTo>
                <a:close/>
                <a:moveTo>
                  <a:pt x="363" y="416"/>
                </a:moveTo>
                <a:cubicBezTo>
                  <a:pt x="363" y="416"/>
                  <a:pt x="524" y="424"/>
                  <a:pt x="601" y="427"/>
                </a:cubicBezTo>
                <a:cubicBezTo>
                  <a:pt x="545" y="502"/>
                  <a:pt x="330" y="782"/>
                  <a:pt x="190" y="966"/>
                </a:cubicBezTo>
                <a:cubicBezTo>
                  <a:pt x="220" y="808"/>
                  <a:pt x="263" y="578"/>
                  <a:pt x="263" y="578"/>
                </a:cubicBezTo>
                <a:cubicBezTo>
                  <a:pt x="263" y="578"/>
                  <a:pt x="115" y="580"/>
                  <a:pt x="55" y="581"/>
                </a:cubicBezTo>
                <a:cubicBezTo>
                  <a:pt x="65" y="506"/>
                  <a:pt x="122" y="104"/>
                  <a:pt x="130" y="44"/>
                </a:cubicBezTo>
                <a:cubicBezTo>
                  <a:pt x="194" y="51"/>
                  <a:pt x="385" y="74"/>
                  <a:pt x="460" y="83"/>
                </a:cubicBezTo>
                <a:cubicBezTo>
                  <a:pt x="441" y="148"/>
                  <a:pt x="363" y="416"/>
                  <a:pt x="363" y="416"/>
                </a:cubicBezTo>
                <a:close/>
              </a:path>
            </a:pathLst>
          </a:custGeom>
          <a:solidFill>
            <a:schemeClr val="tx1">
              <a:lumMod val="20000"/>
              <a:lumOff val="80000"/>
            </a:schemeClr>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 name="Freeform 32"/>
          <p:cNvSpPr>
            <a:spLocks/>
          </p:cNvSpPr>
          <p:nvPr/>
        </p:nvSpPr>
        <p:spPr bwMode="auto">
          <a:xfrm>
            <a:off x="3945233" y="2819592"/>
            <a:ext cx="1415496" cy="378849"/>
          </a:xfrm>
          <a:custGeom>
            <a:avLst/>
            <a:gdLst>
              <a:gd name="T0" fmla="*/ 186 w 461"/>
              <a:gd name="T1" fmla="*/ 115 h 123"/>
              <a:gd name="T2" fmla="*/ 207 w 461"/>
              <a:gd name="T3" fmla="*/ 115 h 123"/>
              <a:gd name="T4" fmla="*/ 207 w 461"/>
              <a:gd name="T5" fmla="*/ 116 h 123"/>
              <a:gd name="T6" fmla="*/ 381 w 461"/>
              <a:gd name="T7" fmla="*/ 123 h 123"/>
              <a:gd name="T8" fmla="*/ 461 w 461"/>
              <a:gd name="T9" fmla="*/ 18 h 123"/>
              <a:gd name="T10" fmla="*/ 15 w 461"/>
              <a:gd name="T11" fmla="*/ 0 h 123"/>
              <a:gd name="T12" fmla="*/ 0 w 461"/>
              <a:gd name="T13" fmla="*/ 108 h 123"/>
              <a:gd name="T14" fmla="*/ 186 w 461"/>
              <a:gd name="T15" fmla="*/ 115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123">
                <a:moveTo>
                  <a:pt x="186" y="115"/>
                </a:moveTo>
                <a:cubicBezTo>
                  <a:pt x="207" y="115"/>
                  <a:pt x="207" y="115"/>
                  <a:pt x="207" y="115"/>
                </a:cubicBezTo>
                <a:cubicBezTo>
                  <a:pt x="207" y="116"/>
                  <a:pt x="207" y="116"/>
                  <a:pt x="207" y="116"/>
                </a:cubicBezTo>
                <a:cubicBezTo>
                  <a:pt x="381" y="123"/>
                  <a:pt x="381" y="123"/>
                  <a:pt x="381" y="123"/>
                </a:cubicBezTo>
                <a:cubicBezTo>
                  <a:pt x="412" y="83"/>
                  <a:pt x="439" y="47"/>
                  <a:pt x="461" y="18"/>
                </a:cubicBezTo>
                <a:cubicBezTo>
                  <a:pt x="15" y="0"/>
                  <a:pt x="15" y="0"/>
                  <a:pt x="15" y="0"/>
                </a:cubicBezTo>
                <a:cubicBezTo>
                  <a:pt x="8" y="47"/>
                  <a:pt x="3" y="85"/>
                  <a:pt x="0" y="108"/>
                </a:cubicBezTo>
                <a:lnTo>
                  <a:pt x="186" y="11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 name="Freeform 33"/>
          <p:cNvSpPr>
            <a:spLocks/>
          </p:cNvSpPr>
          <p:nvPr/>
        </p:nvSpPr>
        <p:spPr bwMode="auto">
          <a:xfrm>
            <a:off x="4001023" y="2423875"/>
            <a:ext cx="797920" cy="359388"/>
          </a:xfrm>
          <a:custGeom>
            <a:avLst/>
            <a:gdLst>
              <a:gd name="T0" fmla="*/ 229 w 260"/>
              <a:gd name="T1" fmla="*/ 117 h 117"/>
              <a:gd name="T2" fmla="*/ 260 w 260"/>
              <a:gd name="T3" fmla="*/ 10 h 117"/>
              <a:gd name="T4" fmla="*/ 15 w 260"/>
              <a:gd name="T5" fmla="*/ 0 h 117"/>
              <a:gd name="T6" fmla="*/ 0 w 260"/>
              <a:gd name="T7" fmla="*/ 108 h 117"/>
              <a:gd name="T8" fmla="*/ 229 w 260"/>
              <a:gd name="T9" fmla="*/ 117 h 117"/>
            </a:gdLst>
            <a:ahLst/>
            <a:cxnLst>
              <a:cxn ang="0">
                <a:pos x="T0" y="T1"/>
              </a:cxn>
              <a:cxn ang="0">
                <a:pos x="T2" y="T3"/>
              </a:cxn>
              <a:cxn ang="0">
                <a:pos x="T4" y="T5"/>
              </a:cxn>
              <a:cxn ang="0">
                <a:pos x="T6" y="T7"/>
              </a:cxn>
              <a:cxn ang="0">
                <a:pos x="T8" y="T9"/>
              </a:cxn>
            </a:cxnLst>
            <a:rect l="0" t="0" r="r" b="b"/>
            <a:pathLst>
              <a:path w="260" h="117">
                <a:moveTo>
                  <a:pt x="229" y="117"/>
                </a:moveTo>
                <a:cubicBezTo>
                  <a:pt x="260" y="10"/>
                  <a:pt x="260" y="10"/>
                  <a:pt x="260" y="10"/>
                </a:cubicBezTo>
                <a:cubicBezTo>
                  <a:pt x="15" y="0"/>
                  <a:pt x="15" y="0"/>
                  <a:pt x="15" y="0"/>
                </a:cubicBezTo>
                <a:cubicBezTo>
                  <a:pt x="10" y="37"/>
                  <a:pt x="5" y="74"/>
                  <a:pt x="0" y="108"/>
                </a:cubicBezTo>
                <a:lnTo>
                  <a:pt x="229" y="117"/>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 name="Freeform 34"/>
          <p:cNvSpPr>
            <a:spLocks/>
          </p:cNvSpPr>
          <p:nvPr/>
        </p:nvSpPr>
        <p:spPr bwMode="auto">
          <a:xfrm>
            <a:off x="4403226" y="3636973"/>
            <a:ext cx="368471" cy="495619"/>
          </a:xfrm>
          <a:custGeom>
            <a:avLst/>
            <a:gdLst>
              <a:gd name="T0" fmla="*/ 30 w 120"/>
              <a:gd name="T1" fmla="*/ 0 h 161"/>
              <a:gd name="T2" fmla="*/ 0 w 120"/>
              <a:gd name="T3" fmla="*/ 161 h 161"/>
              <a:gd name="T4" fmla="*/ 120 w 120"/>
              <a:gd name="T5" fmla="*/ 4 h 161"/>
              <a:gd name="T6" fmla="*/ 30 w 120"/>
              <a:gd name="T7" fmla="*/ 0 h 161"/>
            </a:gdLst>
            <a:ahLst/>
            <a:cxnLst>
              <a:cxn ang="0">
                <a:pos x="T0" y="T1"/>
              </a:cxn>
              <a:cxn ang="0">
                <a:pos x="T2" y="T3"/>
              </a:cxn>
              <a:cxn ang="0">
                <a:pos x="T4" y="T5"/>
              </a:cxn>
              <a:cxn ang="0">
                <a:pos x="T6" y="T7"/>
              </a:cxn>
            </a:cxnLst>
            <a:rect l="0" t="0" r="r" b="b"/>
            <a:pathLst>
              <a:path w="120" h="161">
                <a:moveTo>
                  <a:pt x="30" y="0"/>
                </a:moveTo>
                <a:cubicBezTo>
                  <a:pt x="0" y="161"/>
                  <a:pt x="0" y="161"/>
                  <a:pt x="0" y="161"/>
                </a:cubicBezTo>
                <a:cubicBezTo>
                  <a:pt x="38" y="110"/>
                  <a:pt x="80" y="56"/>
                  <a:pt x="120" y="4"/>
                </a:cubicBezTo>
                <a:lnTo>
                  <a:pt x="30" y="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 name="Freeform 35"/>
          <p:cNvSpPr>
            <a:spLocks/>
          </p:cNvSpPr>
          <p:nvPr/>
        </p:nvSpPr>
        <p:spPr bwMode="auto">
          <a:xfrm>
            <a:off x="4056812" y="2026862"/>
            <a:ext cx="858899" cy="363281"/>
          </a:xfrm>
          <a:custGeom>
            <a:avLst/>
            <a:gdLst>
              <a:gd name="T0" fmla="*/ 0 w 280"/>
              <a:gd name="T1" fmla="*/ 108 h 118"/>
              <a:gd name="T2" fmla="*/ 249 w 280"/>
              <a:gd name="T3" fmla="*/ 118 h 118"/>
              <a:gd name="T4" fmla="*/ 280 w 280"/>
              <a:gd name="T5" fmla="*/ 11 h 118"/>
              <a:gd name="T6" fmla="*/ 15 w 280"/>
              <a:gd name="T7" fmla="*/ 0 h 118"/>
              <a:gd name="T8" fmla="*/ 0 w 280"/>
              <a:gd name="T9" fmla="*/ 108 h 118"/>
            </a:gdLst>
            <a:ahLst/>
            <a:cxnLst>
              <a:cxn ang="0">
                <a:pos x="T0" y="T1"/>
              </a:cxn>
              <a:cxn ang="0">
                <a:pos x="T2" y="T3"/>
              </a:cxn>
              <a:cxn ang="0">
                <a:pos x="T4" y="T5"/>
              </a:cxn>
              <a:cxn ang="0">
                <a:pos x="T6" y="T7"/>
              </a:cxn>
              <a:cxn ang="0">
                <a:pos x="T8" y="T9"/>
              </a:cxn>
            </a:cxnLst>
            <a:rect l="0" t="0" r="r" b="b"/>
            <a:pathLst>
              <a:path w="280" h="118">
                <a:moveTo>
                  <a:pt x="0" y="108"/>
                </a:moveTo>
                <a:cubicBezTo>
                  <a:pt x="249" y="118"/>
                  <a:pt x="249" y="118"/>
                  <a:pt x="249" y="118"/>
                </a:cubicBezTo>
                <a:cubicBezTo>
                  <a:pt x="280" y="11"/>
                  <a:pt x="280" y="11"/>
                  <a:pt x="280" y="11"/>
                </a:cubicBezTo>
                <a:cubicBezTo>
                  <a:pt x="15" y="0"/>
                  <a:pt x="15" y="0"/>
                  <a:pt x="15" y="0"/>
                </a:cubicBezTo>
                <a:cubicBezTo>
                  <a:pt x="11" y="33"/>
                  <a:pt x="5" y="70"/>
                  <a:pt x="0" y="108"/>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 name="Freeform 36"/>
          <p:cNvSpPr>
            <a:spLocks/>
          </p:cNvSpPr>
          <p:nvPr/>
        </p:nvSpPr>
        <p:spPr bwMode="auto">
          <a:xfrm>
            <a:off x="4111304" y="1667474"/>
            <a:ext cx="890037" cy="329548"/>
          </a:xfrm>
          <a:custGeom>
            <a:avLst/>
            <a:gdLst>
              <a:gd name="T0" fmla="*/ 268 w 290"/>
              <a:gd name="T1" fmla="*/ 107 h 107"/>
              <a:gd name="T2" fmla="*/ 290 w 290"/>
              <a:gd name="T3" fmla="*/ 32 h 107"/>
              <a:gd name="T4" fmla="*/ 14 w 290"/>
              <a:gd name="T5" fmla="*/ 0 h 107"/>
              <a:gd name="T6" fmla="*/ 0 w 290"/>
              <a:gd name="T7" fmla="*/ 96 h 107"/>
              <a:gd name="T8" fmla="*/ 268 w 290"/>
              <a:gd name="T9" fmla="*/ 107 h 107"/>
            </a:gdLst>
            <a:ahLst/>
            <a:cxnLst>
              <a:cxn ang="0">
                <a:pos x="T0" y="T1"/>
              </a:cxn>
              <a:cxn ang="0">
                <a:pos x="T2" y="T3"/>
              </a:cxn>
              <a:cxn ang="0">
                <a:pos x="T4" y="T5"/>
              </a:cxn>
              <a:cxn ang="0">
                <a:pos x="T6" y="T7"/>
              </a:cxn>
              <a:cxn ang="0">
                <a:pos x="T8" y="T9"/>
              </a:cxn>
            </a:cxnLst>
            <a:rect l="0" t="0" r="r" b="b"/>
            <a:pathLst>
              <a:path w="290" h="107">
                <a:moveTo>
                  <a:pt x="268" y="107"/>
                </a:moveTo>
                <a:cubicBezTo>
                  <a:pt x="290" y="32"/>
                  <a:pt x="290" y="32"/>
                  <a:pt x="290" y="32"/>
                </a:cubicBezTo>
                <a:cubicBezTo>
                  <a:pt x="14" y="0"/>
                  <a:pt x="14" y="0"/>
                  <a:pt x="14" y="0"/>
                </a:cubicBezTo>
                <a:cubicBezTo>
                  <a:pt x="14" y="0"/>
                  <a:pt x="8" y="39"/>
                  <a:pt x="0" y="96"/>
                </a:cubicBezTo>
                <a:lnTo>
                  <a:pt x="268" y="107"/>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0" name="Freeform 37"/>
          <p:cNvSpPr>
            <a:spLocks/>
          </p:cNvSpPr>
          <p:nvPr/>
        </p:nvSpPr>
        <p:spPr bwMode="auto">
          <a:xfrm>
            <a:off x="4507020" y="3241256"/>
            <a:ext cx="559193" cy="343820"/>
          </a:xfrm>
          <a:custGeom>
            <a:avLst/>
            <a:gdLst>
              <a:gd name="T0" fmla="*/ 182 w 182"/>
              <a:gd name="T1" fmla="*/ 7 h 112"/>
              <a:gd name="T2" fmla="*/ 20 w 182"/>
              <a:gd name="T3" fmla="*/ 0 h 112"/>
              <a:gd name="T4" fmla="*/ 0 w 182"/>
              <a:gd name="T5" fmla="*/ 108 h 112"/>
              <a:gd name="T6" fmla="*/ 101 w 182"/>
              <a:gd name="T7" fmla="*/ 112 h 112"/>
              <a:gd name="T8" fmla="*/ 182 w 182"/>
              <a:gd name="T9" fmla="*/ 7 h 112"/>
            </a:gdLst>
            <a:ahLst/>
            <a:cxnLst>
              <a:cxn ang="0">
                <a:pos x="T0" y="T1"/>
              </a:cxn>
              <a:cxn ang="0">
                <a:pos x="T2" y="T3"/>
              </a:cxn>
              <a:cxn ang="0">
                <a:pos x="T4" y="T5"/>
              </a:cxn>
              <a:cxn ang="0">
                <a:pos x="T6" y="T7"/>
              </a:cxn>
              <a:cxn ang="0">
                <a:pos x="T8" y="T9"/>
              </a:cxn>
            </a:cxnLst>
            <a:rect l="0" t="0" r="r" b="b"/>
            <a:pathLst>
              <a:path w="182" h="112">
                <a:moveTo>
                  <a:pt x="182" y="7"/>
                </a:moveTo>
                <a:cubicBezTo>
                  <a:pt x="20" y="0"/>
                  <a:pt x="20" y="0"/>
                  <a:pt x="20" y="0"/>
                </a:cubicBezTo>
                <a:cubicBezTo>
                  <a:pt x="0" y="108"/>
                  <a:pt x="0" y="108"/>
                  <a:pt x="0" y="108"/>
                </a:cubicBezTo>
                <a:cubicBezTo>
                  <a:pt x="101" y="112"/>
                  <a:pt x="101" y="112"/>
                  <a:pt x="101" y="112"/>
                </a:cubicBezTo>
                <a:cubicBezTo>
                  <a:pt x="129" y="76"/>
                  <a:pt x="156" y="40"/>
                  <a:pt x="182" y="7"/>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cxnSp>
        <p:nvCxnSpPr>
          <p:cNvPr id="11" name="Straight Connector 10"/>
          <p:cNvCxnSpPr/>
          <p:nvPr/>
        </p:nvCxnSpPr>
        <p:spPr>
          <a:xfrm>
            <a:off x="3206425" y="1811941"/>
            <a:ext cx="972000" cy="0"/>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15261" y="2190308"/>
            <a:ext cx="972000" cy="0"/>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6958" y="1489701"/>
            <a:ext cx="984886" cy="238527"/>
          </a:xfrm>
          <a:prstGeom prst="rect">
            <a:avLst/>
          </a:prstGeom>
          <a:noFill/>
        </p:spPr>
        <p:txBody>
          <a:bodyPr wrap="none" lIns="68580" tIns="34290" rIns="68580" bIns="34290" rtlCol="0">
            <a:spAutoFit/>
          </a:bodyPr>
          <a:lstStyle/>
          <a:p>
            <a:pPr algn="r"/>
            <a:r>
              <a:rPr lang="zh-CN" altLang="en-US" sz="1100" b="1" smtClean="0">
                <a:cs typeface="+mn-ea"/>
                <a:sym typeface="+mn-lt"/>
              </a:rPr>
              <a:t>点击输入标题</a:t>
            </a:r>
            <a:endParaRPr lang="id-ID" sz="1100" b="1" dirty="0">
              <a:cs typeface="+mn-ea"/>
              <a:sym typeface="+mn-lt"/>
            </a:endParaRPr>
          </a:p>
        </p:txBody>
      </p:sp>
      <p:sp>
        <p:nvSpPr>
          <p:cNvPr id="14" name="TextBox 13"/>
          <p:cNvSpPr txBox="1"/>
          <p:nvPr/>
        </p:nvSpPr>
        <p:spPr>
          <a:xfrm>
            <a:off x="1318501" y="1687942"/>
            <a:ext cx="1483343" cy="484748"/>
          </a:xfrm>
          <a:prstGeom prst="rect">
            <a:avLst/>
          </a:prstGeom>
          <a:noFill/>
        </p:spPr>
        <p:txBody>
          <a:bodyPr wrap="square" lIns="68580" tIns="34290" rIns="68580" bIns="34290" rtlCol="0">
            <a:spAutoFit/>
          </a:bodyPr>
          <a:lstStyle/>
          <a:p>
            <a:pPr algn="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15" name="TextBox 14"/>
          <p:cNvSpPr txBox="1"/>
          <p:nvPr/>
        </p:nvSpPr>
        <p:spPr>
          <a:xfrm>
            <a:off x="5972296" y="1828347"/>
            <a:ext cx="984885" cy="238527"/>
          </a:xfrm>
          <a:prstGeom prst="rect">
            <a:avLst/>
          </a:prstGeom>
          <a:noFill/>
        </p:spPr>
        <p:txBody>
          <a:bodyPr wrap="none" lIns="68580" tIns="34290" rIns="68580" bIns="34290" rtlCol="0">
            <a:spAutoFit/>
          </a:bodyPr>
          <a:lstStyle/>
          <a:p>
            <a:r>
              <a:rPr lang="zh-CN" altLang="en-US" sz="1100" b="1" smtClean="0">
                <a:cs typeface="+mn-ea"/>
                <a:sym typeface="+mn-lt"/>
              </a:rPr>
              <a:t>点击输入标题</a:t>
            </a:r>
            <a:endParaRPr lang="id-ID" sz="1100" b="1" dirty="0">
              <a:cs typeface="+mn-ea"/>
              <a:sym typeface="+mn-lt"/>
            </a:endParaRPr>
          </a:p>
        </p:txBody>
      </p:sp>
      <p:sp>
        <p:nvSpPr>
          <p:cNvPr id="16" name="TextBox 15"/>
          <p:cNvSpPr txBox="1"/>
          <p:nvPr/>
        </p:nvSpPr>
        <p:spPr>
          <a:xfrm>
            <a:off x="5972297" y="2024855"/>
            <a:ext cx="1564017" cy="484748"/>
          </a:xfrm>
          <a:prstGeom prst="rect">
            <a:avLst/>
          </a:prstGeom>
          <a:noFill/>
        </p:spPr>
        <p:txBody>
          <a:bodyPr wrap="square" lIns="68580" tIns="34290" rIns="68580" bIns="34290" rtlCol="0">
            <a:spAutoFit/>
          </a:bodyPr>
          <a:lstStyle/>
          <a:p>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cxnSp>
        <p:nvCxnSpPr>
          <p:cNvPr id="17" name="Straight Connector 16"/>
          <p:cNvCxnSpPr/>
          <p:nvPr/>
        </p:nvCxnSpPr>
        <p:spPr>
          <a:xfrm>
            <a:off x="3323687" y="2601908"/>
            <a:ext cx="972000" cy="0"/>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69175" y="3015169"/>
            <a:ext cx="972000" cy="0"/>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63238" y="2262649"/>
            <a:ext cx="984886" cy="238527"/>
          </a:xfrm>
          <a:prstGeom prst="rect">
            <a:avLst/>
          </a:prstGeom>
          <a:noFill/>
        </p:spPr>
        <p:txBody>
          <a:bodyPr wrap="none" lIns="68580" tIns="34290" rIns="68580" bIns="34290" rtlCol="0">
            <a:spAutoFit/>
          </a:bodyPr>
          <a:lstStyle/>
          <a:p>
            <a:pPr algn="r"/>
            <a:r>
              <a:rPr lang="zh-CN" altLang="en-US" sz="1100" b="1" smtClean="0">
                <a:cs typeface="+mn-ea"/>
                <a:sym typeface="+mn-lt"/>
              </a:rPr>
              <a:t>点击输入标题</a:t>
            </a:r>
            <a:endParaRPr lang="id-ID" sz="1100" b="1" dirty="0">
              <a:cs typeface="+mn-ea"/>
              <a:sym typeface="+mn-lt"/>
            </a:endParaRPr>
          </a:p>
        </p:txBody>
      </p:sp>
      <p:sp>
        <p:nvSpPr>
          <p:cNvPr id="20" name="TextBox 19"/>
          <p:cNvSpPr txBox="1"/>
          <p:nvPr/>
        </p:nvSpPr>
        <p:spPr>
          <a:xfrm>
            <a:off x="1464781" y="2460889"/>
            <a:ext cx="1483343" cy="484748"/>
          </a:xfrm>
          <a:prstGeom prst="rect">
            <a:avLst/>
          </a:prstGeom>
          <a:noFill/>
        </p:spPr>
        <p:txBody>
          <a:bodyPr wrap="square" lIns="68580" tIns="34290" rIns="68580" bIns="34290" rtlCol="0">
            <a:spAutoFit/>
          </a:bodyPr>
          <a:lstStyle/>
          <a:p>
            <a:pPr algn="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21" name="TextBox 20"/>
          <p:cNvSpPr txBox="1"/>
          <p:nvPr/>
        </p:nvSpPr>
        <p:spPr>
          <a:xfrm>
            <a:off x="6318591" y="2676068"/>
            <a:ext cx="984885" cy="238527"/>
          </a:xfrm>
          <a:prstGeom prst="rect">
            <a:avLst/>
          </a:prstGeom>
          <a:noFill/>
        </p:spPr>
        <p:txBody>
          <a:bodyPr wrap="none" lIns="68580" tIns="34290" rIns="68580" bIns="34290" rtlCol="0">
            <a:spAutoFit/>
          </a:bodyPr>
          <a:lstStyle/>
          <a:p>
            <a:r>
              <a:rPr lang="zh-CN" altLang="en-US" sz="1100" b="1" smtClean="0">
                <a:cs typeface="+mn-ea"/>
                <a:sym typeface="+mn-lt"/>
              </a:rPr>
              <a:t>点击输入标题</a:t>
            </a:r>
            <a:endParaRPr lang="id-ID" sz="1100" b="1" dirty="0">
              <a:cs typeface="+mn-ea"/>
              <a:sym typeface="+mn-lt"/>
            </a:endParaRPr>
          </a:p>
        </p:txBody>
      </p:sp>
      <p:sp>
        <p:nvSpPr>
          <p:cNvPr id="22" name="TextBox 21"/>
          <p:cNvSpPr txBox="1"/>
          <p:nvPr/>
        </p:nvSpPr>
        <p:spPr>
          <a:xfrm>
            <a:off x="6318591" y="2872576"/>
            <a:ext cx="1564017" cy="484748"/>
          </a:xfrm>
          <a:prstGeom prst="rect">
            <a:avLst/>
          </a:prstGeom>
          <a:noFill/>
        </p:spPr>
        <p:txBody>
          <a:bodyPr wrap="square" lIns="68580" tIns="34290" rIns="68580" bIns="34290" rtlCol="0">
            <a:spAutoFit/>
          </a:bodyPr>
          <a:lstStyle/>
          <a:p>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cxnSp>
        <p:nvCxnSpPr>
          <p:cNvPr id="23" name="Straight Connector 22"/>
          <p:cNvCxnSpPr/>
          <p:nvPr/>
        </p:nvCxnSpPr>
        <p:spPr>
          <a:xfrm>
            <a:off x="3105970" y="3457249"/>
            <a:ext cx="1566075" cy="0"/>
          </a:xfrm>
          <a:prstGeom prst="line">
            <a:avLst/>
          </a:prstGeom>
          <a:ln w="19050">
            <a:solidFill>
              <a:schemeClr val="accent5"/>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07020" y="3885749"/>
            <a:ext cx="972000" cy="0"/>
          </a:xfrm>
          <a:prstGeom prst="line">
            <a:avLst/>
          </a:prstGeom>
          <a:ln w="19050">
            <a:solidFill>
              <a:schemeClr val="accent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44922" y="3125610"/>
            <a:ext cx="984886" cy="238527"/>
          </a:xfrm>
          <a:prstGeom prst="rect">
            <a:avLst/>
          </a:prstGeom>
          <a:noFill/>
        </p:spPr>
        <p:txBody>
          <a:bodyPr wrap="none" lIns="68580" tIns="34290" rIns="68580" bIns="34290" rtlCol="0">
            <a:spAutoFit/>
          </a:bodyPr>
          <a:lstStyle/>
          <a:p>
            <a:pPr algn="r"/>
            <a:r>
              <a:rPr lang="zh-CN" altLang="en-US" sz="1100" b="1" smtClean="0">
                <a:cs typeface="+mn-ea"/>
                <a:sym typeface="+mn-lt"/>
              </a:rPr>
              <a:t>点击输入标题</a:t>
            </a:r>
            <a:endParaRPr lang="id-ID" sz="1100" b="1" dirty="0">
              <a:cs typeface="+mn-ea"/>
              <a:sym typeface="+mn-lt"/>
            </a:endParaRPr>
          </a:p>
        </p:txBody>
      </p:sp>
      <p:sp>
        <p:nvSpPr>
          <p:cNvPr id="26" name="TextBox 25"/>
          <p:cNvSpPr txBox="1"/>
          <p:nvPr/>
        </p:nvSpPr>
        <p:spPr>
          <a:xfrm>
            <a:off x="1246465" y="3323850"/>
            <a:ext cx="1483343" cy="484748"/>
          </a:xfrm>
          <a:prstGeom prst="rect">
            <a:avLst/>
          </a:prstGeom>
          <a:noFill/>
        </p:spPr>
        <p:txBody>
          <a:bodyPr wrap="square" lIns="68580" tIns="34290" rIns="68580" bIns="34290" rtlCol="0">
            <a:spAutoFit/>
          </a:bodyPr>
          <a:lstStyle/>
          <a:p>
            <a:pPr algn="r"/>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27" name="TextBox 26"/>
          <p:cNvSpPr txBox="1"/>
          <p:nvPr/>
        </p:nvSpPr>
        <p:spPr>
          <a:xfrm>
            <a:off x="5894536" y="3561888"/>
            <a:ext cx="984885" cy="238527"/>
          </a:xfrm>
          <a:prstGeom prst="rect">
            <a:avLst/>
          </a:prstGeom>
          <a:noFill/>
        </p:spPr>
        <p:txBody>
          <a:bodyPr wrap="none" lIns="68580" tIns="34290" rIns="68580" bIns="34290" rtlCol="0">
            <a:spAutoFit/>
          </a:bodyPr>
          <a:lstStyle/>
          <a:p>
            <a:r>
              <a:rPr lang="zh-CN" altLang="en-US" sz="1100" b="1" smtClean="0">
                <a:cs typeface="+mn-ea"/>
                <a:sym typeface="+mn-lt"/>
              </a:rPr>
              <a:t>点击输入标题</a:t>
            </a:r>
            <a:endParaRPr lang="id-ID" sz="1100" b="1" dirty="0">
              <a:cs typeface="+mn-ea"/>
              <a:sym typeface="+mn-lt"/>
            </a:endParaRPr>
          </a:p>
        </p:txBody>
      </p:sp>
      <p:sp>
        <p:nvSpPr>
          <p:cNvPr id="28" name="TextBox 27"/>
          <p:cNvSpPr txBox="1"/>
          <p:nvPr/>
        </p:nvSpPr>
        <p:spPr>
          <a:xfrm>
            <a:off x="5894536" y="3758396"/>
            <a:ext cx="1564017" cy="484748"/>
          </a:xfrm>
          <a:prstGeom prst="rect">
            <a:avLst/>
          </a:prstGeom>
          <a:noFill/>
        </p:spPr>
        <p:txBody>
          <a:bodyPr wrap="square" lIns="68580" tIns="34290" rIns="68580" bIns="34290" rtlCol="0">
            <a:spAutoFit/>
          </a:bodyPr>
          <a:lstStyle/>
          <a:p>
            <a:r>
              <a:rPr lang="id-ID" sz="900" dirty="0">
                <a:cs typeface="+mn-ea"/>
                <a:sym typeface="+mn-lt"/>
              </a:rPr>
              <a:t>Suitable for all category</a:t>
            </a:r>
            <a:r>
              <a:rPr lang="en-US" sz="900" dirty="0">
                <a:cs typeface="+mn-ea"/>
                <a:sym typeface="+mn-lt"/>
              </a:rPr>
              <a:t>, </a:t>
            </a:r>
            <a:r>
              <a:rPr lang="en-US" sz="900" dirty="0" err="1">
                <a:cs typeface="+mn-ea"/>
                <a:sym typeface="+mn-lt"/>
              </a:rPr>
              <a:t>Lorem</a:t>
            </a:r>
            <a:r>
              <a:rPr lang="en-US" sz="900" dirty="0">
                <a:cs typeface="+mn-ea"/>
                <a:sym typeface="+mn-lt"/>
              </a:rPr>
              <a:t> </a:t>
            </a:r>
            <a:r>
              <a:rPr lang="en-US" sz="900" dirty="0" err="1">
                <a:cs typeface="+mn-ea"/>
                <a:sym typeface="+mn-lt"/>
              </a:rPr>
              <a:t>Ipsum</a:t>
            </a:r>
            <a:r>
              <a:rPr lang="en-US" sz="900" dirty="0">
                <a:cs typeface="+mn-ea"/>
                <a:sym typeface="+mn-lt"/>
              </a:rPr>
              <a:t> is not simply random text.</a:t>
            </a:r>
            <a:endParaRPr lang="en-US" sz="900" b="1" dirty="0">
              <a:cs typeface="+mn-ea"/>
              <a:sym typeface="+mn-lt"/>
            </a:endParaRPr>
          </a:p>
        </p:txBody>
      </p:sp>
      <p:sp>
        <p:nvSpPr>
          <p:cNvPr id="29" name="Oval 28"/>
          <p:cNvSpPr/>
          <p:nvPr/>
        </p:nvSpPr>
        <p:spPr>
          <a:xfrm>
            <a:off x="2892205" y="1565902"/>
            <a:ext cx="492080" cy="492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grpSp>
        <p:nvGrpSpPr>
          <p:cNvPr id="30" name="Group 29"/>
          <p:cNvGrpSpPr/>
          <p:nvPr/>
        </p:nvGrpSpPr>
        <p:grpSpPr>
          <a:xfrm>
            <a:off x="2970984" y="1688114"/>
            <a:ext cx="340265" cy="250283"/>
            <a:chOff x="5775325" y="3484563"/>
            <a:chExt cx="714376" cy="525462"/>
          </a:xfrm>
          <a:solidFill>
            <a:schemeClr val="bg2"/>
          </a:solidFill>
        </p:grpSpPr>
        <p:sp>
          <p:nvSpPr>
            <p:cNvPr id="31" name="Freeform 5"/>
            <p:cNvSpPr>
              <a:spLocks/>
            </p:cNvSpPr>
            <p:nvPr/>
          </p:nvSpPr>
          <p:spPr bwMode="auto">
            <a:xfrm>
              <a:off x="5775325" y="3662363"/>
              <a:ext cx="350838" cy="314325"/>
            </a:xfrm>
            <a:custGeom>
              <a:avLst/>
              <a:gdLst>
                <a:gd name="T0" fmla="*/ 0 w 52"/>
                <a:gd name="T1" fmla="*/ 3 h 46"/>
                <a:gd name="T2" fmla="*/ 13 w 52"/>
                <a:gd name="T3" fmla="*/ 12 h 46"/>
                <a:gd name="T4" fmla="*/ 23 w 52"/>
                <a:gd name="T5" fmla="*/ 34 h 46"/>
                <a:gd name="T6" fmla="*/ 42 w 52"/>
                <a:gd name="T7" fmla="*/ 45 h 46"/>
                <a:gd name="T8" fmla="*/ 27 w 52"/>
                <a:gd name="T9" fmla="*/ 17 h 46"/>
                <a:gd name="T10" fmla="*/ 45 w 52"/>
                <a:gd name="T11" fmla="*/ 44 h 46"/>
                <a:gd name="T12" fmla="*/ 50 w 52"/>
                <a:gd name="T13" fmla="*/ 29 h 46"/>
                <a:gd name="T14" fmla="*/ 0 w 52"/>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0" y="3"/>
                  </a:moveTo>
                  <a:cubicBezTo>
                    <a:pt x="6" y="5"/>
                    <a:pt x="10" y="7"/>
                    <a:pt x="13" y="12"/>
                  </a:cubicBezTo>
                  <a:cubicBezTo>
                    <a:pt x="18" y="20"/>
                    <a:pt x="19" y="26"/>
                    <a:pt x="23" y="34"/>
                  </a:cubicBezTo>
                  <a:cubicBezTo>
                    <a:pt x="28" y="44"/>
                    <a:pt x="38" y="46"/>
                    <a:pt x="42" y="45"/>
                  </a:cubicBezTo>
                  <a:cubicBezTo>
                    <a:pt x="42" y="36"/>
                    <a:pt x="36" y="24"/>
                    <a:pt x="27" y="17"/>
                  </a:cubicBezTo>
                  <a:cubicBezTo>
                    <a:pt x="38" y="24"/>
                    <a:pt x="44" y="33"/>
                    <a:pt x="45" y="44"/>
                  </a:cubicBezTo>
                  <a:cubicBezTo>
                    <a:pt x="45" y="44"/>
                    <a:pt x="52" y="39"/>
                    <a:pt x="50" y="29"/>
                  </a:cubicBezTo>
                  <a:cubicBezTo>
                    <a:pt x="46" y="5"/>
                    <a:pt x="18"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2" name="Freeform 6"/>
            <p:cNvSpPr>
              <a:spLocks/>
            </p:cNvSpPr>
            <p:nvPr/>
          </p:nvSpPr>
          <p:spPr bwMode="auto">
            <a:xfrm>
              <a:off x="6072188" y="3484563"/>
              <a:ext cx="417513" cy="525462"/>
            </a:xfrm>
            <a:custGeom>
              <a:avLst/>
              <a:gdLst>
                <a:gd name="T0" fmla="*/ 0 w 62"/>
                <a:gd name="T1" fmla="*/ 38 h 77"/>
                <a:gd name="T2" fmla="*/ 8 w 62"/>
                <a:gd name="T3" fmla="*/ 56 h 77"/>
                <a:gd name="T4" fmla="*/ 5 w 62"/>
                <a:gd name="T5" fmla="*/ 70 h 77"/>
                <a:gd name="T6" fmla="*/ 10 w 62"/>
                <a:gd name="T7" fmla="*/ 74 h 77"/>
                <a:gd name="T8" fmla="*/ 29 w 62"/>
                <a:gd name="T9" fmla="*/ 29 h 77"/>
                <a:gd name="T10" fmla="*/ 13 w 62"/>
                <a:gd name="T11" fmla="*/ 75 h 77"/>
                <a:gd name="T12" fmla="*/ 39 w 62"/>
                <a:gd name="T13" fmla="*/ 52 h 77"/>
                <a:gd name="T14" fmla="*/ 46 w 62"/>
                <a:gd name="T15" fmla="*/ 18 h 77"/>
                <a:gd name="T16" fmla="*/ 62 w 62"/>
                <a:gd name="T17" fmla="*/ 0 h 77"/>
                <a:gd name="T18" fmla="*/ 0 w 62"/>
                <a:gd name="T1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7">
                  <a:moveTo>
                    <a:pt x="0" y="38"/>
                  </a:moveTo>
                  <a:cubicBezTo>
                    <a:pt x="5" y="43"/>
                    <a:pt x="7" y="48"/>
                    <a:pt x="8" y="56"/>
                  </a:cubicBezTo>
                  <a:cubicBezTo>
                    <a:pt x="9" y="61"/>
                    <a:pt x="7" y="66"/>
                    <a:pt x="5" y="70"/>
                  </a:cubicBezTo>
                  <a:cubicBezTo>
                    <a:pt x="6" y="73"/>
                    <a:pt x="10" y="74"/>
                    <a:pt x="10" y="74"/>
                  </a:cubicBezTo>
                  <a:cubicBezTo>
                    <a:pt x="11" y="56"/>
                    <a:pt x="14" y="42"/>
                    <a:pt x="29" y="29"/>
                  </a:cubicBezTo>
                  <a:cubicBezTo>
                    <a:pt x="17" y="42"/>
                    <a:pt x="12" y="62"/>
                    <a:pt x="13" y="75"/>
                  </a:cubicBezTo>
                  <a:cubicBezTo>
                    <a:pt x="21" y="77"/>
                    <a:pt x="35" y="69"/>
                    <a:pt x="39" y="52"/>
                  </a:cubicBezTo>
                  <a:cubicBezTo>
                    <a:pt x="43" y="39"/>
                    <a:pt x="41" y="30"/>
                    <a:pt x="46" y="18"/>
                  </a:cubicBezTo>
                  <a:cubicBezTo>
                    <a:pt x="50" y="9"/>
                    <a:pt x="55" y="5"/>
                    <a:pt x="62" y="0"/>
                  </a:cubicBezTo>
                  <a:cubicBezTo>
                    <a:pt x="40" y="1"/>
                    <a:pt x="8" y="13"/>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33" name="Oval 32"/>
          <p:cNvSpPr/>
          <p:nvPr/>
        </p:nvSpPr>
        <p:spPr>
          <a:xfrm>
            <a:off x="5434131" y="1947035"/>
            <a:ext cx="492080" cy="492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grpSp>
        <p:nvGrpSpPr>
          <p:cNvPr id="34" name="Group 33"/>
          <p:cNvGrpSpPr/>
          <p:nvPr/>
        </p:nvGrpSpPr>
        <p:grpSpPr>
          <a:xfrm>
            <a:off x="5495216" y="3735535"/>
            <a:ext cx="209682" cy="292400"/>
            <a:chOff x="6924675" y="5064125"/>
            <a:chExt cx="346075" cy="482600"/>
          </a:xfrm>
          <a:solidFill>
            <a:schemeClr val="bg2"/>
          </a:solidFill>
        </p:grpSpPr>
        <p:sp>
          <p:nvSpPr>
            <p:cNvPr id="35" name="Freeform 331"/>
            <p:cNvSpPr>
              <a:spLocks noEditPoints="1"/>
            </p:cNvSpPr>
            <p:nvPr/>
          </p:nvSpPr>
          <p:spPr bwMode="auto">
            <a:xfrm>
              <a:off x="6924675" y="5064125"/>
              <a:ext cx="346075" cy="482600"/>
            </a:xfrm>
            <a:custGeom>
              <a:avLst/>
              <a:gdLst>
                <a:gd name="T0" fmla="*/ 68 w 92"/>
                <a:gd name="T1" fmla="*/ 36 h 128"/>
                <a:gd name="T2" fmla="*/ 60 w 92"/>
                <a:gd name="T3" fmla="*/ 56 h 128"/>
                <a:gd name="T4" fmla="*/ 44 w 92"/>
                <a:gd name="T5" fmla="*/ 20 h 128"/>
                <a:gd name="T6" fmla="*/ 36 w 92"/>
                <a:gd name="T7" fmla="*/ 44 h 128"/>
                <a:gd name="T8" fmla="*/ 4 w 92"/>
                <a:gd name="T9" fmla="*/ 0 h 128"/>
                <a:gd name="T10" fmla="*/ 0 w 92"/>
                <a:gd name="T11" fmla="*/ 92 h 128"/>
                <a:gd name="T12" fmla="*/ 40 w 92"/>
                <a:gd name="T13" fmla="*/ 128 h 128"/>
                <a:gd name="T14" fmla="*/ 86 w 92"/>
                <a:gd name="T15" fmla="*/ 100 h 128"/>
                <a:gd name="T16" fmla="*/ 68 w 92"/>
                <a:gd name="T17" fmla="*/ 36 h 128"/>
                <a:gd name="T18" fmla="*/ 79 w 92"/>
                <a:gd name="T19" fmla="*/ 98 h 128"/>
                <a:gd name="T20" fmla="*/ 40 w 92"/>
                <a:gd name="T21" fmla="*/ 120 h 128"/>
                <a:gd name="T22" fmla="*/ 8 w 92"/>
                <a:gd name="T23" fmla="*/ 92 h 128"/>
                <a:gd name="T24" fmla="*/ 12 w 92"/>
                <a:gd name="T25" fmla="*/ 63 h 128"/>
                <a:gd name="T26" fmla="*/ 16 w 92"/>
                <a:gd name="T27" fmla="*/ 23 h 128"/>
                <a:gd name="T28" fmla="*/ 33 w 92"/>
                <a:gd name="T29" fmla="*/ 63 h 128"/>
                <a:gd name="T30" fmla="*/ 47 w 92"/>
                <a:gd name="T31" fmla="*/ 39 h 128"/>
                <a:gd name="T32" fmla="*/ 52 w 92"/>
                <a:gd name="T33" fmla="*/ 76 h 128"/>
                <a:gd name="T34" fmla="*/ 71 w 92"/>
                <a:gd name="T35" fmla="*/ 54 h 128"/>
                <a:gd name="T36" fmla="*/ 79 w 92"/>
                <a:gd name="T37"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28">
                  <a:moveTo>
                    <a:pt x="68" y="36"/>
                  </a:moveTo>
                  <a:cubicBezTo>
                    <a:pt x="68" y="47"/>
                    <a:pt x="60" y="56"/>
                    <a:pt x="60" y="56"/>
                  </a:cubicBezTo>
                  <a:cubicBezTo>
                    <a:pt x="60" y="36"/>
                    <a:pt x="44" y="20"/>
                    <a:pt x="44" y="20"/>
                  </a:cubicBezTo>
                  <a:cubicBezTo>
                    <a:pt x="44" y="20"/>
                    <a:pt x="44" y="32"/>
                    <a:pt x="36" y="44"/>
                  </a:cubicBezTo>
                  <a:cubicBezTo>
                    <a:pt x="28" y="16"/>
                    <a:pt x="4" y="0"/>
                    <a:pt x="4" y="0"/>
                  </a:cubicBezTo>
                  <a:cubicBezTo>
                    <a:pt x="16" y="44"/>
                    <a:pt x="0" y="60"/>
                    <a:pt x="0" y="92"/>
                  </a:cubicBezTo>
                  <a:cubicBezTo>
                    <a:pt x="0" y="110"/>
                    <a:pt x="16" y="128"/>
                    <a:pt x="40" y="128"/>
                  </a:cubicBezTo>
                  <a:cubicBezTo>
                    <a:pt x="76" y="128"/>
                    <a:pt x="83" y="115"/>
                    <a:pt x="86" y="100"/>
                  </a:cubicBezTo>
                  <a:cubicBezTo>
                    <a:pt x="92" y="80"/>
                    <a:pt x="84" y="56"/>
                    <a:pt x="68" y="36"/>
                  </a:cubicBezTo>
                  <a:close/>
                  <a:moveTo>
                    <a:pt x="79" y="98"/>
                  </a:moveTo>
                  <a:cubicBezTo>
                    <a:pt x="76" y="108"/>
                    <a:pt x="73" y="120"/>
                    <a:pt x="40" y="120"/>
                  </a:cubicBezTo>
                  <a:cubicBezTo>
                    <a:pt x="20" y="120"/>
                    <a:pt x="8" y="106"/>
                    <a:pt x="8" y="92"/>
                  </a:cubicBezTo>
                  <a:cubicBezTo>
                    <a:pt x="8" y="81"/>
                    <a:pt x="10" y="72"/>
                    <a:pt x="12" y="63"/>
                  </a:cubicBezTo>
                  <a:cubicBezTo>
                    <a:pt x="15" y="51"/>
                    <a:pt x="17" y="39"/>
                    <a:pt x="16" y="23"/>
                  </a:cubicBezTo>
                  <a:cubicBezTo>
                    <a:pt x="29" y="40"/>
                    <a:pt x="33" y="63"/>
                    <a:pt x="33" y="63"/>
                  </a:cubicBezTo>
                  <a:cubicBezTo>
                    <a:pt x="33" y="63"/>
                    <a:pt x="44" y="47"/>
                    <a:pt x="47" y="39"/>
                  </a:cubicBezTo>
                  <a:cubicBezTo>
                    <a:pt x="50" y="44"/>
                    <a:pt x="52" y="60"/>
                    <a:pt x="52" y="76"/>
                  </a:cubicBezTo>
                  <a:cubicBezTo>
                    <a:pt x="52" y="76"/>
                    <a:pt x="63" y="67"/>
                    <a:pt x="71" y="54"/>
                  </a:cubicBezTo>
                  <a:cubicBezTo>
                    <a:pt x="79" y="69"/>
                    <a:pt x="82" y="85"/>
                    <a:pt x="7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6" name="Freeform 332"/>
            <p:cNvSpPr>
              <a:spLocks/>
            </p:cNvSpPr>
            <p:nvPr/>
          </p:nvSpPr>
          <p:spPr bwMode="auto">
            <a:xfrm>
              <a:off x="6981825" y="5272088"/>
              <a:ext cx="214313" cy="173038"/>
            </a:xfrm>
            <a:custGeom>
              <a:avLst/>
              <a:gdLst>
                <a:gd name="T0" fmla="*/ 55 w 57"/>
                <a:gd name="T1" fmla="*/ 12 h 46"/>
                <a:gd name="T2" fmla="*/ 51 w 57"/>
                <a:gd name="T3" fmla="*/ 16 h 46"/>
                <a:gd name="T4" fmla="*/ 32 w 57"/>
                <a:gd name="T5" fmla="*/ 31 h 46"/>
                <a:gd name="T6" fmla="*/ 30 w 57"/>
                <a:gd name="T7" fmla="*/ 14 h 46"/>
                <a:gd name="T8" fmla="*/ 30 w 57"/>
                <a:gd name="T9" fmla="*/ 7 h 46"/>
                <a:gd name="T10" fmla="*/ 24 w 57"/>
                <a:gd name="T11" fmla="*/ 16 h 46"/>
                <a:gd name="T12" fmla="*/ 17 w 57"/>
                <a:gd name="T13" fmla="*/ 26 h 46"/>
                <a:gd name="T14" fmla="*/ 9 w 57"/>
                <a:gd name="T15" fmla="*/ 5 h 46"/>
                <a:gd name="T16" fmla="*/ 7 w 57"/>
                <a:gd name="T17" fmla="*/ 0 h 46"/>
                <a:gd name="T18" fmla="*/ 5 w 57"/>
                <a:gd name="T19" fmla="*/ 6 h 46"/>
                <a:gd name="T20" fmla="*/ 0 w 57"/>
                <a:gd name="T21" fmla="*/ 40 h 46"/>
                <a:gd name="T22" fmla="*/ 2 w 57"/>
                <a:gd name="T23" fmla="*/ 42 h 46"/>
                <a:gd name="T24" fmla="*/ 4 w 57"/>
                <a:gd name="T25" fmla="*/ 40 h 46"/>
                <a:gd name="T26" fmla="*/ 7 w 57"/>
                <a:gd name="T27" fmla="*/ 12 h 46"/>
                <a:gd name="T28" fmla="*/ 15 w 57"/>
                <a:gd name="T29" fmla="*/ 31 h 46"/>
                <a:gd name="T30" fmla="*/ 16 w 57"/>
                <a:gd name="T31" fmla="*/ 34 h 46"/>
                <a:gd name="T32" fmla="*/ 18 w 57"/>
                <a:gd name="T33" fmla="*/ 31 h 46"/>
                <a:gd name="T34" fmla="*/ 26 w 57"/>
                <a:gd name="T35" fmla="*/ 20 h 46"/>
                <a:gd name="T36" fmla="*/ 29 w 57"/>
                <a:gd name="T37" fmla="*/ 34 h 46"/>
                <a:gd name="T38" fmla="*/ 30 w 57"/>
                <a:gd name="T39" fmla="*/ 37 h 46"/>
                <a:gd name="T40" fmla="*/ 32 w 57"/>
                <a:gd name="T41" fmla="*/ 36 h 46"/>
                <a:gd name="T42" fmla="*/ 52 w 57"/>
                <a:gd name="T43" fmla="*/ 21 h 46"/>
                <a:gd name="T44" fmla="*/ 49 w 57"/>
                <a:gd name="T45" fmla="*/ 43 h 46"/>
                <a:gd name="T46" fmla="*/ 51 w 57"/>
                <a:gd name="T47" fmla="*/ 45 h 46"/>
                <a:gd name="T48" fmla="*/ 51 w 57"/>
                <a:gd name="T49" fmla="*/ 46 h 46"/>
                <a:gd name="T50" fmla="*/ 53 w 57"/>
                <a:gd name="T51" fmla="*/ 44 h 46"/>
                <a:gd name="T52" fmla="*/ 55 w 57"/>
                <a:gd name="T53" fmla="*/ 16 h 46"/>
                <a:gd name="T54" fmla="*/ 55 w 57"/>
                <a:gd name="T55"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6">
                  <a:moveTo>
                    <a:pt x="55" y="12"/>
                  </a:moveTo>
                  <a:cubicBezTo>
                    <a:pt x="51" y="16"/>
                    <a:pt x="51" y="16"/>
                    <a:pt x="51" y="16"/>
                  </a:cubicBezTo>
                  <a:cubicBezTo>
                    <a:pt x="47" y="21"/>
                    <a:pt x="43" y="26"/>
                    <a:pt x="32" y="31"/>
                  </a:cubicBezTo>
                  <a:cubicBezTo>
                    <a:pt x="31" y="26"/>
                    <a:pt x="30" y="21"/>
                    <a:pt x="30" y="14"/>
                  </a:cubicBezTo>
                  <a:cubicBezTo>
                    <a:pt x="30" y="7"/>
                    <a:pt x="30" y="7"/>
                    <a:pt x="30" y="7"/>
                  </a:cubicBezTo>
                  <a:cubicBezTo>
                    <a:pt x="24" y="16"/>
                    <a:pt x="24" y="16"/>
                    <a:pt x="24" y="16"/>
                  </a:cubicBezTo>
                  <a:cubicBezTo>
                    <a:pt x="21" y="20"/>
                    <a:pt x="20" y="22"/>
                    <a:pt x="17" y="26"/>
                  </a:cubicBezTo>
                  <a:cubicBezTo>
                    <a:pt x="13" y="17"/>
                    <a:pt x="11" y="11"/>
                    <a:pt x="9" y="5"/>
                  </a:cubicBezTo>
                  <a:cubicBezTo>
                    <a:pt x="7" y="0"/>
                    <a:pt x="7" y="0"/>
                    <a:pt x="7" y="0"/>
                  </a:cubicBezTo>
                  <a:cubicBezTo>
                    <a:pt x="5" y="6"/>
                    <a:pt x="5" y="6"/>
                    <a:pt x="5" y="6"/>
                  </a:cubicBezTo>
                  <a:cubicBezTo>
                    <a:pt x="2" y="13"/>
                    <a:pt x="0" y="21"/>
                    <a:pt x="0" y="40"/>
                  </a:cubicBezTo>
                  <a:cubicBezTo>
                    <a:pt x="0" y="41"/>
                    <a:pt x="0" y="42"/>
                    <a:pt x="2" y="42"/>
                  </a:cubicBezTo>
                  <a:cubicBezTo>
                    <a:pt x="3" y="42"/>
                    <a:pt x="4" y="41"/>
                    <a:pt x="4" y="40"/>
                  </a:cubicBezTo>
                  <a:cubicBezTo>
                    <a:pt x="4" y="25"/>
                    <a:pt x="5" y="18"/>
                    <a:pt x="7" y="12"/>
                  </a:cubicBezTo>
                  <a:cubicBezTo>
                    <a:pt x="9" y="17"/>
                    <a:pt x="12" y="23"/>
                    <a:pt x="15" y="31"/>
                  </a:cubicBezTo>
                  <a:cubicBezTo>
                    <a:pt x="16" y="34"/>
                    <a:pt x="16" y="34"/>
                    <a:pt x="16" y="34"/>
                  </a:cubicBezTo>
                  <a:cubicBezTo>
                    <a:pt x="18" y="31"/>
                    <a:pt x="18" y="31"/>
                    <a:pt x="18" y="31"/>
                  </a:cubicBezTo>
                  <a:cubicBezTo>
                    <a:pt x="22" y="27"/>
                    <a:pt x="24" y="24"/>
                    <a:pt x="26" y="20"/>
                  </a:cubicBezTo>
                  <a:cubicBezTo>
                    <a:pt x="27" y="26"/>
                    <a:pt x="28" y="30"/>
                    <a:pt x="29" y="34"/>
                  </a:cubicBezTo>
                  <a:cubicBezTo>
                    <a:pt x="30" y="37"/>
                    <a:pt x="30" y="37"/>
                    <a:pt x="30" y="37"/>
                  </a:cubicBezTo>
                  <a:cubicBezTo>
                    <a:pt x="32" y="36"/>
                    <a:pt x="32" y="36"/>
                    <a:pt x="32" y="36"/>
                  </a:cubicBezTo>
                  <a:cubicBezTo>
                    <a:pt x="43" y="31"/>
                    <a:pt x="48" y="26"/>
                    <a:pt x="52" y="21"/>
                  </a:cubicBezTo>
                  <a:cubicBezTo>
                    <a:pt x="53" y="29"/>
                    <a:pt x="52" y="37"/>
                    <a:pt x="49" y="43"/>
                  </a:cubicBezTo>
                  <a:cubicBezTo>
                    <a:pt x="49" y="44"/>
                    <a:pt x="49" y="45"/>
                    <a:pt x="51" y="45"/>
                  </a:cubicBezTo>
                  <a:cubicBezTo>
                    <a:pt x="51" y="45"/>
                    <a:pt x="51" y="46"/>
                    <a:pt x="51" y="46"/>
                  </a:cubicBezTo>
                  <a:cubicBezTo>
                    <a:pt x="52" y="46"/>
                    <a:pt x="53" y="45"/>
                    <a:pt x="53" y="44"/>
                  </a:cubicBezTo>
                  <a:cubicBezTo>
                    <a:pt x="56" y="37"/>
                    <a:pt x="57" y="26"/>
                    <a:pt x="55" y="16"/>
                  </a:cubicBezTo>
                  <a:lnTo>
                    <a:pt x="5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37" name="Freeform 5"/>
          <p:cNvSpPr>
            <a:spLocks noEditPoints="1"/>
          </p:cNvSpPr>
          <p:nvPr/>
        </p:nvSpPr>
        <p:spPr bwMode="auto">
          <a:xfrm>
            <a:off x="5559582" y="2056601"/>
            <a:ext cx="263966" cy="266721"/>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8" name="Oval 37"/>
          <p:cNvSpPr/>
          <p:nvPr/>
        </p:nvSpPr>
        <p:spPr>
          <a:xfrm>
            <a:off x="3052914" y="2344814"/>
            <a:ext cx="492080" cy="492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39" name="Oval 38"/>
          <p:cNvSpPr/>
          <p:nvPr/>
        </p:nvSpPr>
        <p:spPr>
          <a:xfrm>
            <a:off x="5815819" y="2756428"/>
            <a:ext cx="492080" cy="49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40" name="Oval 39"/>
          <p:cNvSpPr/>
          <p:nvPr/>
        </p:nvSpPr>
        <p:spPr>
          <a:xfrm>
            <a:off x="2782196" y="3212900"/>
            <a:ext cx="492080" cy="492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cs typeface="+mn-ea"/>
              <a:sym typeface="+mn-lt"/>
            </a:endParaRPr>
          </a:p>
        </p:txBody>
      </p:sp>
      <p:sp>
        <p:nvSpPr>
          <p:cNvPr id="41" name="Freeform 6"/>
          <p:cNvSpPr>
            <a:spLocks noEditPoints="1"/>
          </p:cNvSpPr>
          <p:nvPr/>
        </p:nvSpPr>
        <p:spPr bwMode="auto">
          <a:xfrm>
            <a:off x="5888111" y="2823693"/>
            <a:ext cx="366543" cy="367129"/>
          </a:xfrm>
          <a:custGeom>
            <a:avLst/>
            <a:gdLst>
              <a:gd name="T0" fmla="*/ 180 w 399"/>
              <a:gd name="T1" fmla="*/ 116 h 399"/>
              <a:gd name="T2" fmla="*/ 199 w 399"/>
              <a:gd name="T3" fmla="*/ 0 h 399"/>
              <a:gd name="T4" fmla="*/ 201 w 399"/>
              <a:gd name="T5" fmla="*/ 0 h 399"/>
              <a:gd name="T6" fmla="*/ 219 w 399"/>
              <a:gd name="T7" fmla="*/ 118 h 399"/>
              <a:gd name="T8" fmla="*/ 261 w 399"/>
              <a:gd name="T9" fmla="*/ 50 h 399"/>
              <a:gd name="T10" fmla="*/ 263 w 399"/>
              <a:gd name="T11" fmla="*/ 50 h 399"/>
              <a:gd name="T12" fmla="*/ 243 w 399"/>
              <a:gd name="T13" fmla="*/ 128 h 399"/>
              <a:gd name="T14" fmla="*/ 340 w 399"/>
              <a:gd name="T15" fmla="*/ 58 h 399"/>
              <a:gd name="T16" fmla="*/ 341 w 399"/>
              <a:gd name="T17" fmla="*/ 59 h 399"/>
              <a:gd name="T18" fmla="*/ 272 w 399"/>
              <a:gd name="T19" fmla="*/ 155 h 399"/>
              <a:gd name="T20" fmla="*/ 349 w 399"/>
              <a:gd name="T21" fmla="*/ 136 h 399"/>
              <a:gd name="T22" fmla="*/ 349 w 399"/>
              <a:gd name="T23" fmla="*/ 138 h 399"/>
              <a:gd name="T24" fmla="*/ 281 w 399"/>
              <a:gd name="T25" fmla="*/ 180 h 399"/>
              <a:gd name="T26" fmla="*/ 399 w 399"/>
              <a:gd name="T27" fmla="*/ 199 h 399"/>
              <a:gd name="T28" fmla="*/ 399 w 399"/>
              <a:gd name="T29" fmla="*/ 201 h 399"/>
              <a:gd name="T30" fmla="*/ 283 w 399"/>
              <a:gd name="T31" fmla="*/ 219 h 399"/>
              <a:gd name="T32" fmla="*/ 350 w 399"/>
              <a:gd name="T33" fmla="*/ 258 h 399"/>
              <a:gd name="T34" fmla="*/ 350 w 399"/>
              <a:gd name="T35" fmla="*/ 260 h 399"/>
              <a:gd name="T36" fmla="*/ 270 w 399"/>
              <a:gd name="T37" fmla="*/ 242 h 399"/>
              <a:gd name="T38" fmla="*/ 341 w 399"/>
              <a:gd name="T39" fmla="*/ 340 h 399"/>
              <a:gd name="T40" fmla="*/ 340 w 399"/>
              <a:gd name="T41" fmla="*/ 341 h 399"/>
              <a:gd name="T42" fmla="*/ 243 w 399"/>
              <a:gd name="T43" fmla="*/ 271 h 399"/>
              <a:gd name="T44" fmla="*/ 261 w 399"/>
              <a:gd name="T45" fmla="*/ 349 h 399"/>
              <a:gd name="T46" fmla="*/ 260 w 399"/>
              <a:gd name="T47" fmla="*/ 350 h 399"/>
              <a:gd name="T48" fmla="*/ 219 w 399"/>
              <a:gd name="T49" fmla="*/ 282 h 399"/>
              <a:gd name="T50" fmla="*/ 201 w 399"/>
              <a:gd name="T51" fmla="*/ 399 h 399"/>
              <a:gd name="T52" fmla="*/ 199 w 399"/>
              <a:gd name="T53" fmla="*/ 399 h 399"/>
              <a:gd name="T54" fmla="*/ 179 w 399"/>
              <a:gd name="T55" fmla="*/ 280 h 399"/>
              <a:gd name="T56" fmla="*/ 136 w 399"/>
              <a:gd name="T57" fmla="*/ 349 h 399"/>
              <a:gd name="T58" fmla="*/ 135 w 399"/>
              <a:gd name="T59" fmla="*/ 348 h 399"/>
              <a:gd name="T60" fmla="*/ 155 w 399"/>
              <a:gd name="T61" fmla="*/ 272 h 399"/>
              <a:gd name="T62" fmla="*/ 59 w 399"/>
              <a:gd name="T63" fmla="*/ 341 h 399"/>
              <a:gd name="T64" fmla="*/ 58 w 399"/>
              <a:gd name="T65" fmla="*/ 340 h 399"/>
              <a:gd name="T66" fmla="*/ 128 w 399"/>
              <a:gd name="T67" fmla="*/ 243 h 399"/>
              <a:gd name="T68" fmla="*/ 50 w 399"/>
              <a:gd name="T69" fmla="*/ 262 h 399"/>
              <a:gd name="T70" fmla="*/ 50 w 399"/>
              <a:gd name="T71" fmla="*/ 261 h 399"/>
              <a:gd name="T72" fmla="*/ 118 w 399"/>
              <a:gd name="T73" fmla="*/ 219 h 399"/>
              <a:gd name="T74" fmla="*/ 0 w 399"/>
              <a:gd name="T75" fmla="*/ 201 h 399"/>
              <a:gd name="T76" fmla="*/ 0 w 399"/>
              <a:gd name="T77" fmla="*/ 199 h 399"/>
              <a:gd name="T78" fmla="*/ 120 w 399"/>
              <a:gd name="T79" fmla="*/ 179 h 399"/>
              <a:gd name="T80" fmla="*/ 51 w 399"/>
              <a:gd name="T81" fmla="*/ 136 h 399"/>
              <a:gd name="T82" fmla="*/ 51 w 399"/>
              <a:gd name="T83" fmla="*/ 134 h 399"/>
              <a:gd name="T84" fmla="*/ 127 w 399"/>
              <a:gd name="T85" fmla="*/ 154 h 399"/>
              <a:gd name="T86" fmla="*/ 58 w 399"/>
              <a:gd name="T87" fmla="*/ 59 h 399"/>
              <a:gd name="T88" fmla="*/ 59 w 399"/>
              <a:gd name="T89" fmla="*/ 58 h 399"/>
              <a:gd name="T90" fmla="*/ 157 w 399"/>
              <a:gd name="T91" fmla="*/ 129 h 399"/>
              <a:gd name="T92" fmla="*/ 139 w 399"/>
              <a:gd name="T93" fmla="*/ 49 h 399"/>
              <a:gd name="T94" fmla="*/ 141 w 399"/>
              <a:gd name="T95" fmla="*/ 49 h 399"/>
              <a:gd name="T96" fmla="*/ 180 w 399"/>
              <a:gd name="T97" fmla="*/ 116 h 399"/>
              <a:gd name="T98" fmla="*/ 200 w 399"/>
              <a:gd name="T99" fmla="*/ 136 h 399"/>
              <a:gd name="T100" fmla="*/ 136 w 399"/>
              <a:gd name="T101" fmla="*/ 200 h 399"/>
              <a:gd name="T102" fmla="*/ 200 w 399"/>
              <a:gd name="T103" fmla="*/ 263 h 399"/>
              <a:gd name="T104" fmla="*/ 263 w 399"/>
              <a:gd name="T105" fmla="*/ 200 h 399"/>
              <a:gd name="T106" fmla="*/ 200 w 399"/>
              <a:gd name="T107" fmla="*/ 13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9" h="399">
                <a:moveTo>
                  <a:pt x="180" y="116"/>
                </a:moveTo>
                <a:cubicBezTo>
                  <a:pt x="188" y="80"/>
                  <a:pt x="195" y="41"/>
                  <a:pt x="199" y="0"/>
                </a:cubicBezTo>
                <a:cubicBezTo>
                  <a:pt x="201" y="0"/>
                  <a:pt x="201" y="0"/>
                  <a:pt x="201" y="0"/>
                </a:cubicBezTo>
                <a:cubicBezTo>
                  <a:pt x="205" y="42"/>
                  <a:pt x="211" y="81"/>
                  <a:pt x="219" y="118"/>
                </a:cubicBezTo>
                <a:cubicBezTo>
                  <a:pt x="234" y="97"/>
                  <a:pt x="248" y="74"/>
                  <a:pt x="261" y="50"/>
                </a:cubicBezTo>
                <a:cubicBezTo>
                  <a:pt x="263" y="50"/>
                  <a:pt x="263" y="50"/>
                  <a:pt x="263" y="50"/>
                </a:cubicBezTo>
                <a:cubicBezTo>
                  <a:pt x="254" y="77"/>
                  <a:pt x="248" y="103"/>
                  <a:pt x="243" y="128"/>
                </a:cubicBezTo>
                <a:cubicBezTo>
                  <a:pt x="276" y="108"/>
                  <a:pt x="308" y="84"/>
                  <a:pt x="340" y="58"/>
                </a:cubicBezTo>
                <a:cubicBezTo>
                  <a:pt x="341" y="59"/>
                  <a:pt x="341" y="59"/>
                  <a:pt x="341" y="59"/>
                </a:cubicBezTo>
                <a:cubicBezTo>
                  <a:pt x="315" y="91"/>
                  <a:pt x="292" y="123"/>
                  <a:pt x="272" y="155"/>
                </a:cubicBezTo>
                <a:cubicBezTo>
                  <a:pt x="297" y="151"/>
                  <a:pt x="322" y="144"/>
                  <a:pt x="349" y="136"/>
                </a:cubicBezTo>
                <a:cubicBezTo>
                  <a:pt x="349" y="138"/>
                  <a:pt x="349" y="138"/>
                  <a:pt x="349" y="138"/>
                </a:cubicBezTo>
                <a:cubicBezTo>
                  <a:pt x="325" y="151"/>
                  <a:pt x="302" y="165"/>
                  <a:pt x="281" y="180"/>
                </a:cubicBezTo>
                <a:cubicBezTo>
                  <a:pt x="318" y="188"/>
                  <a:pt x="357" y="195"/>
                  <a:pt x="399" y="199"/>
                </a:cubicBezTo>
                <a:cubicBezTo>
                  <a:pt x="399" y="201"/>
                  <a:pt x="399" y="201"/>
                  <a:pt x="399" y="201"/>
                </a:cubicBezTo>
                <a:cubicBezTo>
                  <a:pt x="358" y="204"/>
                  <a:pt x="320" y="211"/>
                  <a:pt x="283" y="219"/>
                </a:cubicBezTo>
                <a:cubicBezTo>
                  <a:pt x="304" y="233"/>
                  <a:pt x="326" y="246"/>
                  <a:pt x="350" y="258"/>
                </a:cubicBezTo>
                <a:cubicBezTo>
                  <a:pt x="350" y="260"/>
                  <a:pt x="350" y="260"/>
                  <a:pt x="350" y="260"/>
                </a:cubicBezTo>
                <a:cubicBezTo>
                  <a:pt x="323" y="252"/>
                  <a:pt x="296" y="246"/>
                  <a:pt x="270" y="242"/>
                </a:cubicBezTo>
                <a:cubicBezTo>
                  <a:pt x="291" y="274"/>
                  <a:pt x="314" y="307"/>
                  <a:pt x="341" y="340"/>
                </a:cubicBezTo>
                <a:cubicBezTo>
                  <a:pt x="340" y="341"/>
                  <a:pt x="340" y="341"/>
                  <a:pt x="340" y="341"/>
                </a:cubicBezTo>
                <a:cubicBezTo>
                  <a:pt x="308" y="315"/>
                  <a:pt x="275" y="291"/>
                  <a:pt x="243" y="271"/>
                </a:cubicBezTo>
                <a:cubicBezTo>
                  <a:pt x="247" y="296"/>
                  <a:pt x="253" y="322"/>
                  <a:pt x="261" y="349"/>
                </a:cubicBezTo>
                <a:cubicBezTo>
                  <a:pt x="260" y="350"/>
                  <a:pt x="260" y="350"/>
                  <a:pt x="260" y="350"/>
                </a:cubicBezTo>
                <a:cubicBezTo>
                  <a:pt x="247" y="325"/>
                  <a:pt x="234" y="303"/>
                  <a:pt x="219" y="282"/>
                </a:cubicBezTo>
                <a:cubicBezTo>
                  <a:pt x="211" y="319"/>
                  <a:pt x="205" y="358"/>
                  <a:pt x="201" y="399"/>
                </a:cubicBezTo>
                <a:cubicBezTo>
                  <a:pt x="199" y="399"/>
                  <a:pt x="199" y="399"/>
                  <a:pt x="199" y="399"/>
                </a:cubicBezTo>
                <a:cubicBezTo>
                  <a:pt x="195" y="357"/>
                  <a:pt x="188" y="317"/>
                  <a:pt x="179" y="280"/>
                </a:cubicBezTo>
                <a:cubicBezTo>
                  <a:pt x="164" y="301"/>
                  <a:pt x="150" y="324"/>
                  <a:pt x="136" y="349"/>
                </a:cubicBezTo>
                <a:cubicBezTo>
                  <a:pt x="135" y="348"/>
                  <a:pt x="135" y="348"/>
                  <a:pt x="135" y="348"/>
                </a:cubicBezTo>
                <a:cubicBezTo>
                  <a:pt x="143" y="322"/>
                  <a:pt x="150" y="297"/>
                  <a:pt x="155" y="272"/>
                </a:cubicBezTo>
                <a:cubicBezTo>
                  <a:pt x="123" y="292"/>
                  <a:pt x="91" y="315"/>
                  <a:pt x="59" y="341"/>
                </a:cubicBezTo>
                <a:cubicBezTo>
                  <a:pt x="58" y="340"/>
                  <a:pt x="58" y="340"/>
                  <a:pt x="58" y="340"/>
                </a:cubicBezTo>
                <a:cubicBezTo>
                  <a:pt x="84" y="308"/>
                  <a:pt x="108" y="276"/>
                  <a:pt x="128" y="243"/>
                </a:cubicBezTo>
                <a:cubicBezTo>
                  <a:pt x="103" y="248"/>
                  <a:pt x="77" y="254"/>
                  <a:pt x="50" y="262"/>
                </a:cubicBezTo>
                <a:cubicBezTo>
                  <a:pt x="50" y="261"/>
                  <a:pt x="50" y="261"/>
                  <a:pt x="50" y="261"/>
                </a:cubicBezTo>
                <a:cubicBezTo>
                  <a:pt x="74" y="248"/>
                  <a:pt x="97" y="234"/>
                  <a:pt x="118" y="219"/>
                </a:cubicBezTo>
                <a:cubicBezTo>
                  <a:pt x="81" y="211"/>
                  <a:pt x="42" y="205"/>
                  <a:pt x="0" y="201"/>
                </a:cubicBezTo>
                <a:cubicBezTo>
                  <a:pt x="0" y="199"/>
                  <a:pt x="0" y="199"/>
                  <a:pt x="0" y="199"/>
                </a:cubicBezTo>
                <a:cubicBezTo>
                  <a:pt x="42" y="194"/>
                  <a:pt x="82" y="188"/>
                  <a:pt x="120" y="179"/>
                </a:cubicBezTo>
                <a:cubicBezTo>
                  <a:pt x="99" y="164"/>
                  <a:pt x="76" y="149"/>
                  <a:pt x="51" y="136"/>
                </a:cubicBezTo>
                <a:cubicBezTo>
                  <a:pt x="51" y="134"/>
                  <a:pt x="51" y="134"/>
                  <a:pt x="51" y="134"/>
                </a:cubicBezTo>
                <a:cubicBezTo>
                  <a:pt x="77" y="143"/>
                  <a:pt x="102" y="149"/>
                  <a:pt x="127" y="154"/>
                </a:cubicBezTo>
                <a:cubicBezTo>
                  <a:pt x="107" y="122"/>
                  <a:pt x="84" y="91"/>
                  <a:pt x="58" y="59"/>
                </a:cubicBezTo>
                <a:cubicBezTo>
                  <a:pt x="59" y="58"/>
                  <a:pt x="59" y="58"/>
                  <a:pt x="59" y="58"/>
                </a:cubicBezTo>
                <a:cubicBezTo>
                  <a:pt x="92" y="85"/>
                  <a:pt x="124" y="108"/>
                  <a:pt x="157" y="129"/>
                </a:cubicBezTo>
                <a:cubicBezTo>
                  <a:pt x="153" y="103"/>
                  <a:pt x="147" y="77"/>
                  <a:pt x="139" y="49"/>
                </a:cubicBezTo>
                <a:cubicBezTo>
                  <a:pt x="141" y="49"/>
                  <a:pt x="141" y="49"/>
                  <a:pt x="141" y="49"/>
                </a:cubicBezTo>
                <a:cubicBezTo>
                  <a:pt x="153" y="73"/>
                  <a:pt x="166" y="95"/>
                  <a:pt x="180" y="116"/>
                </a:cubicBezTo>
                <a:close/>
                <a:moveTo>
                  <a:pt x="200" y="136"/>
                </a:moveTo>
                <a:cubicBezTo>
                  <a:pt x="164" y="136"/>
                  <a:pt x="136" y="164"/>
                  <a:pt x="136" y="200"/>
                </a:cubicBezTo>
                <a:cubicBezTo>
                  <a:pt x="136" y="235"/>
                  <a:pt x="164" y="263"/>
                  <a:pt x="200" y="263"/>
                </a:cubicBezTo>
                <a:cubicBezTo>
                  <a:pt x="235" y="263"/>
                  <a:pt x="263" y="235"/>
                  <a:pt x="263" y="200"/>
                </a:cubicBezTo>
                <a:cubicBezTo>
                  <a:pt x="263" y="164"/>
                  <a:pt x="235" y="136"/>
                  <a:pt x="200" y="136"/>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42" name="Group 41"/>
          <p:cNvGrpSpPr/>
          <p:nvPr/>
        </p:nvGrpSpPr>
        <p:grpSpPr>
          <a:xfrm>
            <a:off x="2876761" y="3302310"/>
            <a:ext cx="294526" cy="305757"/>
            <a:chOff x="5719763" y="3041650"/>
            <a:chExt cx="749300" cy="777875"/>
          </a:xfrm>
          <a:solidFill>
            <a:schemeClr val="bg2"/>
          </a:solidFill>
        </p:grpSpPr>
        <p:sp>
          <p:nvSpPr>
            <p:cNvPr id="43" name="Oval 5"/>
            <p:cNvSpPr>
              <a:spLocks noChangeArrowheads="1"/>
            </p:cNvSpPr>
            <p:nvPr/>
          </p:nvSpPr>
          <p:spPr bwMode="auto">
            <a:xfrm>
              <a:off x="6035675" y="336867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4" name="Oval 6"/>
            <p:cNvSpPr>
              <a:spLocks noChangeArrowheads="1"/>
            </p:cNvSpPr>
            <p:nvPr/>
          </p:nvSpPr>
          <p:spPr bwMode="auto">
            <a:xfrm>
              <a:off x="6281738" y="3186113"/>
              <a:ext cx="84138"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5" name="Oval 7"/>
            <p:cNvSpPr>
              <a:spLocks noChangeArrowheads="1"/>
            </p:cNvSpPr>
            <p:nvPr/>
          </p:nvSpPr>
          <p:spPr bwMode="auto">
            <a:xfrm>
              <a:off x="5730875" y="3319463"/>
              <a:ext cx="84138"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6" name="Freeform 8"/>
            <p:cNvSpPr>
              <a:spLocks noEditPoints="1"/>
            </p:cNvSpPr>
            <p:nvPr/>
          </p:nvSpPr>
          <p:spPr bwMode="auto">
            <a:xfrm>
              <a:off x="5719763" y="3041650"/>
              <a:ext cx="749300" cy="777875"/>
            </a:xfrm>
            <a:custGeom>
              <a:avLst/>
              <a:gdLst>
                <a:gd name="T0" fmla="*/ 176 w 197"/>
                <a:gd name="T1" fmla="*/ 101 h 205"/>
                <a:gd name="T2" fmla="*/ 174 w 197"/>
                <a:gd name="T3" fmla="*/ 46 h 205"/>
                <a:gd name="T4" fmla="*/ 172 w 197"/>
                <a:gd name="T5" fmla="*/ 56 h 205"/>
                <a:gd name="T6" fmla="*/ 169 w 197"/>
                <a:gd name="T7" fmla="*/ 94 h 205"/>
                <a:gd name="T8" fmla="*/ 140 w 197"/>
                <a:gd name="T9" fmla="*/ 76 h 205"/>
                <a:gd name="T10" fmla="*/ 146 w 197"/>
                <a:gd name="T11" fmla="*/ 54 h 205"/>
                <a:gd name="T12" fmla="*/ 145 w 197"/>
                <a:gd name="T13" fmla="*/ 44 h 205"/>
                <a:gd name="T14" fmla="*/ 130 w 197"/>
                <a:gd name="T15" fmla="*/ 31 h 205"/>
                <a:gd name="T16" fmla="*/ 67 w 197"/>
                <a:gd name="T17" fmla="*/ 31 h 205"/>
                <a:gd name="T18" fmla="*/ 41 w 197"/>
                <a:gd name="T19" fmla="*/ 44 h 205"/>
                <a:gd name="T20" fmla="*/ 4 w 197"/>
                <a:gd name="T21" fmla="*/ 73 h 205"/>
                <a:gd name="T22" fmla="*/ 15 w 197"/>
                <a:gd name="T23" fmla="*/ 63 h 205"/>
                <a:gd name="T24" fmla="*/ 61 w 197"/>
                <a:gd name="T25" fmla="*/ 56 h 205"/>
                <a:gd name="T26" fmla="*/ 30 w 197"/>
                <a:gd name="T27" fmla="*/ 95 h 205"/>
                <a:gd name="T28" fmla="*/ 27 w 197"/>
                <a:gd name="T29" fmla="*/ 92 h 205"/>
                <a:gd name="T30" fmla="*/ 21 w 197"/>
                <a:gd name="T31" fmla="*/ 101 h 205"/>
                <a:gd name="T32" fmla="*/ 21 w 197"/>
                <a:gd name="T33" fmla="*/ 104 h 205"/>
                <a:gd name="T34" fmla="*/ 41 w 197"/>
                <a:gd name="T35" fmla="*/ 161 h 205"/>
                <a:gd name="T36" fmla="*/ 67 w 197"/>
                <a:gd name="T37" fmla="*/ 173 h 205"/>
                <a:gd name="T38" fmla="*/ 118 w 197"/>
                <a:gd name="T39" fmla="*/ 194 h 205"/>
                <a:gd name="T40" fmla="*/ 99 w 197"/>
                <a:gd name="T41" fmla="*/ 195 h 205"/>
                <a:gd name="T42" fmla="*/ 99 w 197"/>
                <a:gd name="T43" fmla="*/ 148 h 205"/>
                <a:gd name="T44" fmla="*/ 122 w 197"/>
                <a:gd name="T45" fmla="*/ 165 h 205"/>
                <a:gd name="T46" fmla="*/ 135 w 197"/>
                <a:gd name="T47" fmla="*/ 158 h 205"/>
                <a:gd name="T48" fmla="*/ 157 w 197"/>
                <a:gd name="T49" fmla="*/ 161 h 205"/>
                <a:gd name="T50" fmla="*/ 176 w 197"/>
                <a:gd name="T51" fmla="*/ 104 h 205"/>
                <a:gd name="T52" fmla="*/ 56 w 197"/>
                <a:gd name="T53" fmla="*/ 88 h 205"/>
                <a:gd name="T54" fmla="*/ 56 w 197"/>
                <a:gd name="T55" fmla="*/ 116 h 205"/>
                <a:gd name="T56" fmla="*/ 56 w 197"/>
                <a:gd name="T57" fmla="*/ 88 h 205"/>
                <a:gd name="T58" fmla="*/ 15 w 197"/>
                <a:gd name="T59" fmla="*/ 141 h 205"/>
                <a:gd name="T60" fmla="*/ 57 w 197"/>
                <a:gd name="T61" fmla="*/ 129 h 205"/>
                <a:gd name="T62" fmla="*/ 41 w 197"/>
                <a:gd name="T63" fmla="*/ 151 h 205"/>
                <a:gd name="T64" fmla="*/ 117 w 197"/>
                <a:gd name="T65" fmla="*/ 63 h 205"/>
                <a:gd name="T66" fmla="*/ 127 w 197"/>
                <a:gd name="T67" fmla="*/ 58 h 205"/>
                <a:gd name="T68" fmla="*/ 99 w 197"/>
                <a:gd name="T69" fmla="*/ 10 h 205"/>
                <a:gd name="T70" fmla="*/ 99 w 197"/>
                <a:gd name="T71" fmla="*/ 56 h 205"/>
                <a:gd name="T72" fmla="*/ 99 w 197"/>
                <a:gd name="T73" fmla="*/ 10 h 205"/>
                <a:gd name="T74" fmla="*/ 85 w 197"/>
                <a:gd name="T75" fmla="*/ 62 h 205"/>
                <a:gd name="T76" fmla="*/ 68 w 197"/>
                <a:gd name="T77" fmla="*/ 70 h 205"/>
                <a:gd name="T78" fmla="*/ 70 w 197"/>
                <a:gd name="T79" fmla="*/ 147 h 205"/>
                <a:gd name="T80" fmla="*/ 81 w 197"/>
                <a:gd name="T81" fmla="*/ 141 h 205"/>
                <a:gd name="T82" fmla="*/ 70 w 197"/>
                <a:gd name="T83" fmla="*/ 147 h 205"/>
                <a:gd name="T84" fmla="*/ 113 w 197"/>
                <a:gd name="T85" fmla="*/ 143 h 205"/>
                <a:gd name="T86" fmla="*/ 129 w 197"/>
                <a:gd name="T87" fmla="*/ 135 h 205"/>
                <a:gd name="T88" fmla="*/ 131 w 197"/>
                <a:gd name="T89" fmla="*/ 123 h 205"/>
                <a:gd name="T90" fmla="*/ 99 w 197"/>
                <a:gd name="T91" fmla="*/ 138 h 205"/>
                <a:gd name="T92" fmla="*/ 67 w 197"/>
                <a:gd name="T93" fmla="*/ 123 h 205"/>
                <a:gd name="T94" fmla="*/ 67 w 197"/>
                <a:gd name="T95" fmla="*/ 82 h 205"/>
                <a:gd name="T96" fmla="*/ 99 w 197"/>
                <a:gd name="T97" fmla="*/ 67 h 205"/>
                <a:gd name="T98" fmla="*/ 131 w 197"/>
                <a:gd name="T99" fmla="*/ 82 h 205"/>
                <a:gd name="T100" fmla="*/ 131 w 197"/>
                <a:gd name="T101" fmla="*/ 123 h 205"/>
                <a:gd name="T102" fmla="*/ 160 w 197"/>
                <a:gd name="T103" fmla="*/ 102 h 205"/>
                <a:gd name="T104" fmla="*/ 141 w 197"/>
                <a:gd name="T105" fmla="*/ 102 h 205"/>
                <a:gd name="T106" fmla="*/ 183 w 197"/>
                <a:gd name="T107" fmla="*/ 141 h 205"/>
                <a:gd name="T108" fmla="*/ 157 w 197"/>
                <a:gd name="T109" fmla="*/ 151 h 205"/>
                <a:gd name="T110" fmla="*/ 140 w 197"/>
                <a:gd name="T111" fmla="*/ 129 h 205"/>
                <a:gd name="T112" fmla="*/ 183 w 197"/>
                <a:gd name="T113" fmla="*/ 14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205">
                  <a:moveTo>
                    <a:pt x="175" y="102"/>
                  </a:moveTo>
                  <a:cubicBezTo>
                    <a:pt x="175" y="102"/>
                    <a:pt x="176" y="101"/>
                    <a:pt x="176" y="101"/>
                  </a:cubicBezTo>
                  <a:cubicBezTo>
                    <a:pt x="192" y="85"/>
                    <a:pt x="197" y="70"/>
                    <a:pt x="192" y="59"/>
                  </a:cubicBezTo>
                  <a:cubicBezTo>
                    <a:pt x="190" y="54"/>
                    <a:pt x="185" y="49"/>
                    <a:pt x="174" y="46"/>
                  </a:cubicBezTo>
                  <a:cubicBezTo>
                    <a:pt x="174" y="47"/>
                    <a:pt x="174" y="48"/>
                    <a:pt x="174" y="49"/>
                  </a:cubicBezTo>
                  <a:cubicBezTo>
                    <a:pt x="174" y="51"/>
                    <a:pt x="173" y="54"/>
                    <a:pt x="172" y="56"/>
                  </a:cubicBezTo>
                  <a:cubicBezTo>
                    <a:pt x="178" y="57"/>
                    <a:pt x="181" y="60"/>
                    <a:pt x="183" y="63"/>
                  </a:cubicBezTo>
                  <a:cubicBezTo>
                    <a:pt x="186" y="70"/>
                    <a:pt x="181" y="82"/>
                    <a:pt x="169" y="94"/>
                  </a:cubicBezTo>
                  <a:cubicBezTo>
                    <a:pt x="169" y="94"/>
                    <a:pt x="168" y="95"/>
                    <a:pt x="168" y="95"/>
                  </a:cubicBezTo>
                  <a:cubicBezTo>
                    <a:pt x="160" y="89"/>
                    <a:pt x="150" y="82"/>
                    <a:pt x="140" y="76"/>
                  </a:cubicBezTo>
                  <a:cubicBezTo>
                    <a:pt x="139" y="69"/>
                    <a:pt x="138" y="62"/>
                    <a:pt x="137" y="56"/>
                  </a:cubicBezTo>
                  <a:cubicBezTo>
                    <a:pt x="140" y="55"/>
                    <a:pt x="143" y="55"/>
                    <a:pt x="146" y="54"/>
                  </a:cubicBezTo>
                  <a:cubicBezTo>
                    <a:pt x="145" y="53"/>
                    <a:pt x="145" y="51"/>
                    <a:pt x="145" y="49"/>
                  </a:cubicBezTo>
                  <a:cubicBezTo>
                    <a:pt x="145" y="47"/>
                    <a:pt x="145" y="46"/>
                    <a:pt x="145" y="44"/>
                  </a:cubicBezTo>
                  <a:cubicBezTo>
                    <a:pt x="142" y="45"/>
                    <a:pt x="138" y="45"/>
                    <a:pt x="135" y="46"/>
                  </a:cubicBezTo>
                  <a:cubicBezTo>
                    <a:pt x="133" y="41"/>
                    <a:pt x="132" y="36"/>
                    <a:pt x="130" y="31"/>
                  </a:cubicBezTo>
                  <a:cubicBezTo>
                    <a:pt x="122" y="11"/>
                    <a:pt x="111" y="0"/>
                    <a:pt x="99" y="0"/>
                  </a:cubicBezTo>
                  <a:cubicBezTo>
                    <a:pt x="86" y="0"/>
                    <a:pt x="75" y="11"/>
                    <a:pt x="67" y="31"/>
                  </a:cubicBezTo>
                  <a:cubicBezTo>
                    <a:pt x="66" y="36"/>
                    <a:pt x="64" y="41"/>
                    <a:pt x="63" y="46"/>
                  </a:cubicBezTo>
                  <a:cubicBezTo>
                    <a:pt x="55" y="45"/>
                    <a:pt x="48" y="44"/>
                    <a:pt x="41" y="44"/>
                  </a:cubicBezTo>
                  <a:cubicBezTo>
                    <a:pt x="18" y="44"/>
                    <a:pt x="9" y="52"/>
                    <a:pt x="6" y="59"/>
                  </a:cubicBezTo>
                  <a:cubicBezTo>
                    <a:pt x="4" y="63"/>
                    <a:pt x="3" y="68"/>
                    <a:pt x="4" y="73"/>
                  </a:cubicBezTo>
                  <a:cubicBezTo>
                    <a:pt x="7" y="71"/>
                    <a:pt x="10" y="69"/>
                    <a:pt x="14" y="69"/>
                  </a:cubicBezTo>
                  <a:cubicBezTo>
                    <a:pt x="14" y="67"/>
                    <a:pt x="14" y="65"/>
                    <a:pt x="15" y="63"/>
                  </a:cubicBezTo>
                  <a:cubicBezTo>
                    <a:pt x="17" y="57"/>
                    <a:pt x="27" y="54"/>
                    <a:pt x="41" y="54"/>
                  </a:cubicBezTo>
                  <a:cubicBezTo>
                    <a:pt x="47" y="54"/>
                    <a:pt x="53" y="54"/>
                    <a:pt x="61" y="56"/>
                  </a:cubicBezTo>
                  <a:cubicBezTo>
                    <a:pt x="59" y="62"/>
                    <a:pt x="58" y="69"/>
                    <a:pt x="57" y="76"/>
                  </a:cubicBezTo>
                  <a:cubicBezTo>
                    <a:pt x="47" y="82"/>
                    <a:pt x="38" y="89"/>
                    <a:pt x="30" y="95"/>
                  </a:cubicBezTo>
                  <a:cubicBezTo>
                    <a:pt x="29" y="95"/>
                    <a:pt x="29" y="94"/>
                    <a:pt x="29" y="94"/>
                  </a:cubicBezTo>
                  <a:cubicBezTo>
                    <a:pt x="28" y="93"/>
                    <a:pt x="27" y="93"/>
                    <a:pt x="27" y="92"/>
                  </a:cubicBezTo>
                  <a:cubicBezTo>
                    <a:pt x="25" y="95"/>
                    <a:pt x="22" y="97"/>
                    <a:pt x="19" y="98"/>
                  </a:cubicBezTo>
                  <a:cubicBezTo>
                    <a:pt x="19" y="99"/>
                    <a:pt x="20" y="100"/>
                    <a:pt x="21" y="101"/>
                  </a:cubicBezTo>
                  <a:cubicBezTo>
                    <a:pt x="22" y="101"/>
                    <a:pt x="22" y="102"/>
                    <a:pt x="23" y="102"/>
                  </a:cubicBezTo>
                  <a:cubicBezTo>
                    <a:pt x="22" y="103"/>
                    <a:pt x="22" y="103"/>
                    <a:pt x="21" y="104"/>
                  </a:cubicBezTo>
                  <a:cubicBezTo>
                    <a:pt x="6" y="119"/>
                    <a:pt x="0" y="134"/>
                    <a:pt x="6" y="145"/>
                  </a:cubicBezTo>
                  <a:cubicBezTo>
                    <a:pt x="9" y="152"/>
                    <a:pt x="18" y="161"/>
                    <a:pt x="41" y="161"/>
                  </a:cubicBezTo>
                  <a:cubicBezTo>
                    <a:pt x="48" y="161"/>
                    <a:pt x="55" y="160"/>
                    <a:pt x="63" y="158"/>
                  </a:cubicBezTo>
                  <a:cubicBezTo>
                    <a:pt x="64" y="164"/>
                    <a:pt x="66" y="169"/>
                    <a:pt x="67" y="173"/>
                  </a:cubicBezTo>
                  <a:cubicBezTo>
                    <a:pt x="75" y="194"/>
                    <a:pt x="86" y="205"/>
                    <a:pt x="99" y="205"/>
                  </a:cubicBezTo>
                  <a:cubicBezTo>
                    <a:pt x="106" y="205"/>
                    <a:pt x="112" y="201"/>
                    <a:pt x="118" y="194"/>
                  </a:cubicBezTo>
                  <a:cubicBezTo>
                    <a:pt x="115" y="193"/>
                    <a:pt x="112" y="191"/>
                    <a:pt x="110" y="188"/>
                  </a:cubicBezTo>
                  <a:cubicBezTo>
                    <a:pt x="106" y="193"/>
                    <a:pt x="103" y="195"/>
                    <a:pt x="99" y="195"/>
                  </a:cubicBezTo>
                  <a:cubicBezTo>
                    <a:pt x="89" y="195"/>
                    <a:pt x="79" y="180"/>
                    <a:pt x="73" y="156"/>
                  </a:cubicBezTo>
                  <a:cubicBezTo>
                    <a:pt x="81" y="154"/>
                    <a:pt x="90" y="152"/>
                    <a:pt x="99" y="148"/>
                  </a:cubicBezTo>
                  <a:cubicBezTo>
                    <a:pt x="108" y="152"/>
                    <a:pt x="116" y="154"/>
                    <a:pt x="125" y="156"/>
                  </a:cubicBezTo>
                  <a:cubicBezTo>
                    <a:pt x="124" y="160"/>
                    <a:pt x="123" y="162"/>
                    <a:pt x="122" y="165"/>
                  </a:cubicBezTo>
                  <a:cubicBezTo>
                    <a:pt x="126" y="165"/>
                    <a:pt x="129" y="167"/>
                    <a:pt x="132" y="169"/>
                  </a:cubicBezTo>
                  <a:cubicBezTo>
                    <a:pt x="133" y="165"/>
                    <a:pt x="134" y="162"/>
                    <a:pt x="135" y="158"/>
                  </a:cubicBezTo>
                  <a:cubicBezTo>
                    <a:pt x="143" y="160"/>
                    <a:pt x="150" y="161"/>
                    <a:pt x="157" y="161"/>
                  </a:cubicBezTo>
                  <a:cubicBezTo>
                    <a:pt x="157" y="161"/>
                    <a:pt x="157" y="161"/>
                    <a:pt x="157" y="161"/>
                  </a:cubicBezTo>
                  <a:cubicBezTo>
                    <a:pt x="180" y="161"/>
                    <a:pt x="189" y="152"/>
                    <a:pt x="192" y="145"/>
                  </a:cubicBezTo>
                  <a:cubicBezTo>
                    <a:pt x="197" y="134"/>
                    <a:pt x="192" y="119"/>
                    <a:pt x="176" y="104"/>
                  </a:cubicBezTo>
                  <a:cubicBezTo>
                    <a:pt x="176" y="103"/>
                    <a:pt x="175" y="103"/>
                    <a:pt x="175" y="102"/>
                  </a:cubicBezTo>
                  <a:close/>
                  <a:moveTo>
                    <a:pt x="56" y="88"/>
                  </a:moveTo>
                  <a:cubicBezTo>
                    <a:pt x="56" y="93"/>
                    <a:pt x="56" y="97"/>
                    <a:pt x="56" y="102"/>
                  </a:cubicBezTo>
                  <a:cubicBezTo>
                    <a:pt x="56" y="107"/>
                    <a:pt x="56" y="112"/>
                    <a:pt x="56" y="116"/>
                  </a:cubicBezTo>
                  <a:cubicBezTo>
                    <a:pt x="49" y="112"/>
                    <a:pt x="43" y="107"/>
                    <a:pt x="37" y="102"/>
                  </a:cubicBezTo>
                  <a:cubicBezTo>
                    <a:pt x="43" y="98"/>
                    <a:pt x="49" y="93"/>
                    <a:pt x="56" y="88"/>
                  </a:cubicBezTo>
                  <a:close/>
                  <a:moveTo>
                    <a:pt x="41" y="151"/>
                  </a:moveTo>
                  <a:cubicBezTo>
                    <a:pt x="27" y="151"/>
                    <a:pt x="17" y="147"/>
                    <a:pt x="15" y="141"/>
                  </a:cubicBezTo>
                  <a:cubicBezTo>
                    <a:pt x="11" y="134"/>
                    <a:pt x="17" y="122"/>
                    <a:pt x="30" y="109"/>
                  </a:cubicBezTo>
                  <a:cubicBezTo>
                    <a:pt x="38" y="116"/>
                    <a:pt x="47" y="122"/>
                    <a:pt x="57" y="129"/>
                  </a:cubicBezTo>
                  <a:cubicBezTo>
                    <a:pt x="58" y="136"/>
                    <a:pt x="59" y="142"/>
                    <a:pt x="61" y="149"/>
                  </a:cubicBezTo>
                  <a:cubicBezTo>
                    <a:pt x="53" y="150"/>
                    <a:pt x="47" y="151"/>
                    <a:pt x="41" y="151"/>
                  </a:cubicBezTo>
                  <a:close/>
                  <a:moveTo>
                    <a:pt x="129" y="70"/>
                  </a:moveTo>
                  <a:cubicBezTo>
                    <a:pt x="125" y="68"/>
                    <a:pt x="121" y="65"/>
                    <a:pt x="117" y="63"/>
                  </a:cubicBezTo>
                  <a:cubicBezTo>
                    <a:pt x="115" y="63"/>
                    <a:pt x="114" y="62"/>
                    <a:pt x="113" y="62"/>
                  </a:cubicBezTo>
                  <a:cubicBezTo>
                    <a:pt x="118" y="60"/>
                    <a:pt x="123" y="59"/>
                    <a:pt x="127" y="58"/>
                  </a:cubicBezTo>
                  <a:cubicBezTo>
                    <a:pt x="128" y="62"/>
                    <a:pt x="129" y="66"/>
                    <a:pt x="129" y="70"/>
                  </a:cubicBezTo>
                  <a:close/>
                  <a:moveTo>
                    <a:pt x="99" y="10"/>
                  </a:moveTo>
                  <a:cubicBezTo>
                    <a:pt x="108" y="10"/>
                    <a:pt x="119" y="24"/>
                    <a:pt x="125" y="48"/>
                  </a:cubicBezTo>
                  <a:cubicBezTo>
                    <a:pt x="116" y="50"/>
                    <a:pt x="108" y="53"/>
                    <a:pt x="99" y="56"/>
                  </a:cubicBezTo>
                  <a:cubicBezTo>
                    <a:pt x="90" y="53"/>
                    <a:pt x="81" y="50"/>
                    <a:pt x="73" y="48"/>
                  </a:cubicBezTo>
                  <a:cubicBezTo>
                    <a:pt x="79" y="24"/>
                    <a:pt x="89" y="10"/>
                    <a:pt x="99" y="10"/>
                  </a:cubicBezTo>
                  <a:close/>
                  <a:moveTo>
                    <a:pt x="70" y="58"/>
                  </a:moveTo>
                  <a:cubicBezTo>
                    <a:pt x="75" y="59"/>
                    <a:pt x="80" y="60"/>
                    <a:pt x="85" y="62"/>
                  </a:cubicBezTo>
                  <a:cubicBezTo>
                    <a:pt x="83" y="62"/>
                    <a:pt x="82" y="63"/>
                    <a:pt x="81" y="63"/>
                  </a:cubicBezTo>
                  <a:cubicBezTo>
                    <a:pt x="77" y="65"/>
                    <a:pt x="72" y="68"/>
                    <a:pt x="68" y="70"/>
                  </a:cubicBezTo>
                  <a:cubicBezTo>
                    <a:pt x="69" y="66"/>
                    <a:pt x="70" y="62"/>
                    <a:pt x="70" y="58"/>
                  </a:cubicBezTo>
                  <a:close/>
                  <a:moveTo>
                    <a:pt x="70" y="147"/>
                  </a:moveTo>
                  <a:cubicBezTo>
                    <a:pt x="70" y="143"/>
                    <a:pt x="69" y="139"/>
                    <a:pt x="68" y="135"/>
                  </a:cubicBezTo>
                  <a:cubicBezTo>
                    <a:pt x="72" y="137"/>
                    <a:pt x="77" y="139"/>
                    <a:pt x="81" y="141"/>
                  </a:cubicBezTo>
                  <a:cubicBezTo>
                    <a:pt x="82" y="142"/>
                    <a:pt x="83" y="142"/>
                    <a:pt x="85" y="143"/>
                  </a:cubicBezTo>
                  <a:cubicBezTo>
                    <a:pt x="80" y="144"/>
                    <a:pt x="75" y="146"/>
                    <a:pt x="70" y="147"/>
                  </a:cubicBezTo>
                  <a:close/>
                  <a:moveTo>
                    <a:pt x="127" y="147"/>
                  </a:moveTo>
                  <a:cubicBezTo>
                    <a:pt x="123" y="146"/>
                    <a:pt x="118" y="144"/>
                    <a:pt x="113" y="143"/>
                  </a:cubicBezTo>
                  <a:cubicBezTo>
                    <a:pt x="114" y="142"/>
                    <a:pt x="115" y="142"/>
                    <a:pt x="117" y="141"/>
                  </a:cubicBezTo>
                  <a:cubicBezTo>
                    <a:pt x="121" y="139"/>
                    <a:pt x="125" y="137"/>
                    <a:pt x="129" y="135"/>
                  </a:cubicBezTo>
                  <a:cubicBezTo>
                    <a:pt x="129" y="139"/>
                    <a:pt x="128" y="143"/>
                    <a:pt x="127" y="147"/>
                  </a:cubicBezTo>
                  <a:close/>
                  <a:moveTo>
                    <a:pt x="131" y="123"/>
                  </a:moveTo>
                  <a:cubicBezTo>
                    <a:pt x="125" y="126"/>
                    <a:pt x="119" y="129"/>
                    <a:pt x="113" y="132"/>
                  </a:cubicBezTo>
                  <a:cubicBezTo>
                    <a:pt x="108" y="134"/>
                    <a:pt x="103" y="136"/>
                    <a:pt x="99" y="138"/>
                  </a:cubicBezTo>
                  <a:cubicBezTo>
                    <a:pt x="94" y="136"/>
                    <a:pt x="90" y="134"/>
                    <a:pt x="85" y="132"/>
                  </a:cubicBezTo>
                  <a:cubicBezTo>
                    <a:pt x="79" y="129"/>
                    <a:pt x="73" y="126"/>
                    <a:pt x="67" y="123"/>
                  </a:cubicBezTo>
                  <a:cubicBezTo>
                    <a:pt x="66" y="116"/>
                    <a:pt x="66" y="109"/>
                    <a:pt x="66" y="102"/>
                  </a:cubicBezTo>
                  <a:cubicBezTo>
                    <a:pt x="66" y="95"/>
                    <a:pt x="66" y="88"/>
                    <a:pt x="67" y="82"/>
                  </a:cubicBezTo>
                  <a:cubicBezTo>
                    <a:pt x="73" y="79"/>
                    <a:pt x="79" y="76"/>
                    <a:pt x="85" y="73"/>
                  </a:cubicBezTo>
                  <a:cubicBezTo>
                    <a:pt x="90" y="70"/>
                    <a:pt x="94" y="68"/>
                    <a:pt x="99" y="67"/>
                  </a:cubicBezTo>
                  <a:cubicBezTo>
                    <a:pt x="103" y="68"/>
                    <a:pt x="108" y="70"/>
                    <a:pt x="113" y="73"/>
                  </a:cubicBezTo>
                  <a:cubicBezTo>
                    <a:pt x="119" y="76"/>
                    <a:pt x="125" y="79"/>
                    <a:pt x="131" y="82"/>
                  </a:cubicBezTo>
                  <a:cubicBezTo>
                    <a:pt x="131" y="88"/>
                    <a:pt x="131" y="95"/>
                    <a:pt x="131" y="102"/>
                  </a:cubicBezTo>
                  <a:cubicBezTo>
                    <a:pt x="131" y="109"/>
                    <a:pt x="131" y="116"/>
                    <a:pt x="131" y="123"/>
                  </a:cubicBezTo>
                  <a:close/>
                  <a:moveTo>
                    <a:pt x="141" y="88"/>
                  </a:moveTo>
                  <a:cubicBezTo>
                    <a:pt x="148" y="93"/>
                    <a:pt x="155" y="98"/>
                    <a:pt x="160" y="102"/>
                  </a:cubicBezTo>
                  <a:cubicBezTo>
                    <a:pt x="154" y="107"/>
                    <a:pt x="148" y="112"/>
                    <a:pt x="141" y="116"/>
                  </a:cubicBezTo>
                  <a:cubicBezTo>
                    <a:pt x="141" y="112"/>
                    <a:pt x="141" y="107"/>
                    <a:pt x="141" y="102"/>
                  </a:cubicBezTo>
                  <a:cubicBezTo>
                    <a:pt x="141" y="97"/>
                    <a:pt x="141" y="93"/>
                    <a:pt x="141" y="88"/>
                  </a:cubicBezTo>
                  <a:close/>
                  <a:moveTo>
                    <a:pt x="183" y="141"/>
                  </a:moveTo>
                  <a:cubicBezTo>
                    <a:pt x="180" y="147"/>
                    <a:pt x="171" y="151"/>
                    <a:pt x="157" y="151"/>
                  </a:cubicBezTo>
                  <a:cubicBezTo>
                    <a:pt x="157" y="151"/>
                    <a:pt x="157" y="151"/>
                    <a:pt x="157" y="151"/>
                  </a:cubicBezTo>
                  <a:cubicBezTo>
                    <a:pt x="151" y="151"/>
                    <a:pt x="144" y="150"/>
                    <a:pt x="137" y="149"/>
                  </a:cubicBezTo>
                  <a:cubicBezTo>
                    <a:pt x="138" y="142"/>
                    <a:pt x="139" y="136"/>
                    <a:pt x="140" y="129"/>
                  </a:cubicBezTo>
                  <a:cubicBezTo>
                    <a:pt x="150" y="122"/>
                    <a:pt x="160" y="116"/>
                    <a:pt x="168" y="109"/>
                  </a:cubicBezTo>
                  <a:cubicBezTo>
                    <a:pt x="181" y="122"/>
                    <a:pt x="186" y="134"/>
                    <a:pt x="183"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7" name="Oval 9"/>
            <p:cNvSpPr>
              <a:spLocks noChangeArrowheads="1"/>
            </p:cNvSpPr>
            <p:nvPr/>
          </p:nvSpPr>
          <p:spPr bwMode="auto">
            <a:xfrm>
              <a:off x="6142038" y="3683000"/>
              <a:ext cx="84138"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48" name="Freeform 60"/>
          <p:cNvSpPr>
            <a:spLocks noEditPoints="1"/>
          </p:cNvSpPr>
          <p:nvPr/>
        </p:nvSpPr>
        <p:spPr bwMode="auto">
          <a:xfrm>
            <a:off x="3149699" y="2431495"/>
            <a:ext cx="306762" cy="306762"/>
          </a:xfrm>
          <a:custGeom>
            <a:avLst/>
            <a:gdLst>
              <a:gd name="T0" fmla="*/ 55 w 64"/>
              <a:gd name="T1" fmla="*/ 26 h 64"/>
              <a:gd name="T2" fmla="*/ 36 w 64"/>
              <a:gd name="T3" fmla="*/ 46 h 64"/>
              <a:gd name="T4" fmla="*/ 18 w 64"/>
              <a:gd name="T5" fmla="*/ 46 h 64"/>
              <a:gd name="T6" fmla="*/ 18 w 64"/>
              <a:gd name="T7" fmla="*/ 28 h 64"/>
              <a:gd name="T8" fmla="*/ 38 w 64"/>
              <a:gd name="T9" fmla="*/ 9 h 64"/>
              <a:gd name="T10" fmla="*/ 29 w 64"/>
              <a:gd name="T11" fmla="*/ 0 h 64"/>
              <a:gd name="T12" fmla="*/ 10 w 64"/>
              <a:gd name="T13" fmla="*/ 20 h 64"/>
              <a:gd name="T14" fmla="*/ 10 w 64"/>
              <a:gd name="T15" fmla="*/ 54 h 64"/>
              <a:gd name="T16" fmla="*/ 44 w 64"/>
              <a:gd name="T17" fmla="*/ 54 h 64"/>
              <a:gd name="T18" fmla="*/ 64 w 64"/>
              <a:gd name="T19" fmla="*/ 35 h 64"/>
              <a:gd name="T20" fmla="*/ 55 w 64"/>
              <a:gd name="T21" fmla="*/ 26 h 64"/>
              <a:gd name="T22" fmla="*/ 29 w 64"/>
              <a:gd name="T23" fmla="*/ 4 h 64"/>
              <a:gd name="T24" fmla="*/ 33 w 64"/>
              <a:gd name="T25" fmla="*/ 9 h 64"/>
              <a:gd name="T26" fmla="*/ 27 w 64"/>
              <a:gd name="T27" fmla="*/ 15 h 64"/>
              <a:gd name="T28" fmla="*/ 23 w 64"/>
              <a:gd name="T29" fmla="*/ 11 h 64"/>
              <a:gd name="T30" fmla="*/ 29 w 64"/>
              <a:gd name="T31" fmla="*/ 4 h 64"/>
              <a:gd name="T32" fmla="*/ 49 w 64"/>
              <a:gd name="T33" fmla="*/ 37 h 64"/>
              <a:gd name="T34" fmla="*/ 55 w 64"/>
              <a:gd name="T35" fmla="*/ 31 h 64"/>
              <a:gd name="T36" fmla="*/ 60 w 64"/>
              <a:gd name="T37" fmla="*/ 35 h 64"/>
              <a:gd name="T38" fmla="*/ 53 w 64"/>
              <a:gd name="T39" fmla="*/ 41 h 64"/>
              <a:gd name="T40" fmla="*/ 49 w 64"/>
              <a:gd name="T4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64">
                <a:moveTo>
                  <a:pt x="55" y="26"/>
                </a:moveTo>
                <a:cubicBezTo>
                  <a:pt x="36" y="46"/>
                  <a:pt x="36" y="46"/>
                  <a:pt x="36" y="46"/>
                </a:cubicBezTo>
                <a:cubicBezTo>
                  <a:pt x="31" y="51"/>
                  <a:pt x="23" y="51"/>
                  <a:pt x="18" y="46"/>
                </a:cubicBezTo>
                <a:cubicBezTo>
                  <a:pt x="13" y="41"/>
                  <a:pt x="13" y="33"/>
                  <a:pt x="18" y="28"/>
                </a:cubicBezTo>
                <a:cubicBezTo>
                  <a:pt x="38" y="9"/>
                  <a:pt x="38" y="9"/>
                  <a:pt x="38" y="9"/>
                </a:cubicBezTo>
                <a:cubicBezTo>
                  <a:pt x="29" y="0"/>
                  <a:pt x="29" y="0"/>
                  <a:pt x="29" y="0"/>
                </a:cubicBezTo>
                <a:cubicBezTo>
                  <a:pt x="10" y="20"/>
                  <a:pt x="10" y="20"/>
                  <a:pt x="10" y="20"/>
                </a:cubicBezTo>
                <a:cubicBezTo>
                  <a:pt x="0" y="29"/>
                  <a:pt x="0" y="45"/>
                  <a:pt x="10" y="54"/>
                </a:cubicBezTo>
                <a:cubicBezTo>
                  <a:pt x="19" y="64"/>
                  <a:pt x="35" y="64"/>
                  <a:pt x="44" y="54"/>
                </a:cubicBezTo>
                <a:cubicBezTo>
                  <a:pt x="64" y="35"/>
                  <a:pt x="64" y="35"/>
                  <a:pt x="64" y="35"/>
                </a:cubicBezTo>
                <a:lnTo>
                  <a:pt x="55" y="26"/>
                </a:lnTo>
                <a:close/>
                <a:moveTo>
                  <a:pt x="29" y="4"/>
                </a:moveTo>
                <a:cubicBezTo>
                  <a:pt x="33" y="9"/>
                  <a:pt x="33" y="9"/>
                  <a:pt x="33" y="9"/>
                </a:cubicBezTo>
                <a:cubicBezTo>
                  <a:pt x="27" y="15"/>
                  <a:pt x="27" y="15"/>
                  <a:pt x="27" y="15"/>
                </a:cubicBezTo>
                <a:cubicBezTo>
                  <a:pt x="23" y="11"/>
                  <a:pt x="23" y="11"/>
                  <a:pt x="23" y="11"/>
                </a:cubicBezTo>
                <a:lnTo>
                  <a:pt x="29" y="4"/>
                </a:lnTo>
                <a:close/>
                <a:moveTo>
                  <a:pt x="49" y="37"/>
                </a:moveTo>
                <a:cubicBezTo>
                  <a:pt x="55" y="31"/>
                  <a:pt x="55" y="31"/>
                  <a:pt x="55" y="31"/>
                </a:cubicBezTo>
                <a:cubicBezTo>
                  <a:pt x="60" y="35"/>
                  <a:pt x="60" y="35"/>
                  <a:pt x="60" y="35"/>
                </a:cubicBezTo>
                <a:cubicBezTo>
                  <a:pt x="53" y="41"/>
                  <a:pt x="53" y="41"/>
                  <a:pt x="53" y="41"/>
                </a:cubicBezTo>
                <a:lnTo>
                  <a:pt x="49" y="37"/>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9" name="Slide Number Placeholder 48"/>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25</a:t>
            </a:fld>
            <a:endParaRPr lang="en-US">
              <a:cs typeface="+mn-ea"/>
              <a:sym typeface="+mn-lt"/>
            </a:endParaRPr>
          </a:p>
        </p:txBody>
      </p:sp>
    </p:spTree>
    <p:extLst>
      <p:ext uri="{BB962C8B-B14F-4D97-AF65-F5344CB8AC3E}">
        <p14:creationId xmlns:p14="http://schemas.microsoft.com/office/powerpoint/2010/main" val="209117079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par>
                          <p:cTn id="36" fill="hold">
                            <p:stCondLst>
                              <p:cond delay="4000"/>
                            </p:stCondLst>
                            <p:childTnLst>
                              <p:par>
                                <p:cTn id="37" presetID="53" presetClass="entr" presetSubtype="16"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Effect transition="in" filter="fade">
                                      <p:cBhvr>
                                        <p:cTn id="46" dur="500"/>
                                        <p:tgtEl>
                                          <p:spTgt spid="29"/>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childTnLst>
                          </p:cTn>
                        </p:par>
                        <p:par>
                          <p:cTn id="76" fill="hold">
                            <p:stCondLst>
                              <p:cond delay="6500"/>
                            </p:stCondLst>
                            <p:childTnLst>
                              <p:par>
                                <p:cTn id="77" presetID="22" presetClass="entr" presetSubtype="2"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right)">
                                      <p:cBhvr>
                                        <p:cTn id="79" dur="500"/>
                                        <p:tgtEl>
                                          <p:spTgt spid="17"/>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p:cTn id="83" dur="500" fill="hold"/>
                                        <p:tgtEl>
                                          <p:spTgt spid="48"/>
                                        </p:tgtEl>
                                        <p:attrNameLst>
                                          <p:attrName>ppt_w</p:attrName>
                                        </p:attrNameLst>
                                      </p:cBhvr>
                                      <p:tavLst>
                                        <p:tav tm="0">
                                          <p:val>
                                            <p:fltVal val="0"/>
                                          </p:val>
                                        </p:tav>
                                        <p:tav tm="100000">
                                          <p:val>
                                            <p:strVal val="#ppt_w"/>
                                          </p:val>
                                        </p:tav>
                                      </p:tavLst>
                                    </p:anim>
                                    <p:anim calcmode="lin" valueType="num">
                                      <p:cBhvr>
                                        <p:cTn id="84" dur="500" fill="hold"/>
                                        <p:tgtEl>
                                          <p:spTgt spid="48"/>
                                        </p:tgtEl>
                                        <p:attrNameLst>
                                          <p:attrName>ppt_h</p:attrName>
                                        </p:attrNameLst>
                                      </p:cBhvr>
                                      <p:tavLst>
                                        <p:tav tm="0">
                                          <p:val>
                                            <p:fltVal val="0"/>
                                          </p:val>
                                        </p:tav>
                                        <p:tav tm="100000">
                                          <p:val>
                                            <p:strVal val="#ppt_h"/>
                                          </p:val>
                                        </p:tav>
                                      </p:tavLst>
                                    </p:anim>
                                    <p:animEffect transition="in" filter="fade">
                                      <p:cBhvr>
                                        <p:cTn id="85" dur="500"/>
                                        <p:tgtEl>
                                          <p:spTgt spid="48"/>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fltVal val="0"/>
                                          </p:val>
                                        </p:tav>
                                        <p:tav tm="100000">
                                          <p:val>
                                            <p:strVal val="#ppt_w"/>
                                          </p:val>
                                        </p:tav>
                                      </p:tavLst>
                                    </p:anim>
                                    <p:anim calcmode="lin" valueType="num">
                                      <p:cBhvr>
                                        <p:cTn id="89" dur="500" fill="hold"/>
                                        <p:tgtEl>
                                          <p:spTgt spid="38"/>
                                        </p:tgtEl>
                                        <p:attrNameLst>
                                          <p:attrName>ppt_h</p:attrName>
                                        </p:attrNameLst>
                                      </p:cBhvr>
                                      <p:tavLst>
                                        <p:tav tm="0">
                                          <p:val>
                                            <p:fltVal val="0"/>
                                          </p:val>
                                        </p:tav>
                                        <p:tav tm="100000">
                                          <p:val>
                                            <p:strVal val="#ppt_h"/>
                                          </p:val>
                                        </p:tav>
                                      </p:tavLst>
                                    </p:anim>
                                    <p:animEffect transition="in" filter="fade">
                                      <p:cBhvr>
                                        <p:cTn id="90" dur="500"/>
                                        <p:tgtEl>
                                          <p:spTgt spid="38"/>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childTnLst>
                          </p:cTn>
                        </p:par>
                        <p:par>
                          <p:cTn id="98" fill="hold">
                            <p:stCondLst>
                              <p:cond delay="8000"/>
                            </p:stCondLst>
                            <p:childTnLst>
                              <p:par>
                                <p:cTn id="99" presetID="22" presetClass="entr" presetSubtype="8" fill="hold" nodeType="after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left)">
                                      <p:cBhvr>
                                        <p:cTn id="101" dur="500"/>
                                        <p:tgtEl>
                                          <p:spTgt spid="18"/>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p:cTn id="105" dur="500" fill="hold"/>
                                        <p:tgtEl>
                                          <p:spTgt spid="39"/>
                                        </p:tgtEl>
                                        <p:attrNameLst>
                                          <p:attrName>ppt_w</p:attrName>
                                        </p:attrNameLst>
                                      </p:cBhvr>
                                      <p:tavLst>
                                        <p:tav tm="0">
                                          <p:val>
                                            <p:fltVal val="0"/>
                                          </p:val>
                                        </p:tav>
                                        <p:tav tm="100000">
                                          <p:val>
                                            <p:strVal val="#ppt_w"/>
                                          </p:val>
                                        </p:tav>
                                      </p:tavLst>
                                    </p:anim>
                                    <p:anim calcmode="lin" valueType="num">
                                      <p:cBhvr>
                                        <p:cTn id="106" dur="500" fill="hold"/>
                                        <p:tgtEl>
                                          <p:spTgt spid="39"/>
                                        </p:tgtEl>
                                        <p:attrNameLst>
                                          <p:attrName>ppt_h</p:attrName>
                                        </p:attrNameLst>
                                      </p:cBhvr>
                                      <p:tavLst>
                                        <p:tav tm="0">
                                          <p:val>
                                            <p:fltVal val="0"/>
                                          </p:val>
                                        </p:tav>
                                        <p:tav tm="100000">
                                          <p:val>
                                            <p:strVal val="#ppt_h"/>
                                          </p:val>
                                        </p:tav>
                                      </p:tavLst>
                                    </p:anim>
                                    <p:animEffect transition="in" filter="fade">
                                      <p:cBhvr>
                                        <p:cTn id="107" dur="500"/>
                                        <p:tgtEl>
                                          <p:spTgt spid="39"/>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p:cTn id="110" dur="500" fill="hold"/>
                                        <p:tgtEl>
                                          <p:spTgt spid="41"/>
                                        </p:tgtEl>
                                        <p:attrNameLst>
                                          <p:attrName>ppt_w</p:attrName>
                                        </p:attrNameLst>
                                      </p:cBhvr>
                                      <p:tavLst>
                                        <p:tav tm="0">
                                          <p:val>
                                            <p:fltVal val="0"/>
                                          </p:val>
                                        </p:tav>
                                        <p:tav tm="100000">
                                          <p:val>
                                            <p:strVal val="#ppt_w"/>
                                          </p:val>
                                        </p:tav>
                                      </p:tavLst>
                                    </p:anim>
                                    <p:anim calcmode="lin" valueType="num">
                                      <p:cBhvr>
                                        <p:cTn id="111" dur="500" fill="hold"/>
                                        <p:tgtEl>
                                          <p:spTgt spid="41"/>
                                        </p:tgtEl>
                                        <p:attrNameLst>
                                          <p:attrName>ppt_h</p:attrName>
                                        </p:attrNameLst>
                                      </p:cBhvr>
                                      <p:tavLst>
                                        <p:tav tm="0">
                                          <p:val>
                                            <p:fltVal val="0"/>
                                          </p:val>
                                        </p:tav>
                                        <p:tav tm="100000">
                                          <p:val>
                                            <p:strVal val="#ppt_h"/>
                                          </p:val>
                                        </p:tav>
                                      </p:tavLst>
                                    </p:anim>
                                    <p:animEffect transition="in" filter="fade">
                                      <p:cBhvr>
                                        <p:cTn id="112" dur="500"/>
                                        <p:tgtEl>
                                          <p:spTgt spid="41"/>
                                        </p:tgtEl>
                                      </p:cBhvr>
                                    </p:animEffect>
                                  </p:childTnLst>
                                </p:cTn>
                              </p:par>
                            </p:childTnLst>
                          </p:cTn>
                        </p:par>
                        <p:par>
                          <p:cTn id="113" fill="hold">
                            <p:stCondLst>
                              <p:cond delay="9000"/>
                            </p:stCondLst>
                            <p:childTnLst>
                              <p:par>
                                <p:cTn id="114" presetID="10" presetClass="entr" presetSubtype="0"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childTnLst>
                                </p:cTn>
                              </p:par>
                            </p:childTnLst>
                          </p:cTn>
                        </p:par>
                        <p:par>
                          <p:cTn id="120" fill="hold">
                            <p:stCondLst>
                              <p:cond delay="9500"/>
                            </p:stCondLst>
                            <p:childTnLst>
                              <p:par>
                                <p:cTn id="121" presetID="22" presetClass="entr" presetSubtype="2" fill="hold" nodeType="after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wipe(right)">
                                      <p:cBhvr>
                                        <p:cTn id="123" dur="500"/>
                                        <p:tgtEl>
                                          <p:spTgt spid="23"/>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40"/>
                                        </p:tgtEl>
                                        <p:attrNameLst>
                                          <p:attrName>style.visibility</p:attrName>
                                        </p:attrNameLst>
                                      </p:cBhvr>
                                      <p:to>
                                        <p:strVal val="visible"/>
                                      </p:to>
                                    </p:set>
                                    <p:anim calcmode="lin" valueType="num">
                                      <p:cBhvr>
                                        <p:cTn id="127" dur="500" fill="hold"/>
                                        <p:tgtEl>
                                          <p:spTgt spid="40"/>
                                        </p:tgtEl>
                                        <p:attrNameLst>
                                          <p:attrName>ppt_w</p:attrName>
                                        </p:attrNameLst>
                                      </p:cBhvr>
                                      <p:tavLst>
                                        <p:tav tm="0">
                                          <p:val>
                                            <p:fltVal val="0"/>
                                          </p:val>
                                        </p:tav>
                                        <p:tav tm="100000">
                                          <p:val>
                                            <p:strVal val="#ppt_w"/>
                                          </p:val>
                                        </p:tav>
                                      </p:tavLst>
                                    </p:anim>
                                    <p:anim calcmode="lin" valueType="num">
                                      <p:cBhvr>
                                        <p:cTn id="128" dur="500" fill="hold"/>
                                        <p:tgtEl>
                                          <p:spTgt spid="40"/>
                                        </p:tgtEl>
                                        <p:attrNameLst>
                                          <p:attrName>ppt_h</p:attrName>
                                        </p:attrNameLst>
                                      </p:cBhvr>
                                      <p:tavLst>
                                        <p:tav tm="0">
                                          <p:val>
                                            <p:fltVal val="0"/>
                                          </p:val>
                                        </p:tav>
                                        <p:tav tm="100000">
                                          <p:val>
                                            <p:strVal val="#ppt_h"/>
                                          </p:val>
                                        </p:tav>
                                      </p:tavLst>
                                    </p:anim>
                                    <p:animEffect transition="in" filter="fade">
                                      <p:cBhvr>
                                        <p:cTn id="129" dur="500"/>
                                        <p:tgtEl>
                                          <p:spTgt spid="40"/>
                                        </p:tgtEl>
                                      </p:cBhvr>
                                    </p:animEffect>
                                  </p:childTnLst>
                                </p:cTn>
                              </p:par>
                              <p:par>
                                <p:cTn id="130" presetID="53" presetClass="entr" presetSubtype="16" fill="hold" nodeType="withEffect">
                                  <p:stCondLst>
                                    <p:cond delay="0"/>
                                  </p:stCondLst>
                                  <p:childTnLst>
                                    <p:set>
                                      <p:cBhvr>
                                        <p:cTn id="131" dur="1" fill="hold">
                                          <p:stCondLst>
                                            <p:cond delay="0"/>
                                          </p:stCondLst>
                                        </p:cTn>
                                        <p:tgtEl>
                                          <p:spTgt spid="42"/>
                                        </p:tgtEl>
                                        <p:attrNameLst>
                                          <p:attrName>style.visibility</p:attrName>
                                        </p:attrNameLst>
                                      </p:cBhvr>
                                      <p:to>
                                        <p:strVal val="visible"/>
                                      </p:to>
                                    </p:set>
                                    <p:anim calcmode="lin" valueType="num">
                                      <p:cBhvr>
                                        <p:cTn id="132" dur="500" fill="hold"/>
                                        <p:tgtEl>
                                          <p:spTgt spid="42"/>
                                        </p:tgtEl>
                                        <p:attrNameLst>
                                          <p:attrName>ppt_w</p:attrName>
                                        </p:attrNameLst>
                                      </p:cBhvr>
                                      <p:tavLst>
                                        <p:tav tm="0">
                                          <p:val>
                                            <p:fltVal val="0"/>
                                          </p:val>
                                        </p:tav>
                                        <p:tav tm="100000">
                                          <p:val>
                                            <p:strVal val="#ppt_w"/>
                                          </p:val>
                                        </p:tav>
                                      </p:tavLst>
                                    </p:anim>
                                    <p:anim calcmode="lin" valueType="num">
                                      <p:cBhvr>
                                        <p:cTn id="133" dur="500" fill="hold"/>
                                        <p:tgtEl>
                                          <p:spTgt spid="42"/>
                                        </p:tgtEl>
                                        <p:attrNameLst>
                                          <p:attrName>ppt_h</p:attrName>
                                        </p:attrNameLst>
                                      </p:cBhvr>
                                      <p:tavLst>
                                        <p:tav tm="0">
                                          <p:val>
                                            <p:fltVal val="0"/>
                                          </p:val>
                                        </p:tav>
                                        <p:tav tm="100000">
                                          <p:val>
                                            <p:strVal val="#ppt_h"/>
                                          </p:val>
                                        </p:tav>
                                      </p:tavLst>
                                    </p:anim>
                                    <p:animEffect transition="in" filter="fade">
                                      <p:cBhvr>
                                        <p:cTn id="134" dur="500"/>
                                        <p:tgtEl>
                                          <p:spTgt spid="42"/>
                                        </p:tgtEl>
                                      </p:cBhvr>
                                    </p:animEffect>
                                  </p:childTnLst>
                                </p:cTn>
                              </p:par>
                            </p:childTnLst>
                          </p:cTn>
                        </p:par>
                        <p:par>
                          <p:cTn id="135" fill="hold">
                            <p:stCondLst>
                              <p:cond delay="10500"/>
                            </p:stCondLst>
                            <p:childTnLst>
                              <p:par>
                                <p:cTn id="136" presetID="10" presetClass="entr" presetSubtype="0" fill="hold" grpId="0" nodeType="after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fade">
                                      <p:cBhvr>
                                        <p:cTn id="138" dur="500"/>
                                        <p:tgtEl>
                                          <p:spTgt spid="2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fade">
                                      <p:cBhvr>
                                        <p:cTn id="141" dur="500"/>
                                        <p:tgtEl>
                                          <p:spTgt spid="26"/>
                                        </p:tgtEl>
                                      </p:cBhvr>
                                    </p:animEffect>
                                  </p:childTnLst>
                                </p:cTn>
                              </p:par>
                            </p:childTnLst>
                          </p:cTn>
                        </p:par>
                        <p:par>
                          <p:cTn id="142" fill="hold">
                            <p:stCondLst>
                              <p:cond delay="11000"/>
                            </p:stCondLst>
                            <p:childTnLst>
                              <p:par>
                                <p:cTn id="143" presetID="22" presetClass="entr" presetSubtype="8" fill="hold" nodeType="after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wipe(left)">
                                      <p:cBhvr>
                                        <p:cTn id="145" dur="500"/>
                                        <p:tgtEl>
                                          <p:spTgt spid="24"/>
                                        </p:tgtEl>
                                      </p:cBhvr>
                                    </p:animEffect>
                                  </p:childTnLst>
                                </p:cTn>
                              </p:par>
                            </p:childTnLst>
                          </p:cTn>
                        </p:par>
                        <p:par>
                          <p:cTn id="146" fill="hold">
                            <p:stCondLst>
                              <p:cond delay="11500"/>
                            </p:stCondLst>
                            <p:childTnLst>
                              <p:par>
                                <p:cTn id="147" presetID="53" presetClass="entr" presetSubtype="16" fill="hold" nodeType="after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p:cTn id="149" dur="500" fill="hold"/>
                                        <p:tgtEl>
                                          <p:spTgt spid="34"/>
                                        </p:tgtEl>
                                        <p:attrNameLst>
                                          <p:attrName>ppt_w</p:attrName>
                                        </p:attrNameLst>
                                      </p:cBhvr>
                                      <p:tavLst>
                                        <p:tav tm="0">
                                          <p:val>
                                            <p:fltVal val="0"/>
                                          </p:val>
                                        </p:tav>
                                        <p:tav tm="100000">
                                          <p:val>
                                            <p:strVal val="#ppt_w"/>
                                          </p:val>
                                        </p:tav>
                                      </p:tavLst>
                                    </p:anim>
                                    <p:anim calcmode="lin" valueType="num">
                                      <p:cBhvr>
                                        <p:cTn id="150" dur="500" fill="hold"/>
                                        <p:tgtEl>
                                          <p:spTgt spid="34"/>
                                        </p:tgtEl>
                                        <p:attrNameLst>
                                          <p:attrName>ppt_h</p:attrName>
                                        </p:attrNameLst>
                                      </p:cBhvr>
                                      <p:tavLst>
                                        <p:tav tm="0">
                                          <p:val>
                                            <p:fltVal val="0"/>
                                          </p:val>
                                        </p:tav>
                                        <p:tav tm="100000">
                                          <p:val>
                                            <p:strVal val="#ppt_h"/>
                                          </p:val>
                                        </p:tav>
                                      </p:tavLst>
                                    </p:anim>
                                    <p:animEffect transition="in" filter="fade">
                                      <p:cBhvr>
                                        <p:cTn id="151" dur="500"/>
                                        <p:tgtEl>
                                          <p:spTgt spid="34"/>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3"/>
                                        </p:tgtEl>
                                        <p:attrNameLst>
                                          <p:attrName>style.visibility</p:attrName>
                                        </p:attrNameLst>
                                      </p:cBhvr>
                                      <p:to>
                                        <p:strVal val="visible"/>
                                      </p:to>
                                    </p:set>
                                    <p:anim calcmode="lin" valueType="num">
                                      <p:cBhvr>
                                        <p:cTn id="154" dur="500" fill="hold"/>
                                        <p:tgtEl>
                                          <p:spTgt spid="3"/>
                                        </p:tgtEl>
                                        <p:attrNameLst>
                                          <p:attrName>ppt_w</p:attrName>
                                        </p:attrNameLst>
                                      </p:cBhvr>
                                      <p:tavLst>
                                        <p:tav tm="0">
                                          <p:val>
                                            <p:fltVal val="0"/>
                                          </p:val>
                                        </p:tav>
                                        <p:tav tm="100000">
                                          <p:val>
                                            <p:strVal val="#ppt_w"/>
                                          </p:val>
                                        </p:tav>
                                      </p:tavLst>
                                    </p:anim>
                                    <p:anim calcmode="lin" valueType="num">
                                      <p:cBhvr>
                                        <p:cTn id="155" dur="500" fill="hold"/>
                                        <p:tgtEl>
                                          <p:spTgt spid="3"/>
                                        </p:tgtEl>
                                        <p:attrNameLst>
                                          <p:attrName>ppt_h</p:attrName>
                                        </p:attrNameLst>
                                      </p:cBhvr>
                                      <p:tavLst>
                                        <p:tav tm="0">
                                          <p:val>
                                            <p:fltVal val="0"/>
                                          </p:val>
                                        </p:tav>
                                        <p:tav tm="100000">
                                          <p:val>
                                            <p:strVal val="#ppt_h"/>
                                          </p:val>
                                        </p:tav>
                                      </p:tavLst>
                                    </p:anim>
                                    <p:animEffect transition="in" filter="fade">
                                      <p:cBhvr>
                                        <p:cTn id="156" dur="500"/>
                                        <p:tgtEl>
                                          <p:spTgt spid="3"/>
                                        </p:tgtEl>
                                      </p:cBhvr>
                                    </p:animEffect>
                                  </p:childTnLst>
                                </p:cTn>
                              </p:par>
                            </p:childTnLst>
                          </p:cTn>
                        </p:par>
                        <p:par>
                          <p:cTn id="157" fill="hold">
                            <p:stCondLst>
                              <p:cond delay="12000"/>
                            </p:stCondLst>
                            <p:childTnLst>
                              <p:par>
                                <p:cTn id="158" presetID="10" presetClass="entr" presetSubtype="0" fill="hold" grpId="0" nodeType="afterEffect">
                                  <p:stCondLst>
                                    <p:cond delay="0"/>
                                  </p:stCondLst>
                                  <p:childTnLst>
                                    <p:set>
                                      <p:cBhvr>
                                        <p:cTn id="159" dur="1" fill="hold">
                                          <p:stCondLst>
                                            <p:cond delay="0"/>
                                          </p:stCondLst>
                                        </p:cTn>
                                        <p:tgtEl>
                                          <p:spTgt spid="27"/>
                                        </p:tgtEl>
                                        <p:attrNameLst>
                                          <p:attrName>style.visibility</p:attrName>
                                        </p:attrNameLst>
                                      </p:cBhvr>
                                      <p:to>
                                        <p:strVal val="visible"/>
                                      </p:to>
                                    </p:set>
                                    <p:animEffect transition="in" filter="fade">
                                      <p:cBhvr>
                                        <p:cTn id="160" dur="500"/>
                                        <p:tgtEl>
                                          <p:spTgt spid="2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fade">
                                      <p:cBhvr>
                                        <p:cTn id="1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3" grpId="0"/>
      <p:bldP spid="14" grpId="0"/>
      <p:bldP spid="15" grpId="0"/>
      <p:bldP spid="16" grpId="0"/>
      <p:bldP spid="19" grpId="0"/>
      <p:bldP spid="20" grpId="0"/>
      <p:bldP spid="21" grpId="0"/>
      <p:bldP spid="22" grpId="0"/>
      <p:bldP spid="25" grpId="0"/>
      <p:bldP spid="26" grpId="0"/>
      <p:bldP spid="27" grpId="0"/>
      <p:bldP spid="28" grpId="0"/>
      <p:bldP spid="29" grpId="0" animBg="1"/>
      <p:bldP spid="33" grpId="0" animBg="1"/>
      <p:bldP spid="37" grpId="0" animBg="1"/>
      <p:bldP spid="38" grpId="0" animBg="1"/>
      <p:bldP spid="39" grpId="0" animBg="1"/>
      <p:bldP spid="40" grpId="0" animBg="1"/>
      <p:bldP spid="41"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Freeform 5"/>
          <p:cNvSpPr>
            <a:spLocks/>
          </p:cNvSpPr>
          <p:nvPr/>
        </p:nvSpPr>
        <p:spPr bwMode="auto">
          <a:xfrm>
            <a:off x="3939064" y="4224767"/>
            <a:ext cx="1125141" cy="501254"/>
          </a:xfrm>
          <a:custGeom>
            <a:avLst/>
            <a:gdLst>
              <a:gd name="T0" fmla="*/ 102 w 204"/>
              <a:gd name="T1" fmla="*/ 91 h 91"/>
              <a:gd name="T2" fmla="*/ 58 w 204"/>
              <a:gd name="T3" fmla="*/ 55 h 91"/>
              <a:gd name="T4" fmla="*/ 64 w 204"/>
              <a:gd name="T5" fmla="*/ 31 h 91"/>
              <a:gd name="T6" fmla="*/ 0 w 204"/>
              <a:gd name="T7" fmla="*/ 31 h 91"/>
              <a:gd name="T8" fmla="*/ 0 w 204"/>
              <a:gd name="T9" fmla="*/ 0 h 91"/>
              <a:gd name="T10" fmla="*/ 204 w 204"/>
              <a:gd name="T11" fmla="*/ 0 h 91"/>
              <a:gd name="T12" fmla="*/ 204 w 204"/>
              <a:gd name="T13" fmla="*/ 31 h 91"/>
              <a:gd name="T14" fmla="*/ 140 w 204"/>
              <a:gd name="T15" fmla="*/ 31 h 91"/>
              <a:gd name="T16" fmla="*/ 146 w 204"/>
              <a:gd name="T17" fmla="*/ 55 h 91"/>
              <a:gd name="T18" fmla="*/ 102 w 204"/>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91">
                <a:moveTo>
                  <a:pt x="102" y="91"/>
                </a:moveTo>
                <a:cubicBezTo>
                  <a:pt x="79" y="91"/>
                  <a:pt x="59" y="75"/>
                  <a:pt x="58" y="55"/>
                </a:cubicBezTo>
                <a:cubicBezTo>
                  <a:pt x="64" y="31"/>
                  <a:pt x="64" y="31"/>
                  <a:pt x="64" y="31"/>
                </a:cubicBezTo>
                <a:cubicBezTo>
                  <a:pt x="0" y="31"/>
                  <a:pt x="0" y="31"/>
                  <a:pt x="0" y="31"/>
                </a:cubicBezTo>
                <a:cubicBezTo>
                  <a:pt x="0" y="0"/>
                  <a:pt x="0" y="0"/>
                  <a:pt x="0" y="0"/>
                </a:cubicBezTo>
                <a:cubicBezTo>
                  <a:pt x="204" y="0"/>
                  <a:pt x="204" y="0"/>
                  <a:pt x="204" y="0"/>
                </a:cubicBezTo>
                <a:cubicBezTo>
                  <a:pt x="204" y="31"/>
                  <a:pt x="204" y="31"/>
                  <a:pt x="204" y="31"/>
                </a:cubicBezTo>
                <a:cubicBezTo>
                  <a:pt x="140" y="31"/>
                  <a:pt x="140" y="31"/>
                  <a:pt x="140" y="31"/>
                </a:cubicBezTo>
                <a:cubicBezTo>
                  <a:pt x="146" y="55"/>
                  <a:pt x="146" y="55"/>
                  <a:pt x="146" y="55"/>
                </a:cubicBezTo>
                <a:cubicBezTo>
                  <a:pt x="145" y="75"/>
                  <a:pt x="125" y="91"/>
                  <a:pt x="102" y="91"/>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 name="Freeform 6"/>
          <p:cNvSpPr>
            <a:spLocks noEditPoints="1"/>
          </p:cNvSpPr>
          <p:nvPr/>
        </p:nvSpPr>
        <p:spPr bwMode="auto">
          <a:xfrm>
            <a:off x="3911680" y="2162605"/>
            <a:ext cx="1169194" cy="116800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16 h 212"/>
              <a:gd name="T12" fmla="*/ 16 w 212"/>
              <a:gd name="T13" fmla="*/ 106 h 212"/>
              <a:gd name="T14" fmla="*/ 106 w 212"/>
              <a:gd name="T15" fmla="*/ 196 h 212"/>
              <a:gd name="T16" fmla="*/ 196 w 212"/>
              <a:gd name="T17" fmla="*/ 106 h 212"/>
              <a:gd name="T18" fmla="*/ 106 w 212"/>
              <a:gd name="T19" fmla="*/ 1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7" y="212"/>
                  <a:pt x="0" y="164"/>
                  <a:pt x="0" y="106"/>
                </a:cubicBezTo>
                <a:cubicBezTo>
                  <a:pt x="0" y="47"/>
                  <a:pt x="47" y="0"/>
                  <a:pt x="106" y="0"/>
                </a:cubicBezTo>
                <a:cubicBezTo>
                  <a:pt x="164" y="0"/>
                  <a:pt x="212" y="47"/>
                  <a:pt x="212" y="106"/>
                </a:cubicBezTo>
                <a:cubicBezTo>
                  <a:pt x="212" y="164"/>
                  <a:pt x="164" y="212"/>
                  <a:pt x="106" y="212"/>
                </a:cubicBezTo>
                <a:close/>
                <a:moveTo>
                  <a:pt x="106" y="16"/>
                </a:moveTo>
                <a:cubicBezTo>
                  <a:pt x="56" y="16"/>
                  <a:pt x="16" y="56"/>
                  <a:pt x="16" y="106"/>
                </a:cubicBezTo>
                <a:cubicBezTo>
                  <a:pt x="16" y="155"/>
                  <a:pt x="56" y="196"/>
                  <a:pt x="106" y="196"/>
                </a:cubicBezTo>
                <a:cubicBezTo>
                  <a:pt x="155" y="196"/>
                  <a:pt x="196" y="155"/>
                  <a:pt x="196" y="106"/>
                </a:cubicBezTo>
                <a:cubicBezTo>
                  <a:pt x="196" y="56"/>
                  <a:pt x="155" y="16"/>
                  <a:pt x="106" y="16"/>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 name="Rectangle 7"/>
          <p:cNvSpPr>
            <a:spLocks noChangeArrowheads="1"/>
          </p:cNvSpPr>
          <p:nvPr/>
        </p:nvSpPr>
        <p:spPr bwMode="auto">
          <a:xfrm>
            <a:off x="4452224" y="3292507"/>
            <a:ext cx="88106" cy="804863"/>
          </a:xfrm>
          <a:prstGeom prst="rect">
            <a:avLst/>
          </a:pr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 name="Freeform 8"/>
          <p:cNvSpPr>
            <a:spLocks noEditPoints="1"/>
          </p:cNvSpPr>
          <p:nvPr/>
        </p:nvSpPr>
        <p:spPr bwMode="auto">
          <a:xfrm>
            <a:off x="3128249" y="2829355"/>
            <a:ext cx="727472" cy="727472"/>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30"/>
                  <a:pt x="30" y="0"/>
                  <a:pt x="66" y="0"/>
                </a:cubicBezTo>
                <a:cubicBezTo>
                  <a:pt x="102" y="0"/>
                  <a:pt x="132" y="30"/>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 name="Freeform 9"/>
          <p:cNvSpPr>
            <a:spLocks noEditPoints="1"/>
          </p:cNvSpPr>
          <p:nvPr/>
        </p:nvSpPr>
        <p:spPr bwMode="auto">
          <a:xfrm>
            <a:off x="5158264" y="2829355"/>
            <a:ext cx="728663" cy="727472"/>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30"/>
                  <a:pt x="30" y="0"/>
                  <a:pt x="66" y="0"/>
                </a:cubicBezTo>
                <a:cubicBezTo>
                  <a:pt x="102" y="0"/>
                  <a:pt x="132" y="30"/>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 name="Freeform 10"/>
          <p:cNvSpPr>
            <a:spLocks noEditPoints="1"/>
          </p:cNvSpPr>
          <p:nvPr/>
        </p:nvSpPr>
        <p:spPr bwMode="auto">
          <a:xfrm>
            <a:off x="3392567" y="1417273"/>
            <a:ext cx="728663" cy="728663"/>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30"/>
                  <a:pt x="30" y="0"/>
                  <a:pt x="66" y="0"/>
                </a:cubicBezTo>
                <a:cubicBezTo>
                  <a:pt x="102" y="0"/>
                  <a:pt x="132" y="30"/>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 name="Freeform 11"/>
          <p:cNvSpPr>
            <a:spLocks noEditPoints="1"/>
          </p:cNvSpPr>
          <p:nvPr/>
        </p:nvSpPr>
        <p:spPr bwMode="auto">
          <a:xfrm>
            <a:off x="4871323" y="1417273"/>
            <a:ext cx="728663" cy="728663"/>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30"/>
                  <a:pt x="30" y="0"/>
                  <a:pt x="66" y="0"/>
                </a:cubicBezTo>
                <a:cubicBezTo>
                  <a:pt x="102" y="0"/>
                  <a:pt x="132" y="30"/>
                  <a:pt x="132" y="66"/>
                </a:cubicBezTo>
                <a:cubicBezTo>
                  <a:pt x="132" y="102"/>
                  <a:pt x="102"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0" name="Freeform 12"/>
          <p:cNvSpPr>
            <a:spLocks/>
          </p:cNvSpPr>
          <p:nvPr/>
        </p:nvSpPr>
        <p:spPr bwMode="auto">
          <a:xfrm>
            <a:off x="5455920" y="2041161"/>
            <a:ext cx="238125" cy="798910"/>
          </a:xfrm>
          <a:custGeom>
            <a:avLst/>
            <a:gdLst>
              <a:gd name="T0" fmla="*/ 0 w 43"/>
              <a:gd name="T1" fmla="*/ 10 h 145"/>
              <a:gd name="T2" fmla="*/ 28 w 43"/>
              <a:gd name="T3" fmla="*/ 112 h 145"/>
              <a:gd name="T4" fmla="*/ 26 w 43"/>
              <a:gd name="T5" fmla="*/ 140 h 145"/>
              <a:gd name="T6" fmla="*/ 41 w 43"/>
              <a:gd name="T7" fmla="*/ 145 h 145"/>
              <a:gd name="T8" fmla="*/ 43 w 43"/>
              <a:gd name="T9" fmla="*/ 112 h 145"/>
              <a:gd name="T10" fmla="*/ 12 w 43"/>
              <a:gd name="T11" fmla="*/ 0 h 145"/>
              <a:gd name="T12" fmla="*/ 0 w 43"/>
              <a:gd name="T13" fmla="*/ 10 h 145"/>
            </a:gdLst>
            <a:ahLst/>
            <a:cxnLst>
              <a:cxn ang="0">
                <a:pos x="T0" y="T1"/>
              </a:cxn>
              <a:cxn ang="0">
                <a:pos x="T2" y="T3"/>
              </a:cxn>
              <a:cxn ang="0">
                <a:pos x="T4" y="T5"/>
              </a:cxn>
              <a:cxn ang="0">
                <a:pos x="T6" y="T7"/>
              </a:cxn>
              <a:cxn ang="0">
                <a:pos x="T8" y="T9"/>
              </a:cxn>
              <a:cxn ang="0">
                <a:pos x="T10" y="T11"/>
              </a:cxn>
              <a:cxn ang="0">
                <a:pos x="T12" y="T13"/>
              </a:cxn>
            </a:cxnLst>
            <a:rect l="0" t="0" r="r" b="b"/>
            <a:pathLst>
              <a:path w="43" h="145">
                <a:moveTo>
                  <a:pt x="0" y="10"/>
                </a:moveTo>
                <a:cubicBezTo>
                  <a:pt x="18" y="40"/>
                  <a:pt x="28" y="75"/>
                  <a:pt x="28" y="112"/>
                </a:cubicBezTo>
                <a:cubicBezTo>
                  <a:pt x="28" y="122"/>
                  <a:pt x="28" y="131"/>
                  <a:pt x="26" y="140"/>
                </a:cubicBezTo>
                <a:cubicBezTo>
                  <a:pt x="31" y="142"/>
                  <a:pt x="36" y="143"/>
                  <a:pt x="41" y="145"/>
                </a:cubicBezTo>
                <a:cubicBezTo>
                  <a:pt x="43" y="135"/>
                  <a:pt x="43" y="124"/>
                  <a:pt x="43" y="112"/>
                </a:cubicBezTo>
                <a:cubicBezTo>
                  <a:pt x="43" y="71"/>
                  <a:pt x="32" y="33"/>
                  <a:pt x="12" y="0"/>
                </a:cubicBezTo>
                <a:cubicBezTo>
                  <a:pt x="8" y="4"/>
                  <a:pt x="4" y="7"/>
                  <a:pt x="0" y="10"/>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1" name="Freeform 13"/>
          <p:cNvSpPr>
            <a:spLocks/>
          </p:cNvSpPr>
          <p:nvPr/>
        </p:nvSpPr>
        <p:spPr bwMode="auto">
          <a:xfrm>
            <a:off x="4066461" y="1467280"/>
            <a:ext cx="865585" cy="154781"/>
          </a:xfrm>
          <a:custGeom>
            <a:avLst/>
            <a:gdLst>
              <a:gd name="T0" fmla="*/ 8 w 157"/>
              <a:gd name="T1" fmla="*/ 28 h 28"/>
              <a:gd name="T2" fmla="*/ 79 w 157"/>
              <a:gd name="T3" fmla="*/ 15 h 28"/>
              <a:gd name="T4" fmla="*/ 149 w 157"/>
              <a:gd name="T5" fmla="*/ 28 h 28"/>
              <a:gd name="T6" fmla="*/ 157 w 157"/>
              <a:gd name="T7" fmla="*/ 14 h 28"/>
              <a:gd name="T8" fmla="*/ 79 w 157"/>
              <a:gd name="T9" fmla="*/ 0 h 28"/>
              <a:gd name="T10" fmla="*/ 0 w 157"/>
              <a:gd name="T11" fmla="*/ 15 h 28"/>
              <a:gd name="T12" fmla="*/ 8 w 1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7" h="28">
                <a:moveTo>
                  <a:pt x="8" y="28"/>
                </a:moveTo>
                <a:cubicBezTo>
                  <a:pt x="30" y="20"/>
                  <a:pt x="54" y="15"/>
                  <a:pt x="79" y="15"/>
                </a:cubicBezTo>
                <a:cubicBezTo>
                  <a:pt x="103" y="15"/>
                  <a:pt x="127" y="20"/>
                  <a:pt x="149" y="28"/>
                </a:cubicBezTo>
                <a:cubicBezTo>
                  <a:pt x="151" y="23"/>
                  <a:pt x="153" y="19"/>
                  <a:pt x="157" y="14"/>
                </a:cubicBezTo>
                <a:cubicBezTo>
                  <a:pt x="132" y="5"/>
                  <a:pt x="106" y="0"/>
                  <a:pt x="79" y="0"/>
                </a:cubicBezTo>
                <a:cubicBezTo>
                  <a:pt x="51" y="0"/>
                  <a:pt x="24" y="5"/>
                  <a:pt x="0" y="15"/>
                </a:cubicBezTo>
                <a:cubicBezTo>
                  <a:pt x="3" y="19"/>
                  <a:pt x="6" y="24"/>
                  <a:pt x="8" y="28"/>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2" name="Freeform 14"/>
          <p:cNvSpPr>
            <a:spLocks/>
          </p:cNvSpPr>
          <p:nvPr/>
        </p:nvSpPr>
        <p:spPr bwMode="auto">
          <a:xfrm>
            <a:off x="3310414" y="2045924"/>
            <a:ext cx="230981" cy="800100"/>
          </a:xfrm>
          <a:custGeom>
            <a:avLst/>
            <a:gdLst>
              <a:gd name="T0" fmla="*/ 17 w 42"/>
              <a:gd name="T1" fmla="*/ 140 h 145"/>
              <a:gd name="T2" fmla="*/ 15 w 42"/>
              <a:gd name="T3" fmla="*/ 111 h 145"/>
              <a:gd name="T4" fmla="*/ 42 w 42"/>
              <a:gd name="T5" fmla="*/ 10 h 145"/>
              <a:gd name="T6" fmla="*/ 30 w 42"/>
              <a:gd name="T7" fmla="*/ 0 h 145"/>
              <a:gd name="T8" fmla="*/ 0 w 42"/>
              <a:gd name="T9" fmla="*/ 111 h 145"/>
              <a:gd name="T10" fmla="*/ 2 w 42"/>
              <a:gd name="T11" fmla="*/ 145 h 145"/>
              <a:gd name="T12" fmla="*/ 17 w 42"/>
              <a:gd name="T13" fmla="*/ 140 h 145"/>
            </a:gdLst>
            <a:ahLst/>
            <a:cxnLst>
              <a:cxn ang="0">
                <a:pos x="T0" y="T1"/>
              </a:cxn>
              <a:cxn ang="0">
                <a:pos x="T2" y="T3"/>
              </a:cxn>
              <a:cxn ang="0">
                <a:pos x="T4" y="T5"/>
              </a:cxn>
              <a:cxn ang="0">
                <a:pos x="T6" y="T7"/>
              </a:cxn>
              <a:cxn ang="0">
                <a:pos x="T8" y="T9"/>
              </a:cxn>
              <a:cxn ang="0">
                <a:pos x="T10" y="T11"/>
              </a:cxn>
              <a:cxn ang="0">
                <a:pos x="T12" y="T13"/>
              </a:cxn>
            </a:cxnLst>
            <a:rect l="0" t="0" r="r" b="b"/>
            <a:pathLst>
              <a:path w="42" h="145">
                <a:moveTo>
                  <a:pt x="17" y="140"/>
                </a:moveTo>
                <a:cubicBezTo>
                  <a:pt x="15" y="131"/>
                  <a:pt x="15" y="121"/>
                  <a:pt x="15" y="111"/>
                </a:cubicBezTo>
                <a:cubicBezTo>
                  <a:pt x="15" y="75"/>
                  <a:pt x="25" y="40"/>
                  <a:pt x="42" y="10"/>
                </a:cubicBezTo>
                <a:cubicBezTo>
                  <a:pt x="38" y="7"/>
                  <a:pt x="34" y="4"/>
                  <a:pt x="30" y="0"/>
                </a:cubicBezTo>
                <a:cubicBezTo>
                  <a:pt x="11" y="33"/>
                  <a:pt x="0" y="71"/>
                  <a:pt x="0" y="111"/>
                </a:cubicBezTo>
                <a:cubicBezTo>
                  <a:pt x="0" y="123"/>
                  <a:pt x="0" y="134"/>
                  <a:pt x="2" y="145"/>
                </a:cubicBezTo>
                <a:cubicBezTo>
                  <a:pt x="7" y="143"/>
                  <a:pt x="12" y="141"/>
                  <a:pt x="17" y="140"/>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3" name="Freeform 15"/>
          <p:cNvSpPr>
            <a:spLocks/>
          </p:cNvSpPr>
          <p:nvPr/>
        </p:nvSpPr>
        <p:spPr bwMode="auto">
          <a:xfrm>
            <a:off x="3685461" y="3468720"/>
            <a:ext cx="1638300" cy="700088"/>
          </a:xfrm>
          <a:custGeom>
            <a:avLst/>
            <a:gdLst>
              <a:gd name="T0" fmla="*/ 284 w 297"/>
              <a:gd name="T1" fmla="*/ 0 h 127"/>
              <a:gd name="T2" fmla="*/ 249 w 297"/>
              <a:gd name="T3" fmla="*/ 27 h 127"/>
              <a:gd name="T4" fmla="*/ 235 w 297"/>
              <a:gd name="T5" fmla="*/ 34 h 127"/>
              <a:gd name="T6" fmla="*/ 235 w 297"/>
              <a:gd name="T7" fmla="*/ 112 h 127"/>
              <a:gd name="T8" fmla="*/ 61 w 297"/>
              <a:gd name="T9" fmla="*/ 112 h 127"/>
              <a:gd name="T10" fmla="*/ 61 w 297"/>
              <a:gd name="T11" fmla="*/ 34 h 127"/>
              <a:gd name="T12" fmla="*/ 47 w 297"/>
              <a:gd name="T13" fmla="*/ 27 h 127"/>
              <a:gd name="T14" fmla="*/ 12 w 297"/>
              <a:gd name="T15" fmla="*/ 1 h 127"/>
              <a:gd name="T16" fmla="*/ 0 w 297"/>
              <a:gd name="T17" fmla="*/ 10 h 127"/>
              <a:gd name="T18" fmla="*/ 40 w 297"/>
              <a:gd name="T19" fmla="*/ 40 h 127"/>
              <a:gd name="T20" fmla="*/ 45 w 297"/>
              <a:gd name="T21" fmla="*/ 43 h 127"/>
              <a:gd name="T22" fmla="*/ 45 w 297"/>
              <a:gd name="T23" fmla="*/ 127 h 127"/>
              <a:gd name="T24" fmla="*/ 250 w 297"/>
              <a:gd name="T25" fmla="*/ 127 h 127"/>
              <a:gd name="T26" fmla="*/ 250 w 297"/>
              <a:gd name="T27" fmla="*/ 43 h 127"/>
              <a:gd name="T28" fmla="*/ 256 w 297"/>
              <a:gd name="T29" fmla="*/ 40 h 127"/>
              <a:gd name="T30" fmla="*/ 297 w 297"/>
              <a:gd name="T31" fmla="*/ 10 h 127"/>
              <a:gd name="T32" fmla="*/ 284 w 297"/>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7" h="127">
                <a:moveTo>
                  <a:pt x="284" y="0"/>
                </a:moveTo>
                <a:cubicBezTo>
                  <a:pt x="274" y="10"/>
                  <a:pt x="262" y="19"/>
                  <a:pt x="249" y="27"/>
                </a:cubicBezTo>
                <a:cubicBezTo>
                  <a:pt x="235" y="34"/>
                  <a:pt x="235" y="34"/>
                  <a:pt x="235" y="34"/>
                </a:cubicBezTo>
                <a:cubicBezTo>
                  <a:pt x="235" y="112"/>
                  <a:pt x="235" y="112"/>
                  <a:pt x="235" y="112"/>
                </a:cubicBezTo>
                <a:cubicBezTo>
                  <a:pt x="61" y="112"/>
                  <a:pt x="61" y="112"/>
                  <a:pt x="61" y="112"/>
                </a:cubicBezTo>
                <a:cubicBezTo>
                  <a:pt x="61" y="34"/>
                  <a:pt x="61" y="34"/>
                  <a:pt x="61" y="34"/>
                </a:cubicBezTo>
                <a:cubicBezTo>
                  <a:pt x="47" y="27"/>
                  <a:pt x="47" y="27"/>
                  <a:pt x="47" y="27"/>
                </a:cubicBezTo>
                <a:cubicBezTo>
                  <a:pt x="35" y="19"/>
                  <a:pt x="23" y="11"/>
                  <a:pt x="12" y="1"/>
                </a:cubicBezTo>
                <a:cubicBezTo>
                  <a:pt x="9" y="5"/>
                  <a:pt x="5" y="8"/>
                  <a:pt x="0" y="10"/>
                </a:cubicBezTo>
                <a:cubicBezTo>
                  <a:pt x="12" y="21"/>
                  <a:pt x="25" y="31"/>
                  <a:pt x="40" y="40"/>
                </a:cubicBezTo>
                <a:cubicBezTo>
                  <a:pt x="45" y="43"/>
                  <a:pt x="45" y="43"/>
                  <a:pt x="45" y="43"/>
                </a:cubicBezTo>
                <a:cubicBezTo>
                  <a:pt x="45" y="127"/>
                  <a:pt x="45" y="127"/>
                  <a:pt x="45" y="127"/>
                </a:cubicBezTo>
                <a:cubicBezTo>
                  <a:pt x="250" y="127"/>
                  <a:pt x="250" y="127"/>
                  <a:pt x="250" y="127"/>
                </a:cubicBezTo>
                <a:cubicBezTo>
                  <a:pt x="250" y="43"/>
                  <a:pt x="250" y="43"/>
                  <a:pt x="250" y="43"/>
                </a:cubicBezTo>
                <a:cubicBezTo>
                  <a:pt x="256" y="40"/>
                  <a:pt x="256" y="40"/>
                  <a:pt x="256" y="40"/>
                </a:cubicBezTo>
                <a:cubicBezTo>
                  <a:pt x="271" y="31"/>
                  <a:pt x="285" y="21"/>
                  <a:pt x="297" y="10"/>
                </a:cubicBezTo>
                <a:cubicBezTo>
                  <a:pt x="292" y="7"/>
                  <a:pt x="288" y="4"/>
                  <a:pt x="284" y="0"/>
                </a:cubicBez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9" name="TextBox 38"/>
          <p:cNvSpPr txBox="1"/>
          <p:nvPr/>
        </p:nvSpPr>
        <p:spPr>
          <a:xfrm>
            <a:off x="5694045" y="1542146"/>
            <a:ext cx="1061829" cy="253916"/>
          </a:xfrm>
          <a:prstGeom prst="rect">
            <a:avLst/>
          </a:prstGeom>
          <a:noFill/>
        </p:spPr>
        <p:txBody>
          <a:bodyPr wrap="none" lIns="68580" tIns="34290" rIns="68580" bIns="34290" rtlCol="0">
            <a:spAutoFit/>
          </a:bodyPr>
          <a:lstStyle/>
          <a:p>
            <a:r>
              <a:rPr lang="zh-CN" altLang="en-US" sz="1200" b="1" smtClean="0">
                <a:cs typeface="+mn-ea"/>
                <a:sym typeface="+mn-lt"/>
              </a:rPr>
              <a:t>点击输入标题</a:t>
            </a:r>
            <a:endParaRPr lang="id-ID" sz="1200" b="1" dirty="0">
              <a:cs typeface="+mn-ea"/>
              <a:sym typeface="+mn-lt"/>
            </a:endParaRPr>
          </a:p>
        </p:txBody>
      </p:sp>
      <p:sp>
        <p:nvSpPr>
          <p:cNvPr id="40" name="TextBox 39"/>
          <p:cNvSpPr txBox="1"/>
          <p:nvPr/>
        </p:nvSpPr>
        <p:spPr>
          <a:xfrm>
            <a:off x="5694045" y="1725453"/>
            <a:ext cx="1961350" cy="623248"/>
          </a:xfrm>
          <a:prstGeom prst="rect">
            <a:avLst/>
          </a:prstGeom>
          <a:noFill/>
        </p:spPr>
        <p:txBody>
          <a:bodyPr wrap="square" lIns="68580" tIns="34290" rIns="68580" bIns="34290" rtlCol="0">
            <a:spAutoFit/>
          </a:bodyPr>
          <a:lstStyle/>
          <a:p>
            <a:r>
              <a:rPr lang="id-ID" sz="900" dirty="0">
                <a:cs typeface="+mn-ea"/>
                <a:sym typeface="+mn-lt"/>
              </a:rPr>
              <a:t>Of shopping carts are abandoned right before the transaction its completed. Suitable for all categories</a:t>
            </a:r>
          </a:p>
        </p:txBody>
      </p:sp>
      <p:sp>
        <p:nvSpPr>
          <p:cNvPr id="41" name="TextBox 40"/>
          <p:cNvSpPr txBox="1"/>
          <p:nvPr/>
        </p:nvSpPr>
        <p:spPr>
          <a:xfrm>
            <a:off x="5694046" y="1111034"/>
            <a:ext cx="909143" cy="530915"/>
          </a:xfrm>
          <a:prstGeom prst="rect">
            <a:avLst/>
          </a:prstGeom>
          <a:noFill/>
        </p:spPr>
        <p:txBody>
          <a:bodyPr wrap="none" lIns="68580" tIns="34290" rIns="68580" bIns="34290" rtlCol="0">
            <a:spAutoFit/>
          </a:bodyPr>
          <a:lstStyle/>
          <a:p>
            <a:r>
              <a:rPr lang="en-US" sz="3000" b="1" dirty="0">
                <a:solidFill>
                  <a:schemeClr val="accent3"/>
                </a:solidFill>
                <a:cs typeface="+mn-ea"/>
                <a:sym typeface="+mn-lt"/>
              </a:rPr>
              <a:t>85</a:t>
            </a:r>
            <a:r>
              <a:rPr lang="id-ID" sz="3000" b="1" dirty="0">
                <a:solidFill>
                  <a:schemeClr val="accent3"/>
                </a:solidFill>
                <a:cs typeface="+mn-ea"/>
                <a:sym typeface="+mn-lt"/>
              </a:rPr>
              <a:t>%</a:t>
            </a:r>
          </a:p>
        </p:txBody>
      </p:sp>
      <p:sp>
        <p:nvSpPr>
          <p:cNvPr id="42" name="TextBox 41"/>
          <p:cNvSpPr txBox="1"/>
          <p:nvPr/>
        </p:nvSpPr>
        <p:spPr>
          <a:xfrm>
            <a:off x="5324237" y="3953796"/>
            <a:ext cx="1061829" cy="253916"/>
          </a:xfrm>
          <a:prstGeom prst="rect">
            <a:avLst/>
          </a:prstGeom>
          <a:noFill/>
        </p:spPr>
        <p:txBody>
          <a:bodyPr wrap="none" lIns="68580" tIns="34290" rIns="68580" bIns="34290" rtlCol="0">
            <a:spAutoFit/>
          </a:bodyPr>
          <a:lstStyle/>
          <a:p>
            <a:r>
              <a:rPr lang="zh-CN" altLang="en-US" sz="1200" b="1" smtClean="0">
                <a:cs typeface="+mn-ea"/>
                <a:sym typeface="+mn-lt"/>
              </a:rPr>
              <a:t>点击输入标题</a:t>
            </a:r>
            <a:endParaRPr lang="id-ID" sz="1200" b="1" dirty="0">
              <a:cs typeface="+mn-ea"/>
              <a:sym typeface="+mn-lt"/>
            </a:endParaRPr>
          </a:p>
        </p:txBody>
      </p:sp>
      <p:sp>
        <p:nvSpPr>
          <p:cNvPr id="43" name="TextBox 42"/>
          <p:cNvSpPr txBox="1"/>
          <p:nvPr/>
        </p:nvSpPr>
        <p:spPr>
          <a:xfrm>
            <a:off x="5324238" y="4139718"/>
            <a:ext cx="1961350" cy="623248"/>
          </a:xfrm>
          <a:prstGeom prst="rect">
            <a:avLst/>
          </a:prstGeom>
          <a:noFill/>
        </p:spPr>
        <p:txBody>
          <a:bodyPr wrap="square" lIns="68580" tIns="34290" rIns="68580" bIns="34290" rtlCol="0">
            <a:spAutoFit/>
          </a:bodyPr>
          <a:lstStyle/>
          <a:p>
            <a:r>
              <a:rPr lang="id-ID" sz="900" dirty="0">
                <a:cs typeface="+mn-ea"/>
                <a:sym typeface="+mn-lt"/>
              </a:rPr>
              <a:t>Of shopping carts are abandoned right before the transaction its completed. Suitable for all categories</a:t>
            </a:r>
          </a:p>
        </p:txBody>
      </p:sp>
      <p:sp>
        <p:nvSpPr>
          <p:cNvPr id="44" name="TextBox 43"/>
          <p:cNvSpPr txBox="1"/>
          <p:nvPr/>
        </p:nvSpPr>
        <p:spPr>
          <a:xfrm>
            <a:off x="5324238" y="3520289"/>
            <a:ext cx="909143" cy="530915"/>
          </a:xfrm>
          <a:prstGeom prst="rect">
            <a:avLst/>
          </a:prstGeom>
          <a:noFill/>
        </p:spPr>
        <p:txBody>
          <a:bodyPr wrap="none" lIns="68580" tIns="34290" rIns="68580" bIns="34290" rtlCol="0">
            <a:spAutoFit/>
          </a:bodyPr>
          <a:lstStyle/>
          <a:p>
            <a:r>
              <a:rPr lang="en-US" sz="3000" b="1" dirty="0">
                <a:solidFill>
                  <a:schemeClr val="accent4"/>
                </a:solidFill>
                <a:cs typeface="+mn-ea"/>
                <a:sym typeface="+mn-lt"/>
              </a:rPr>
              <a:t>90</a:t>
            </a:r>
            <a:r>
              <a:rPr lang="id-ID" sz="3000" b="1" dirty="0">
                <a:solidFill>
                  <a:schemeClr val="accent4"/>
                </a:solidFill>
                <a:cs typeface="+mn-ea"/>
                <a:sym typeface="+mn-lt"/>
              </a:rPr>
              <a:t>%</a:t>
            </a:r>
          </a:p>
        </p:txBody>
      </p:sp>
      <p:sp>
        <p:nvSpPr>
          <p:cNvPr id="45" name="TextBox 44"/>
          <p:cNvSpPr txBox="1"/>
          <p:nvPr/>
        </p:nvSpPr>
        <p:spPr>
          <a:xfrm>
            <a:off x="2107670" y="1672986"/>
            <a:ext cx="1061829" cy="253916"/>
          </a:xfrm>
          <a:prstGeom prst="rect">
            <a:avLst/>
          </a:prstGeom>
          <a:noFill/>
        </p:spPr>
        <p:txBody>
          <a:bodyPr wrap="none" lIns="68580" tIns="34290" rIns="68580" bIns="34290" rtlCol="0">
            <a:spAutoFit/>
          </a:bodyPr>
          <a:lstStyle/>
          <a:p>
            <a:pPr algn="r"/>
            <a:r>
              <a:rPr lang="zh-CN" altLang="en-US" sz="1200" b="1" smtClean="0">
                <a:cs typeface="+mn-ea"/>
                <a:sym typeface="+mn-lt"/>
              </a:rPr>
              <a:t>点击输入标题</a:t>
            </a:r>
            <a:endParaRPr lang="id-ID" sz="1200" b="1" dirty="0">
              <a:cs typeface="+mn-ea"/>
              <a:sym typeface="+mn-lt"/>
            </a:endParaRPr>
          </a:p>
        </p:txBody>
      </p:sp>
      <p:sp>
        <p:nvSpPr>
          <p:cNvPr id="46" name="TextBox 45"/>
          <p:cNvSpPr txBox="1"/>
          <p:nvPr/>
        </p:nvSpPr>
        <p:spPr>
          <a:xfrm>
            <a:off x="1208150" y="1871828"/>
            <a:ext cx="1961350" cy="623248"/>
          </a:xfrm>
          <a:prstGeom prst="rect">
            <a:avLst/>
          </a:prstGeom>
          <a:noFill/>
        </p:spPr>
        <p:txBody>
          <a:bodyPr wrap="square" lIns="68580" tIns="34290" rIns="68580" bIns="34290" rtlCol="0">
            <a:spAutoFit/>
          </a:bodyPr>
          <a:lstStyle/>
          <a:p>
            <a:pPr algn="r"/>
            <a:r>
              <a:rPr lang="id-ID" sz="900" dirty="0">
                <a:cs typeface="+mn-ea"/>
                <a:sym typeface="+mn-lt"/>
              </a:rPr>
              <a:t>Of shopping carts are abandoned right before the transaction its completed. Suitable for all categories</a:t>
            </a:r>
          </a:p>
        </p:txBody>
      </p:sp>
      <p:sp>
        <p:nvSpPr>
          <p:cNvPr id="47" name="TextBox 46"/>
          <p:cNvSpPr txBox="1"/>
          <p:nvPr/>
        </p:nvSpPr>
        <p:spPr>
          <a:xfrm>
            <a:off x="2260357" y="1228072"/>
            <a:ext cx="909143" cy="530915"/>
          </a:xfrm>
          <a:prstGeom prst="rect">
            <a:avLst/>
          </a:prstGeom>
          <a:noFill/>
        </p:spPr>
        <p:txBody>
          <a:bodyPr wrap="none" lIns="68580" tIns="34290" rIns="68580" bIns="34290" rtlCol="0">
            <a:spAutoFit/>
          </a:bodyPr>
          <a:lstStyle/>
          <a:p>
            <a:pPr algn="r"/>
            <a:r>
              <a:rPr lang="en-US" sz="3000" b="1" dirty="0">
                <a:solidFill>
                  <a:schemeClr val="accent2"/>
                </a:solidFill>
                <a:cs typeface="+mn-ea"/>
                <a:sym typeface="+mn-lt"/>
              </a:rPr>
              <a:t>90</a:t>
            </a:r>
            <a:r>
              <a:rPr lang="id-ID" sz="3000" b="1" dirty="0">
                <a:solidFill>
                  <a:schemeClr val="accent2"/>
                </a:solidFill>
                <a:cs typeface="+mn-ea"/>
                <a:sym typeface="+mn-lt"/>
              </a:rPr>
              <a:t>%</a:t>
            </a:r>
          </a:p>
        </p:txBody>
      </p:sp>
      <p:sp>
        <p:nvSpPr>
          <p:cNvPr id="48" name="TextBox 47"/>
          <p:cNvSpPr txBox="1"/>
          <p:nvPr/>
        </p:nvSpPr>
        <p:spPr>
          <a:xfrm>
            <a:off x="2690891" y="3936481"/>
            <a:ext cx="1061829" cy="253916"/>
          </a:xfrm>
          <a:prstGeom prst="rect">
            <a:avLst/>
          </a:prstGeom>
          <a:noFill/>
        </p:spPr>
        <p:txBody>
          <a:bodyPr wrap="none" lIns="68580" tIns="34290" rIns="68580" bIns="34290" rtlCol="0">
            <a:spAutoFit/>
          </a:bodyPr>
          <a:lstStyle/>
          <a:p>
            <a:pPr algn="r"/>
            <a:r>
              <a:rPr lang="zh-CN" altLang="en-US" sz="1200" b="1" smtClean="0">
                <a:cs typeface="+mn-ea"/>
                <a:sym typeface="+mn-lt"/>
              </a:rPr>
              <a:t>点击输入标题</a:t>
            </a:r>
            <a:endParaRPr lang="id-ID" sz="1200" b="1" dirty="0">
              <a:cs typeface="+mn-ea"/>
              <a:sym typeface="+mn-lt"/>
            </a:endParaRPr>
          </a:p>
        </p:txBody>
      </p:sp>
      <p:sp>
        <p:nvSpPr>
          <p:cNvPr id="49" name="TextBox 48"/>
          <p:cNvSpPr txBox="1"/>
          <p:nvPr/>
        </p:nvSpPr>
        <p:spPr>
          <a:xfrm>
            <a:off x="1791370" y="4120419"/>
            <a:ext cx="1961350" cy="623248"/>
          </a:xfrm>
          <a:prstGeom prst="rect">
            <a:avLst/>
          </a:prstGeom>
          <a:noFill/>
        </p:spPr>
        <p:txBody>
          <a:bodyPr wrap="square" lIns="68580" tIns="34290" rIns="68580" bIns="34290" rtlCol="0">
            <a:spAutoFit/>
          </a:bodyPr>
          <a:lstStyle/>
          <a:p>
            <a:pPr algn="r"/>
            <a:r>
              <a:rPr lang="id-ID" sz="900" dirty="0">
                <a:cs typeface="+mn-ea"/>
                <a:sym typeface="+mn-lt"/>
              </a:rPr>
              <a:t>Of shopping carts are abandoned right before the transaction its completed. Suitable for all categories</a:t>
            </a:r>
          </a:p>
        </p:txBody>
      </p:sp>
      <p:sp>
        <p:nvSpPr>
          <p:cNvPr id="50" name="TextBox 49"/>
          <p:cNvSpPr txBox="1"/>
          <p:nvPr/>
        </p:nvSpPr>
        <p:spPr>
          <a:xfrm>
            <a:off x="2843577" y="3509613"/>
            <a:ext cx="909143" cy="530915"/>
          </a:xfrm>
          <a:prstGeom prst="rect">
            <a:avLst/>
          </a:prstGeom>
          <a:noFill/>
        </p:spPr>
        <p:txBody>
          <a:bodyPr wrap="none" lIns="68580" tIns="34290" rIns="68580" bIns="34290" rtlCol="0">
            <a:spAutoFit/>
          </a:bodyPr>
          <a:lstStyle/>
          <a:p>
            <a:pPr algn="r"/>
            <a:r>
              <a:rPr lang="en-US" sz="3000" b="1" dirty="0">
                <a:solidFill>
                  <a:schemeClr val="accent1"/>
                </a:solidFill>
                <a:cs typeface="+mn-ea"/>
                <a:sym typeface="+mn-lt"/>
              </a:rPr>
              <a:t>80</a:t>
            </a:r>
            <a:r>
              <a:rPr lang="id-ID" sz="3000" b="1" dirty="0">
                <a:solidFill>
                  <a:schemeClr val="accent1"/>
                </a:solidFill>
                <a:cs typeface="+mn-ea"/>
                <a:sym typeface="+mn-lt"/>
              </a:rPr>
              <a:t>%</a:t>
            </a:r>
          </a:p>
        </p:txBody>
      </p:sp>
      <p:sp>
        <p:nvSpPr>
          <p:cNvPr id="51" name="Freeform 5"/>
          <p:cNvSpPr>
            <a:spLocks noEditPoints="1"/>
          </p:cNvSpPr>
          <p:nvPr/>
        </p:nvSpPr>
        <p:spPr bwMode="auto">
          <a:xfrm>
            <a:off x="3593939" y="1618331"/>
            <a:ext cx="317622" cy="329990"/>
          </a:xfrm>
          <a:custGeom>
            <a:avLst/>
            <a:gdLst>
              <a:gd name="T0" fmla="*/ 45 w 239"/>
              <a:gd name="T1" fmla="*/ 46 h 248"/>
              <a:gd name="T2" fmla="*/ 63 w 239"/>
              <a:gd name="T3" fmla="*/ 17 h 248"/>
              <a:gd name="T4" fmla="*/ 67 w 239"/>
              <a:gd name="T5" fmla="*/ 13 h 248"/>
              <a:gd name="T6" fmla="*/ 94 w 239"/>
              <a:gd name="T7" fmla="*/ 16 h 248"/>
              <a:gd name="T8" fmla="*/ 118 w 239"/>
              <a:gd name="T9" fmla="*/ 41 h 248"/>
              <a:gd name="T10" fmla="*/ 82 w 239"/>
              <a:gd name="T11" fmla="*/ 96 h 248"/>
              <a:gd name="T12" fmla="*/ 32 w 239"/>
              <a:gd name="T13" fmla="*/ 68 h 248"/>
              <a:gd name="T14" fmla="*/ 6 w 239"/>
              <a:gd name="T15" fmla="*/ 132 h 248"/>
              <a:gd name="T16" fmla="*/ 15 w 239"/>
              <a:gd name="T17" fmla="*/ 106 h 248"/>
              <a:gd name="T18" fmla="*/ 0 w 239"/>
              <a:gd name="T19" fmla="*/ 95 h 248"/>
              <a:gd name="T20" fmla="*/ 56 w 239"/>
              <a:gd name="T21" fmla="*/ 92 h 248"/>
              <a:gd name="T22" fmla="*/ 83 w 239"/>
              <a:gd name="T23" fmla="*/ 142 h 248"/>
              <a:gd name="T24" fmla="*/ 65 w 239"/>
              <a:gd name="T25" fmla="*/ 136 h 248"/>
              <a:gd name="T26" fmla="*/ 55 w 239"/>
              <a:gd name="T27" fmla="*/ 147 h 248"/>
              <a:gd name="T28" fmla="*/ 60 w 239"/>
              <a:gd name="T29" fmla="*/ 158 h 248"/>
              <a:gd name="T30" fmla="*/ 42 w 239"/>
              <a:gd name="T31" fmla="*/ 162 h 248"/>
              <a:gd name="T32" fmla="*/ 6 w 239"/>
              <a:gd name="T33" fmla="*/ 138 h 248"/>
              <a:gd name="T34" fmla="*/ 55 w 239"/>
              <a:gd name="T35" fmla="*/ 229 h 248"/>
              <a:gd name="T36" fmla="*/ 40 w 239"/>
              <a:gd name="T37" fmla="*/ 217 h 248"/>
              <a:gd name="T38" fmla="*/ 28 w 239"/>
              <a:gd name="T39" fmla="*/ 193 h 248"/>
              <a:gd name="T40" fmla="*/ 11 w 239"/>
              <a:gd name="T41" fmla="*/ 164 h 248"/>
              <a:gd name="T42" fmla="*/ 19 w 239"/>
              <a:gd name="T43" fmla="*/ 164 h 248"/>
              <a:gd name="T44" fmla="*/ 116 w 239"/>
              <a:gd name="T45" fmla="*/ 170 h 248"/>
              <a:gd name="T46" fmla="*/ 118 w 239"/>
              <a:gd name="T47" fmla="*/ 228 h 248"/>
              <a:gd name="T48" fmla="*/ 136 w 239"/>
              <a:gd name="T49" fmla="*/ 60 h 248"/>
              <a:gd name="T50" fmla="*/ 96 w 239"/>
              <a:gd name="T51" fmla="*/ 8 h 248"/>
              <a:gd name="T52" fmla="*/ 79 w 239"/>
              <a:gd name="T53" fmla="*/ 3 h 248"/>
              <a:gd name="T54" fmla="*/ 125 w 239"/>
              <a:gd name="T55" fmla="*/ 0 h 248"/>
              <a:gd name="T56" fmla="*/ 176 w 239"/>
              <a:gd name="T57" fmla="*/ 12 h 248"/>
              <a:gd name="T58" fmla="*/ 187 w 239"/>
              <a:gd name="T59" fmla="*/ 30 h 248"/>
              <a:gd name="T60" fmla="*/ 204 w 239"/>
              <a:gd name="T61" fmla="*/ 24 h 248"/>
              <a:gd name="T62" fmla="*/ 180 w 239"/>
              <a:gd name="T63" fmla="*/ 76 h 248"/>
              <a:gd name="T64" fmla="*/ 235 w 239"/>
              <a:gd name="T65" fmla="*/ 160 h 248"/>
              <a:gd name="T66" fmla="*/ 222 w 239"/>
              <a:gd name="T67" fmla="*/ 185 h 248"/>
              <a:gd name="T68" fmla="*/ 198 w 239"/>
              <a:gd name="T69" fmla="*/ 225 h 248"/>
              <a:gd name="T70" fmla="*/ 162 w 239"/>
              <a:gd name="T71" fmla="*/ 246 h 248"/>
              <a:gd name="T72" fmla="*/ 159 w 239"/>
              <a:gd name="T73" fmla="*/ 247 h 248"/>
              <a:gd name="T74" fmla="*/ 158 w 239"/>
              <a:gd name="T75" fmla="*/ 153 h 248"/>
              <a:gd name="T76" fmla="*/ 161 w 239"/>
              <a:gd name="T77" fmla="*/ 171 h 248"/>
              <a:gd name="T78" fmla="*/ 215 w 239"/>
              <a:gd name="T79" fmla="*/ 167 h 248"/>
              <a:gd name="T80" fmla="*/ 236 w 239"/>
              <a:gd name="T81" fmla="*/ 149 h 248"/>
              <a:gd name="T82" fmla="*/ 235 w 239"/>
              <a:gd name="T83" fmla="*/ 160 h 248"/>
              <a:gd name="T84" fmla="*/ 233 w 239"/>
              <a:gd name="T85" fmla="*/ 142 h 248"/>
              <a:gd name="T86" fmla="*/ 213 w 239"/>
              <a:gd name="T87" fmla="*/ 159 h 248"/>
              <a:gd name="T88" fmla="*/ 196 w 239"/>
              <a:gd name="T89" fmla="*/ 162 h 248"/>
              <a:gd name="T90" fmla="*/ 176 w 239"/>
              <a:gd name="T91" fmla="*/ 131 h 248"/>
              <a:gd name="T92" fmla="*/ 160 w 239"/>
              <a:gd name="T93" fmla="*/ 104 h 248"/>
              <a:gd name="T94" fmla="*/ 214 w 239"/>
              <a:gd name="T95" fmla="*/ 81 h 248"/>
              <a:gd name="T96" fmla="*/ 238 w 239"/>
              <a:gd name="T97"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9" h="248">
                <a:moveTo>
                  <a:pt x="33" y="67"/>
                </a:moveTo>
                <a:cubicBezTo>
                  <a:pt x="33" y="66"/>
                  <a:pt x="35" y="62"/>
                  <a:pt x="39" y="56"/>
                </a:cubicBezTo>
                <a:cubicBezTo>
                  <a:pt x="45" y="46"/>
                  <a:pt x="45" y="46"/>
                  <a:pt x="45" y="46"/>
                </a:cubicBezTo>
                <a:cubicBezTo>
                  <a:pt x="48" y="41"/>
                  <a:pt x="51" y="36"/>
                  <a:pt x="53" y="32"/>
                </a:cubicBezTo>
                <a:cubicBezTo>
                  <a:pt x="56" y="28"/>
                  <a:pt x="58" y="25"/>
                  <a:pt x="59" y="22"/>
                </a:cubicBezTo>
                <a:cubicBezTo>
                  <a:pt x="61" y="19"/>
                  <a:pt x="62" y="17"/>
                  <a:pt x="63" y="17"/>
                </a:cubicBezTo>
                <a:cubicBezTo>
                  <a:pt x="63" y="15"/>
                  <a:pt x="64" y="15"/>
                  <a:pt x="65" y="14"/>
                </a:cubicBezTo>
                <a:cubicBezTo>
                  <a:pt x="66" y="13"/>
                  <a:pt x="66" y="13"/>
                  <a:pt x="66" y="13"/>
                </a:cubicBezTo>
                <a:cubicBezTo>
                  <a:pt x="66" y="13"/>
                  <a:pt x="67" y="13"/>
                  <a:pt x="67" y="13"/>
                </a:cubicBezTo>
                <a:cubicBezTo>
                  <a:pt x="67" y="13"/>
                  <a:pt x="67" y="13"/>
                  <a:pt x="67" y="13"/>
                </a:cubicBezTo>
                <a:cubicBezTo>
                  <a:pt x="79" y="13"/>
                  <a:pt x="85" y="13"/>
                  <a:pt x="86" y="13"/>
                </a:cubicBezTo>
                <a:cubicBezTo>
                  <a:pt x="88" y="14"/>
                  <a:pt x="91" y="15"/>
                  <a:pt x="94" y="16"/>
                </a:cubicBezTo>
                <a:cubicBezTo>
                  <a:pt x="98" y="17"/>
                  <a:pt x="101" y="19"/>
                  <a:pt x="105" y="22"/>
                </a:cubicBezTo>
                <a:cubicBezTo>
                  <a:pt x="108" y="25"/>
                  <a:pt x="111" y="29"/>
                  <a:pt x="114" y="34"/>
                </a:cubicBezTo>
                <a:cubicBezTo>
                  <a:pt x="118" y="41"/>
                  <a:pt x="118" y="41"/>
                  <a:pt x="118" y="41"/>
                </a:cubicBezTo>
                <a:cubicBezTo>
                  <a:pt x="118" y="41"/>
                  <a:pt x="118" y="42"/>
                  <a:pt x="118" y="43"/>
                </a:cubicBezTo>
                <a:cubicBezTo>
                  <a:pt x="83" y="95"/>
                  <a:pt x="83" y="95"/>
                  <a:pt x="83" y="95"/>
                </a:cubicBezTo>
                <a:cubicBezTo>
                  <a:pt x="83" y="95"/>
                  <a:pt x="82" y="96"/>
                  <a:pt x="82" y="96"/>
                </a:cubicBezTo>
                <a:cubicBezTo>
                  <a:pt x="82" y="96"/>
                  <a:pt x="81" y="96"/>
                  <a:pt x="81" y="95"/>
                </a:cubicBezTo>
                <a:cubicBezTo>
                  <a:pt x="33" y="69"/>
                  <a:pt x="33" y="69"/>
                  <a:pt x="33" y="69"/>
                </a:cubicBezTo>
                <a:cubicBezTo>
                  <a:pt x="33" y="69"/>
                  <a:pt x="33" y="68"/>
                  <a:pt x="32" y="68"/>
                </a:cubicBezTo>
                <a:cubicBezTo>
                  <a:pt x="32" y="67"/>
                  <a:pt x="32" y="67"/>
                  <a:pt x="33" y="67"/>
                </a:cubicBezTo>
                <a:moveTo>
                  <a:pt x="6" y="138"/>
                </a:moveTo>
                <a:cubicBezTo>
                  <a:pt x="6" y="137"/>
                  <a:pt x="6" y="134"/>
                  <a:pt x="6" y="132"/>
                </a:cubicBezTo>
                <a:cubicBezTo>
                  <a:pt x="6" y="128"/>
                  <a:pt x="6" y="124"/>
                  <a:pt x="7" y="120"/>
                </a:cubicBezTo>
                <a:cubicBezTo>
                  <a:pt x="8" y="117"/>
                  <a:pt x="10" y="114"/>
                  <a:pt x="11" y="112"/>
                </a:cubicBezTo>
                <a:cubicBezTo>
                  <a:pt x="13" y="109"/>
                  <a:pt x="14" y="107"/>
                  <a:pt x="15" y="106"/>
                </a:cubicBezTo>
                <a:cubicBezTo>
                  <a:pt x="15" y="106"/>
                  <a:pt x="15" y="106"/>
                  <a:pt x="16" y="105"/>
                </a:cubicBezTo>
                <a:cubicBezTo>
                  <a:pt x="1" y="97"/>
                  <a:pt x="1" y="97"/>
                  <a:pt x="1" y="97"/>
                </a:cubicBezTo>
                <a:cubicBezTo>
                  <a:pt x="0" y="96"/>
                  <a:pt x="0" y="95"/>
                  <a:pt x="0" y="95"/>
                </a:cubicBezTo>
                <a:cubicBezTo>
                  <a:pt x="0" y="94"/>
                  <a:pt x="1" y="93"/>
                  <a:pt x="2" y="93"/>
                </a:cubicBezTo>
                <a:cubicBezTo>
                  <a:pt x="56" y="92"/>
                  <a:pt x="56" y="92"/>
                  <a:pt x="56" y="92"/>
                </a:cubicBezTo>
                <a:cubicBezTo>
                  <a:pt x="56" y="92"/>
                  <a:pt x="56" y="92"/>
                  <a:pt x="56" y="92"/>
                </a:cubicBezTo>
                <a:cubicBezTo>
                  <a:pt x="57" y="92"/>
                  <a:pt x="58" y="92"/>
                  <a:pt x="58" y="92"/>
                </a:cubicBezTo>
                <a:cubicBezTo>
                  <a:pt x="83" y="140"/>
                  <a:pt x="83" y="140"/>
                  <a:pt x="83" y="140"/>
                </a:cubicBezTo>
                <a:cubicBezTo>
                  <a:pt x="84" y="141"/>
                  <a:pt x="84" y="142"/>
                  <a:pt x="83" y="142"/>
                </a:cubicBezTo>
                <a:cubicBezTo>
                  <a:pt x="83" y="143"/>
                  <a:pt x="82" y="143"/>
                  <a:pt x="81" y="143"/>
                </a:cubicBezTo>
                <a:cubicBezTo>
                  <a:pt x="66" y="134"/>
                  <a:pt x="66" y="134"/>
                  <a:pt x="66" y="134"/>
                </a:cubicBezTo>
                <a:cubicBezTo>
                  <a:pt x="65" y="136"/>
                  <a:pt x="65" y="136"/>
                  <a:pt x="65" y="136"/>
                </a:cubicBezTo>
                <a:cubicBezTo>
                  <a:pt x="64" y="137"/>
                  <a:pt x="63" y="138"/>
                  <a:pt x="62" y="139"/>
                </a:cubicBezTo>
                <a:cubicBezTo>
                  <a:pt x="60" y="141"/>
                  <a:pt x="59" y="142"/>
                  <a:pt x="58" y="144"/>
                </a:cubicBezTo>
                <a:cubicBezTo>
                  <a:pt x="57" y="145"/>
                  <a:pt x="56" y="146"/>
                  <a:pt x="55" y="147"/>
                </a:cubicBezTo>
                <a:cubicBezTo>
                  <a:pt x="55" y="149"/>
                  <a:pt x="54" y="150"/>
                  <a:pt x="54" y="152"/>
                </a:cubicBezTo>
                <a:cubicBezTo>
                  <a:pt x="54" y="153"/>
                  <a:pt x="55" y="155"/>
                  <a:pt x="56" y="156"/>
                </a:cubicBezTo>
                <a:cubicBezTo>
                  <a:pt x="58" y="157"/>
                  <a:pt x="59" y="158"/>
                  <a:pt x="60" y="158"/>
                </a:cubicBezTo>
                <a:cubicBezTo>
                  <a:pt x="61" y="159"/>
                  <a:pt x="61" y="159"/>
                  <a:pt x="61" y="160"/>
                </a:cubicBezTo>
                <a:cubicBezTo>
                  <a:pt x="61" y="161"/>
                  <a:pt x="60" y="162"/>
                  <a:pt x="59" y="162"/>
                </a:cubicBezTo>
                <a:cubicBezTo>
                  <a:pt x="42" y="162"/>
                  <a:pt x="42" y="162"/>
                  <a:pt x="42" y="162"/>
                </a:cubicBezTo>
                <a:cubicBezTo>
                  <a:pt x="34" y="162"/>
                  <a:pt x="27" y="160"/>
                  <a:pt x="20" y="157"/>
                </a:cubicBezTo>
                <a:cubicBezTo>
                  <a:pt x="14" y="153"/>
                  <a:pt x="10" y="149"/>
                  <a:pt x="8" y="144"/>
                </a:cubicBezTo>
                <a:cubicBezTo>
                  <a:pt x="7" y="142"/>
                  <a:pt x="7" y="140"/>
                  <a:pt x="6" y="138"/>
                </a:cubicBezTo>
                <a:moveTo>
                  <a:pt x="118" y="228"/>
                </a:moveTo>
                <a:cubicBezTo>
                  <a:pt x="117" y="229"/>
                  <a:pt x="117" y="229"/>
                  <a:pt x="117" y="229"/>
                </a:cubicBezTo>
                <a:cubicBezTo>
                  <a:pt x="55" y="229"/>
                  <a:pt x="55" y="229"/>
                  <a:pt x="55" y="229"/>
                </a:cubicBezTo>
                <a:cubicBezTo>
                  <a:pt x="55" y="229"/>
                  <a:pt x="55" y="229"/>
                  <a:pt x="55" y="229"/>
                </a:cubicBezTo>
                <a:cubicBezTo>
                  <a:pt x="53" y="229"/>
                  <a:pt x="50" y="228"/>
                  <a:pt x="47" y="226"/>
                </a:cubicBezTo>
                <a:cubicBezTo>
                  <a:pt x="45" y="223"/>
                  <a:pt x="43" y="220"/>
                  <a:pt x="40" y="217"/>
                </a:cubicBezTo>
                <a:cubicBezTo>
                  <a:pt x="38" y="213"/>
                  <a:pt x="36" y="210"/>
                  <a:pt x="35" y="207"/>
                </a:cubicBezTo>
                <a:cubicBezTo>
                  <a:pt x="33" y="204"/>
                  <a:pt x="31" y="200"/>
                  <a:pt x="29" y="196"/>
                </a:cubicBezTo>
                <a:cubicBezTo>
                  <a:pt x="29" y="195"/>
                  <a:pt x="29" y="194"/>
                  <a:pt x="28" y="193"/>
                </a:cubicBezTo>
                <a:cubicBezTo>
                  <a:pt x="27" y="191"/>
                  <a:pt x="25" y="188"/>
                  <a:pt x="23" y="183"/>
                </a:cubicBezTo>
                <a:cubicBezTo>
                  <a:pt x="15" y="170"/>
                  <a:pt x="15" y="170"/>
                  <a:pt x="15" y="170"/>
                </a:cubicBezTo>
                <a:cubicBezTo>
                  <a:pt x="14" y="168"/>
                  <a:pt x="13" y="166"/>
                  <a:pt x="11" y="164"/>
                </a:cubicBezTo>
                <a:cubicBezTo>
                  <a:pt x="11" y="163"/>
                  <a:pt x="11" y="162"/>
                  <a:pt x="12" y="161"/>
                </a:cubicBezTo>
                <a:cubicBezTo>
                  <a:pt x="12" y="161"/>
                  <a:pt x="13" y="161"/>
                  <a:pt x="14" y="161"/>
                </a:cubicBezTo>
                <a:cubicBezTo>
                  <a:pt x="16" y="162"/>
                  <a:pt x="17" y="163"/>
                  <a:pt x="19" y="164"/>
                </a:cubicBezTo>
                <a:cubicBezTo>
                  <a:pt x="26" y="168"/>
                  <a:pt x="34" y="170"/>
                  <a:pt x="42" y="170"/>
                </a:cubicBezTo>
                <a:cubicBezTo>
                  <a:pt x="116" y="170"/>
                  <a:pt x="116" y="170"/>
                  <a:pt x="116" y="170"/>
                </a:cubicBezTo>
                <a:cubicBezTo>
                  <a:pt x="116" y="170"/>
                  <a:pt x="116" y="170"/>
                  <a:pt x="116" y="170"/>
                </a:cubicBezTo>
                <a:cubicBezTo>
                  <a:pt x="117" y="170"/>
                  <a:pt x="118" y="171"/>
                  <a:pt x="118" y="172"/>
                </a:cubicBezTo>
                <a:cubicBezTo>
                  <a:pt x="118" y="227"/>
                  <a:pt x="118" y="227"/>
                  <a:pt x="118" y="227"/>
                </a:cubicBezTo>
                <a:cubicBezTo>
                  <a:pt x="118" y="227"/>
                  <a:pt x="118" y="228"/>
                  <a:pt x="118" y="228"/>
                </a:cubicBezTo>
                <a:moveTo>
                  <a:pt x="121" y="70"/>
                </a:moveTo>
                <a:cubicBezTo>
                  <a:pt x="121" y="69"/>
                  <a:pt x="121" y="69"/>
                  <a:pt x="122" y="68"/>
                </a:cubicBezTo>
                <a:cubicBezTo>
                  <a:pt x="136" y="60"/>
                  <a:pt x="136" y="60"/>
                  <a:pt x="136" y="60"/>
                </a:cubicBezTo>
                <a:cubicBezTo>
                  <a:pt x="117" y="27"/>
                  <a:pt x="117" y="27"/>
                  <a:pt x="117" y="27"/>
                </a:cubicBezTo>
                <a:cubicBezTo>
                  <a:pt x="114" y="22"/>
                  <a:pt x="111" y="18"/>
                  <a:pt x="107" y="15"/>
                </a:cubicBezTo>
                <a:cubicBezTo>
                  <a:pt x="103" y="12"/>
                  <a:pt x="99" y="9"/>
                  <a:pt x="96" y="8"/>
                </a:cubicBezTo>
                <a:cubicBezTo>
                  <a:pt x="92" y="7"/>
                  <a:pt x="89" y="6"/>
                  <a:pt x="86" y="5"/>
                </a:cubicBezTo>
                <a:cubicBezTo>
                  <a:pt x="84" y="5"/>
                  <a:pt x="82" y="5"/>
                  <a:pt x="81" y="5"/>
                </a:cubicBezTo>
                <a:cubicBezTo>
                  <a:pt x="80" y="5"/>
                  <a:pt x="79" y="4"/>
                  <a:pt x="79" y="3"/>
                </a:cubicBezTo>
                <a:cubicBezTo>
                  <a:pt x="79" y="2"/>
                  <a:pt x="80" y="1"/>
                  <a:pt x="81" y="1"/>
                </a:cubicBezTo>
                <a:cubicBezTo>
                  <a:pt x="84" y="1"/>
                  <a:pt x="89" y="0"/>
                  <a:pt x="94" y="0"/>
                </a:cubicBezTo>
                <a:cubicBezTo>
                  <a:pt x="99" y="0"/>
                  <a:pt x="110" y="0"/>
                  <a:pt x="125" y="0"/>
                </a:cubicBezTo>
                <a:cubicBezTo>
                  <a:pt x="140" y="0"/>
                  <a:pt x="151" y="0"/>
                  <a:pt x="158" y="1"/>
                </a:cubicBezTo>
                <a:cubicBezTo>
                  <a:pt x="166" y="2"/>
                  <a:pt x="171" y="4"/>
                  <a:pt x="173" y="8"/>
                </a:cubicBezTo>
                <a:cubicBezTo>
                  <a:pt x="174" y="9"/>
                  <a:pt x="175" y="10"/>
                  <a:pt x="176" y="12"/>
                </a:cubicBezTo>
                <a:cubicBezTo>
                  <a:pt x="177" y="15"/>
                  <a:pt x="179" y="18"/>
                  <a:pt x="181" y="20"/>
                </a:cubicBezTo>
                <a:cubicBezTo>
                  <a:pt x="182" y="23"/>
                  <a:pt x="184" y="26"/>
                  <a:pt x="185" y="28"/>
                </a:cubicBezTo>
                <a:cubicBezTo>
                  <a:pt x="186" y="29"/>
                  <a:pt x="186" y="30"/>
                  <a:pt x="187" y="30"/>
                </a:cubicBezTo>
                <a:cubicBezTo>
                  <a:pt x="202" y="22"/>
                  <a:pt x="202" y="22"/>
                  <a:pt x="202" y="22"/>
                </a:cubicBezTo>
                <a:cubicBezTo>
                  <a:pt x="202" y="21"/>
                  <a:pt x="203" y="21"/>
                  <a:pt x="204" y="22"/>
                </a:cubicBezTo>
                <a:cubicBezTo>
                  <a:pt x="204" y="22"/>
                  <a:pt x="205" y="23"/>
                  <a:pt x="204" y="24"/>
                </a:cubicBezTo>
                <a:cubicBezTo>
                  <a:pt x="181" y="75"/>
                  <a:pt x="181" y="75"/>
                  <a:pt x="181" y="75"/>
                </a:cubicBezTo>
                <a:cubicBezTo>
                  <a:pt x="181" y="76"/>
                  <a:pt x="180" y="76"/>
                  <a:pt x="180" y="76"/>
                </a:cubicBezTo>
                <a:cubicBezTo>
                  <a:pt x="180" y="76"/>
                  <a:pt x="180" y="76"/>
                  <a:pt x="180" y="76"/>
                </a:cubicBezTo>
                <a:cubicBezTo>
                  <a:pt x="123" y="71"/>
                  <a:pt x="123" y="71"/>
                  <a:pt x="123" y="71"/>
                </a:cubicBezTo>
                <a:cubicBezTo>
                  <a:pt x="122" y="71"/>
                  <a:pt x="121" y="71"/>
                  <a:pt x="121" y="70"/>
                </a:cubicBezTo>
                <a:moveTo>
                  <a:pt x="235" y="160"/>
                </a:moveTo>
                <a:cubicBezTo>
                  <a:pt x="233" y="163"/>
                  <a:pt x="231" y="167"/>
                  <a:pt x="229" y="171"/>
                </a:cubicBezTo>
                <a:cubicBezTo>
                  <a:pt x="227" y="174"/>
                  <a:pt x="226" y="176"/>
                  <a:pt x="226" y="177"/>
                </a:cubicBezTo>
                <a:cubicBezTo>
                  <a:pt x="225" y="179"/>
                  <a:pt x="223" y="182"/>
                  <a:pt x="222" y="185"/>
                </a:cubicBezTo>
                <a:cubicBezTo>
                  <a:pt x="218" y="193"/>
                  <a:pt x="216" y="198"/>
                  <a:pt x="213" y="202"/>
                </a:cubicBezTo>
                <a:cubicBezTo>
                  <a:pt x="211" y="207"/>
                  <a:pt x="209" y="211"/>
                  <a:pt x="206" y="215"/>
                </a:cubicBezTo>
                <a:cubicBezTo>
                  <a:pt x="203" y="219"/>
                  <a:pt x="201" y="222"/>
                  <a:pt x="198" y="225"/>
                </a:cubicBezTo>
                <a:cubicBezTo>
                  <a:pt x="195" y="227"/>
                  <a:pt x="191" y="229"/>
                  <a:pt x="188" y="229"/>
                </a:cubicBezTo>
                <a:cubicBezTo>
                  <a:pt x="162" y="229"/>
                  <a:pt x="162" y="229"/>
                  <a:pt x="162" y="229"/>
                </a:cubicBezTo>
                <a:cubicBezTo>
                  <a:pt x="162" y="246"/>
                  <a:pt x="162" y="246"/>
                  <a:pt x="162" y="246"/>
                </a:cubicBezTo>
                <a:cubicBezTo>
                  <a:pt x="162" y="247"/>
                  <a:pt x="161" y="248"/>
                  <a:pt x="161" y="248"/>
                </a:cubicBezTo>
                <a:cubicBezTo>
                  <a:pt x="160" y="248"/>
                  <a:pt x="160" y="248"/>
                  <a:pt x="160" y="248"/>
                </a:cubicBezTo>
                <a:cubicBezTo>
                  <a:pt x="159" y="248"/>
                  <a:pt x="159" y="248"/>
                  <a:pt x="159" y="247"/>
                </a:cubicBezTo>
                <a:cubicBezTo>
                  <a:pt x="129" y="201"/>
                  <a:pt x="129" y="201"/>
                  <a:pt x="129" y="201"/>
                </a:cubicBezTo>
                <a:cubicBezTo>
                  <a:pt x="129" y="200"/>
                  <a:pt x="129" y="200"/>
                  <a:pt x="129" y="199"/>
                </a:cubicBezTo>
                <a:cubicBezTo>
                  <a:pt x="158" y="153"/>
                  <a:pt x="158" y="153"/>
                  <a:pt x="158" y="153"/>
                </a:cubicBezTo>
                <a:cubicBezTo>
                  <a:pt x="159" y="152"/>
                  <a:pt x="159" y="152"/>
                  <a:pt x="160" y="152"/>
                </a:cubicBezTo>
                <a:cubicBezTo>
                  <a:pt x="161" y="153"/>
                  <a:pt x="161" y="153"/>
                  <a:pt x="161" y="154"/>
                </a:cubicBezTo>
                <a:cubicBezTo>
                  <a:pt x="161" y="171"/>
                  <a:pt x="161" y="171"/>
                  <a:pt x="161" y="171"/>
                </a:cubicBezTo>
                <a:cubicBezTo>
                  <a:pt x="173" y="170"/>
                  <a:pt x="173" y="170"/>
                  <a:pt x="173" y="170"/>
                </a:cubicBezTo>
                <a:cubicBezTo>
                  <a:pt x="191" y="170"/>
                  <a:pt x="201" y="170"/>
                  <a:pt x="201" y="170"/>
                </a:cubicBezTo>
                <a:cubicBezTo>
                  <a:pt x="206" y="170"/>
                  <a:pt x="211" y="169"/>
                  <a:pt x="215" y="167"/>
                </a:cubicBezTo>
                <a:cubicBezTo>
                  <a:pt x="219" y="165"/>
                  <a:pt x="223" y="162"/>
                  <a:pt x="226" y="160"/>
                </a:cubicBezTo>
                <a:cubicBezTo>
                  <a:pt x="229" y="157"/>
                  <a:pt x="231" y="155"/>
                  <a:pt x="233" y="153"/>
                </a:cubicBezTo>
                <a:cubicBezTo>
                  <a:pt x="234" y="151"/>
                  <a:pt x="235" y="149"/>
                  <a:pt x="236" y="149"/>
                </a:cubicBezTo>
                <a:cubicBezTo>
                  <a:pt x="236" y="148"/>
                  <a:pt x="237" y="148"/>
                  <a:pt x="238" y="148"/>
                </a:cubicBezTo>
                <a:cubicBezTo>
                  <a:pt x="239" y="148"/>
                  <a:pt x="239" y="149"/>
                  <a:pt x="239" y="150"/>
                </a:cubicBezTo>
                <a:cubicBezTo>
                  <a:pt x="238" y="153"/>
                  <a:pt x="237" y="157"/>
                  <a:pt x="235" y="160"/>
                </a:cubicBezTo>
                <a:moveTo>
                  <a:pt x="239" y="132"/>
                </a:moveTo>
                <a:cubicBezTo>
                  <a:pt x="239" y="132"/>
                  <a:pt x="239" y="132"/>
                  <a:pt x="239" y="133"/>
                </a:cubicBezTo>
                <a:cubicBezTo>
                  <a:pt x="233" y="142"/>
                  <a:pt x="233" y="142"/>
                  <a:pt x="233" y="142"/>
                </a:cubicBezTo>
                <a:cubicBezTo>
                  <a:pt x="232" y="143"/>
                  <a:pt x="231" y="144"/>
                  <a:pt x="230" y="146"/>
                </a:cubicBezTo>
                <a:cubicBezTo>
                  <a:pt x="229" y="148"/>
                  <a:pt x="226" y="150"/>
                  <a:pt x="224" y="152"/>
                </a:cubicBezTo>
                <a:cubicBezTo>
                  <a:pt x="221" y="155"/>
                  <a:pt x="217" y="157"/>
                  <a:pt x="213" y="159"/>
                </a:cubicBezTo>
                <a:cubicBezTo>
                  <a:pt x="210" y="161"/>
                  <a:pt x="206" y="162"/>
                  <a:pt x="201" y="162"/>
                </a:cubicBezTo>
                <a:cubicBezTo>
                  <a:pt x="201" y="162"/>
                  <a:pt x="199" y="162"/>
                  <a:pt x="196" y="162"/>
                </a:cubicBezTo>
                <a:cubicBezTo>
                  <a:pt x="196" y="162"/>
                  <a:pt x="196" y="162"/>
                  <a:pt x="196" y="162"/>
                </a:cubicBezTo>
                <a:cubicBezTo>
                  <a:pt x="196" y="162"/>
                  <a:pt x="195" y="162"/>
                  <a:pt x="195" y="161"/>
                </a:cubicBezTo>
                <a:cubicBezTo>
                  <a:pt x="194" y="161"/>
                  <a:pt x="194" y="160"/>
                  <a:pt x="193" y="159"/>
                </a:cubicBezTo>
                <a:cubicBezTo>
                  <a:pt x="191" y="155"/>
                  <a:pt x="185" y="145"/>
                  <a:pt x="176" y="131"/>
                </a:cubicBezTo>
                <a:cubicBezTo>
                  <a:pt x="166" y="117"/>
                  <a:pt x="161" y="109"/>
                  <a:pt x="159" y="106"/>
                </a:cubicBezTo>
                <a:cubicBezTo>
                  <a:pt x="159" y="106"/>
                  <a:pt x="159" y="105"/>
                  <a:pt x="159" y="105"/>
                </a:cubicBezTo>
                <a:cubicBezTo>
                  <a:pt x="159" y="104"/>
                  <a:pt x="160" y="104"/>
                  <a:pt x="160" y="104"/>
                </a:cubicBezTo>
                <a:cubicBezTo>
                  <a:pt x="208" y="75"/>
                  <a:pt x="208" y="75"/>
                  <a:pt x="208" y="75"/>
                </a:cubicBezTo>
                <a:cubicBezTo>
                  <a:pt x="209" y="74"/>
                  <a:pt x="210" y="74"/>
                  <a:pt x="211" y="75"/>
                </a:cubicBezTo>
                <a:cubicBezTo>
                  <a:pt x="211" y="76"/>
                  <a:pt x="212" y="78"/>
                  <a:pt x="214" y="81"/>
                </a:cubicBezTo>
                <a:cubicBezTo>
                  <a:pt x="216" y="85"/>
                  <a:pt x="218" y="89"/>
                  <a:pt x="221" y="93"/>
                </a:cubicBezTo>
                <a:cubicBezTo>
                  <a:pt x="232" y="115"/>
                  <a:pt x="232" y="115"/>
                  <a:pt x="232" y="115"/>
                </a:cubicBezTo>
                <a:cubicBezTo>
                  <a:pt x="235" y="120"/>
                  <a:pt x="237" y="123"/>
                  <a:pt x="238" y="125"/>
                </a:cubicBezTo>
                <a:cubicBezTo>
                  <a:pt x="239" y="127"/>
                  <a:pt x="239" y="129"/>
                  <a:pt x="239" y="131"/>
                </a:cubicBezTo>
                <a:cubicBezTo>
                  <a:pt x="239" y="132"/>
                  <a:pt x="239" y="132"/>
                  <a:pt x="239" y="132"/>
                </a:cubicBezTo>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52" name="Freeform 6"/>
          <p:cNvSpPr>
            <a:spLocks noEditPoints="1"/>
          </p:cNvSpPr>
          <p:nvPr/>
        </p:nvSpPr>
        <p:spPr bwMode="auto">
          <a:xfrm>
            <a:off x="5027095" y="1574817"/>
            <a:ext cx="413281" cy="415844"/>
          </a:xfrm>
          <a:custGeom>
            <a:avLst/>
            <a:gdLst>
              <a:gd name="T0" fmla="*/ 136 w 273"/>
              <a:gd name="T1" fmla="*/ 0 h 274"/>
              <a:gd name="T2" fmla="*/ 0 w 273"/>
              <a:gd name="T3" fmla="*/ 137 h 274"/>
              <a:gd name="T4" fmla="*/ 136 w 273"/>
              <a:gd name="T5" fmla="*/ 274 h 274"/>
              <a:gd name="T6" fmla="*/ 273 w 273"/>
              <a:gd name="T7" fmla="*/ 137 h 274"/>
              <a:gd name="T8" fmla="*/ 136 w 273"/>
              <a:gd name="T9" fmla="*/ 0 h 274"/>
              <a:gd name="T10" fmla="*/ 136 w 273"/>
              <a:gd name="T11" fmla="*/ 253 h 274"/>
              <a:gd name="T12" fmla="*/ 20 w 273"/>
              <a:gd name="T13" fmla="*/ 137 h 274"/>
              <a:gd name="T14" fmla="*/ 136 w 273"/>
              <a:gd name="T15" fmla="*/ 21 h 274"/>
              <a:gd name="T16" fmla="*/ 252 w 273"/>
              <a:gd name="T17" fmla="*/ 137 h 274"/>
              <a:gd name="T18" fmla="*/ 136 w 273"/>
              <a:gd name="T19" fmla="*/ 253 h 274"/>
              <a:gd name="T20" fmla="*/ 176 w 273"/>
              <a:gd name="T21" fmla="*/ 135 h 274"/>
              <a:gd name="T22" fmla="*/ 158 w 273"/>
              <a:gd name="T23" fmla="*/ 103 h 274"/>
              <a:gd name="T24" fmla="*/ 188 w 273"/>
              <a:gd name="T25" fmla="*/ 51 h 274"/>
              <a:gd name="T26" fmla="*/ 187 w 273"/>
              <a:gd name="T27" fmla="*/ 50 h 274"/>
              <a:gd name="T28" fmla="*/ 136 w 273"/>
              <a:gd name="T29" fmla="*/ 36 h 274"/>
              <a:gd name="T30" fmla="*/ 86 w 273"/>
              <a:gd name="T31" fmla="*/ 50 h 274"/>
              <a:gd name="T32" fmla="*/ 84 w 273"/>
              <a:gd name="T33" fmla="*/ 51 h 274"/>
              <a:gd name="T34" fmla="*/ 115 w 273"/>
              <a:gd name="T35" fmla="*/ 103 h 274"/>
              <a:gd name="T36" fmla="*/ 97 w 273"/>
              <a:gd name="T37" fmla="*/ 135 h 274"/>
              <a:gd name="T38" fmla="*/ 36 w 273"/>
              <a:gd name="T39" fmla="*/ 135 h 274"/>
              <a:gd name="T40" fmla="*/ 36 w 273"/>
              <a:gd name="T41" fmla="*/ 137 h 274"/>
              <a:gd name="T42" fmla="*/ 86 w 273"/>
              <a:gd name="T43" fmla="*/ 224 h 274"/>
              <a:gd name="T44" fmla="*/ 88 w 273"/>
              <a:gd name="T45" fmla="*/ 225 h 274"/>
              <a:gd name="T46" fmla="*/ 118 w 273"/>
              <a:gd name="T47" fmla="*/ 173 h 274"/>
              <a:gd name="T48" fmla="*/ 136 w 273"/>
              <a:gd name="T49" fmla="*/ 177 h 274"/>
              <a:gd name="T50" fmla="*/ 155 w 273"/>
              <a:gd name="T51" fmla="*/ 173 h 274"/>
              <a:gd name="T52" fmla="*/ 185 w 273"/>
              <a:gd name="T53" fmla="*/ 225 h 274"/>
              <a:gd name="T54" fmla="*/ 187 w 273"/>
              <a:gd name="T55" fmla="*/ 224 h 274"/>
              <a:gd name="T56" fmla="*/ 237 w 273"/>
              <a:gd name="T57" fmla="*/ 137 h 274"/>
              <a:gd name="T58" fmla="*/ 237 w 273"/>
              <a:gd name="T59" fmla="*/ 135 h 274"/>
              <a:gd name="T60" fmla="*/ 176 w 273"/>
              <a:gd name="T61" fmla="*/ 135 h 274"/>
              <a:gd name="T62" fmla="*/ 136 w 273"/>
              <a:gd name="T63" fmla="*/ 158 h 274"/>
              <a:gd name="T64" fmla="*/ 116 w 273"/>
              <a:gd name="T65" fmla="*/ 137 h 274"/>
              <a:gd name="T66" fmla="*/ 136 w 273"/>
              <a:gd name="T67" fmla="*/ 116 h 274"/>
              <a:gd name="T68" fmla="*/ 157 w 273"/>
              <a:gd name="T69" fmla="*/ 137 h 274"/>
              <a:gd name="T70" fmla="*/ 136 w 273"/>
              <a:gd name="T71" fmla="*/ 15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3" h="274">
                <a:moveTo>
                  <a:pt x="136" y="0"/>
                </a:moveTo>
                <a:cubicBezTo>
                  <a:pt x="61" y="0"/>
                  <a:pt x="0" y="62"/>
                  <a:pt x="0" y="137"/>
                </a:cubicBezTo>
                <a:cubicBezTo>
                  <a:pt x="0" y="213"/>
                  <a:pt x="61" y="274"/>
                  <a:pt x="136" y="274"/>
                </a:cubicBezTo>
                <a:cubicBezTo>
                  <a:pt x="212" y="274"/>
                  <a:pt x="273" y="213"/>
                  <a:pt x="273" y="137"/>
                </a:cubicBezTo>
                <a:cubicBezTo>
                  <a:pt x="273" y="62"/>
                  <a:pt x="212" y="0"/>
                  <a:pt x="136" y="0"/>
                </a:cubicBezTo>
                <a:close/>
                <a:moveTo>
                  <a:pt x="136" y="253"/>
                </a:moveTo>
                <a:cubicBezTo>
                  <a:pt x="72" y="253"/>
                  <a:pt x="20" y="201"/>
                  <a:pt x="20" y="137"/>
                </a:cubicBezTo>
                <a:cubicBezTo>
                  <a:pt x="20" y="73"/>
                  <a:pt x="72" y="21"/>
                  <a:pt x="136" y="21"/>
                </a:cubicBezTo>
                <a:cubicBezTo>
                  <a:pt x="200" y="21"/>
                  <a:pt x="252" y="73"/>
                  <a:pt x="252" y="137"/>
                </a:cubicBezTo>
                <a:cubicBezTo>
                  <a:pt x="252" y="201"/>
                  <a:pt x="200" y="253"/>
                  <a:pt x="136" y="253"/>
                </a:cubicBezTo>
                <a:close/>
                <a:moveTo>
                  <a:pt x="176" y="135"/>
                </a:moveTo>
                <a:cubicBezTo>
                  <a:pt x="176" y="122"/>
                  <a:pt x="169" y="110"/>
                  <a:pt x="158" y="103"/>
                </a:cubicBezTo>
                <a:cubicBezTo>
                  <a:pt x="188" y="51"/>
                  <a:pt x="188" y="51"/>
                  <a:pt x="188" y="51"/>
                </a:cubicBezTo>
                <a:cubicBezTo>
                  <a:pt x="187" y="50"/>
                  <a:pt x="187" y="50"/>
                  <a:pt x="187" y="50"/>
                </a:cubicBezTo>
                <a:cubicBezTo>
                  <a:pt x="171" y="41"/>
                  <a:pt x="154" y="36"/>
                  <a:pt x="136" y="36"/>
                </a:cubicBezTo>
                <a:cubicBezTo>
                  <a:pt x="119" y="36"/>
                  <a:pt x="101" y="41"/>
                  <a:pt x="86" y="50"/>
                </a:cubicBezTo>
                <a:cubicBezTo>
                  <a:pt x="84" y="51"/>
                  <a:pt x="84" y="51"/>
                  <a:pt x="84" y="51"/>
                </a:cubicBezTo>
                <a:cubicBezTo>
                  <a:pt x="115" y="103"/>
                  <a:pt x="115" y="103"/>
                  <a:pt x="115" y="103"/>
                </a:cubicBezTo>
                <a:cubicBezTo>
                  <a:pt x="104" y="110"/>
                  <a:pt x="97" y="122"/>
                  <a:pt x="97" y="135"/>
                </a:cubicBezTo>
                <a:cubicBezTo>
                  <a:pt x="36" y="135"/>
                  <a:pt x="36" y="135"/>
                  <a:pt x="36" y="135"/>
                </a:cubicBezTo>
                <a:cubicBezTo>
                  <a:pt x="36" y="137"/>
                  <a:pt x="36" y="137"/>
                  <a:pt x="36" y="137"/>
                </a:cubicBezTo>
                <a:cubicBezTo>
                  <a:pt x="36" y="173"/>
                  <a:pt x="55" y="206"/>
                  <a:pt x="86" y="224"/>
                </a:cubicBezTo>
                <a:cubicBezTo>
                  <a:pt x="88" y="225"/>
                  <a:pt x="88" y="225"/>
                  <a:pt x="88" y="225"/>
                </a:cubicBezTo>
                <a:cubicBezTo>
                  <a:pt x="118" y="173"/>
                  <a:pt x="118" y="173"/>
                  <a:pt x="118" y="173"/>
                </a:cubicBezTo>
                <a:cubicBezTo>
                  <a:pt x="124" y="175"/>
                  <a:pt x="130" y="177"/>
                  <a:pt x="136" y="177"/>
                </a:cubicBezTo>
                <a:cubicBezTo>
                  <a:pt x="143" y="177"/>
                  <a:pt x="149" y="175"/>
                  <a:pt x="155" y="173"/>
                </a:cubicBezTo>
                <a:cubicBezTo>
                  <a:pt x="185" y="225"/>
                  <a:pt x="185" y="225"/>
                  <a:pt x="185" y="225"/>
                </a:cubicBezTo>
                <a:cubicBezTo>
                  <a:pt x="187" y="224"/>
                  <a:pt x="187" y="224"/>
                  <a:pt x="187" y="224"/>
                </a:cubicBezTo>
                <a:cubicBezTo>
                  <a:pt x="218" y="206"/>
                  <a:pt x="237" y="173"/>
                  <a:pt x="237" y="137"/>
                </a:cubicBezTo>
                <a:cubicBezTo>
                  <a:pt x="237" y="135"/>
                  <a:pt x="237" y="135"/>
                  <a:pt x="237" y="135"/>
                </a:cubicBezTo>
                <a:lnTo>
                  <a:pt x="176" y="135"/>
                </a:lnTo>
                <a:close/>
                <a:moveTo>
                  <a:pt x="136" y="158"/>
                </a:moveTo>
                <a:cubicBezTo>
                  <a:pt x="125" y="158"/>
                  <a:pt x="116" y="148"/>
                  <a:pt x="116" y="137"/>
                </a:cubicBezTo>
                <a:cubicBezTo>
                  <a:pt x="116" y="126"/>
                  <a:pt x="125" y="116"/>
                  <a:pt x="136" y="116"/>
                </a:cubicBezTo>
                <a:cubicBezTo>
                  <a:pt x="148" y="116"/>
                  <a:pt x="157" y="126"/>
                  <a:pt x="157" y="137"/>
                </a:cubicBezTo>
                <a:cubicBezTo>
                  <a:pt x="157" y="148"/>
                  <a:pt x="148" y="158"/>
                  <a:pt x="136" y="158"/>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53" name="Freeform 12"/>
          <p:cNvSpPr>
            <a:spLocks noEditPoints="1"/>
          </p:cNvSpPr>
          <p:nvPr/>
        </p:nvSpPr>
        <p:spPr bwMode="auto">
          <a:xfrm>
            <a:off x="5328358" y="3049563"/>
            <a:ext cx="396167" cy="313863"/>
          </a:xfrm>
          <a:custGeom>
            <a:avLst/>
            <a:gdLst>
              <a:gd name="T0" fmla="*/ 404 w 645"/>
              <a:gd name="T1" fmla="*/ 511 h 511"/>
              <a:gd name="T2" fmla="*/ 250 w 645"/>
              <a:gd name="T3" fmla="*/ 464 h 511"/>
              <a:gd name="T4" fmla="*/ 279 w 645"/>
              <a:gd name="T5" fmla="*/ 374 h 511"/>
              <a:gd name="T6" fmla="*/ 366 w 645"/>
              <a:gd name="T7" fmla="*/ 464 h 511"/>
              <a:gd name="T8" fmla="*/ 645 w 645"/>
              <a:gd name="T9" fmla="*/ 329 h 511"/>
              <a:gd name="T10" fmla="*/ 0 w 645"/>
              <a:gd name="T11" fmla="*/ 281 h 511"/>
              <a:gd name="T12" fmla="*/ 551 w 645"/>
              <a:gd name="T13" fmla="*/ 0 h 511"/>
              <a:gd name="T14" fmla="*/ 645 w 645"/>
              <a:gd name="T15" fmla="*/ 329 h 511"/>
              <a:gd name="T16" fmla="*/ 461 w 645"/>
              <a:gd name="T17" fmla="*/ 104 h 511"/>
              <a:gd name="T18" fmla="*/ 551 w 645"/>
              <a:gd name="T19" fmla="*/ 78 h 511"/>
              <a:gd name="T20" fmla="*/ 449 w 645"/>
              <a:gd name="T21" fmla="*/ 28 h 511"/>
              <a:gd name="T22" fmla="*/ 541 w 645"/>
              <a:gd name="T23" fmla="*/ 52 h 511"/>
              <a:gd name="T24" fmla="*/ 449 w 645"/>
              <a:gd name="T25" fmla="*/ 28 h 511"/>
              <a:gd name="T26" fmla="*/ 425 w 645"/>
              <a:gd name="T27" fmla="*/ 52 h 511"/>
              <a:gd name="T28" fmla="*/ 335 w 645"/>
              <a:gd name="T29" fmla="*/ 28 h 511"/>
              <a:gd name="T30" fmla="*/ 335 w 645"/>
              <a:gd name="T31" fmla="*/ 104 h 511"/>
              <a:gd name="T32" fmla="*/ 432 w 645"/>
              <a:gd name="T33" fmla="*/ 78 h 511"/>
              <a:gd name="T34" fmla="*/ 335 w 645"/>
              <a:gd name="T35" fmla="*/ 104 h 511"/>
              <a:gd name="T36" fmla="*/ 447 w 645"/>
              <a:gd name="T37" fmla="*/ 172 h 511"/>
              <a:gd name="T38" fmla="*/ 335 w 645"/>
              <a:gd name="T39" fmla="*/ 132 h 511"/>
              <a:gd name="T40" fmla="*/ 104 w 645"/>
              <a:gd name="T41" fmla="*/ 52 h 511"/>
              <a:gd name="T42" fmla="*/ 198 w 645"/>
              <a:gd name="T43" fmla="*/ 28 h 511"/>
              <a:gd name="T44" fmla="*/ 104 w 645"/>
              <a:gd name="T45" fmla="*/ 52 h 511"/>
              <a:gd name="T46" fmla="*/ 187 w 645"/>
              <a:gd name="T47" fmla="*/ 104 h 511"/>
              <a:gd name="T48" fmla="*/ 94 w 645"/>
              <a:gd name="T49" fmla="*/ 78 h 511"/>
              <a:gd name="T50" fmla="*/ 170 w 645"/>
              <a:gd name="T51" fmla="*/ 199 h 511"/>
              <a:gd name="T52" fmla="*/ 28 w 645"/>
              <a:gd name="T53" fmla="*/ 272 h 511"/>
              <a:gd name="T54" fmla="*/ 170 w 645"/>
              <a:gd name="T55" fmla="*/ 199 h 511"/>
              <a:gd name="T56" fmla="*/ 78 w 645"/>
              <a:gd name="T57" fmla="*/ 132 h 511"/>
              <a:gd name="T58" fmla="*/ 175 w 645"/>
              <a:gd name="T59" fmla="*/ 172 h 511"/>
              <a:gd name="T60" fmla="*/ 309 w 645"/>
              <a:gd name="T61" fmla="*/ 199 h 511"/>
              <a:gd name="T62" fmla="*/ 182 w 645"/>
              <a:gd name="T63" fmla="*/ 272 h 511"/>
              <a:gd name="T64" fmla="*/ 309 w 645"/>
              <a:gd name="T65" fmla="*/ 199 h 511"/>
              <a:gd name="T66" fmla="*/ 205 w 645"/>
              <a:gd name="T67" fmla="*/ 132 h 511"/>
              <a:gd name="T68" fmla="*/ 309 w 645"/>
              <a:gd name="T69" fmla="*/ 172 h 511"/>
              <a:gd name="T70" fmla="*/ 309 w 645"/>
              <a:gd name="T71" fmla="*/ 78 h 511"/>
              <a:gd name="T72" fmla="*/ 210 w 645"/>
              <a:gd name="T73" fmla="*/ 104 h 511"/>
              <a:gd name="T74" fmla="*/ 309 w 645"/>
              <a:gd name="T75" fmla="*/ 78 h 511"/>
              <a:gd name="T76" fmla="*/ 224 w 645"/>
              <a:gd name="T77" fmla="*/ 28 h 511"/>
              <a:gd name="T78" fmla="*/ 309 w 645"/>
              <a:gd name="T79" fmla="*/ 52 h 511"/>
              <a:gd name="T80" fmla="*/ 463 w 645"/>
              <a:gd name="T81" fmla="*/ 272 h 511"/>
              <a:gd name="T82" fmla="*/ 335 w 645"/>
              <a:gd name="T83" fmla="*/ 199 h 511"/>
              <a:gd name="T84" fmla="*/ 463 w 645"/>
              <a:gd name="T85" fmla="*/ 272 h 511"/>
              <a:gd name="T86" fmla="*/ 584 w 645"/>
              <a:gd name="T87" fmla="*/ 172 h 511"/>
              <a:gd name="T88" fmla="*/ 465 w 645"/>
              <a:gd name="T89" fmla="*/ 132 h 511"/>
              <a:gd name="T90" fmla="*/ 489 w 645"/>
              <a:gd name="T91" fmla="*/ 272 h 511"/>
              <a:gd name="T92" fmla="*/ 593 w 645"/>
              <a:gd name="T93" fmla="*/ 199 h 511"/>
              <a:gd name="T94" fmla="*/ 489 w 645"/>
              <a:gd name="T95" fmla="*/ 272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511">
                <a:moveTo>
                  <a:pt x="397" y="464"/>
                </a:moveTo>
                <a:lnTo>
                  <a:pt x="404" y="511"/>
                </a:lnTo>
                <a:lnTo>
                  <a:pt x="243" y="511"/>
                </a:lnTo>
                <a:lnTo>
                  <a:pt x="250" y="464"/>
                </a:lnTo>
                <a:lnTo>
                  <a:pt x="279" y="464"/>
                </a:lnTo>
                <a:lnTo>
                  <a:pt x="279" y="374"/>
                </a:lnTo>
                <a:lnTo>
                  <a:pt x="366" y="374"/>
                </a:lnTo>
                <a:lnTo>
                  <a:pt x="366" y="464"/>
                </a:lnTo>
                <a:lnTo>
                  <a:pt x="397" y="464"/>
                </a:lnTo>
                <a:close/>
                <a:moveTo>
                  <a:pt x="645" y="329"/>
                </a:moveTo>
                <a:lnTo>
                  <a:pt x="0" y="329"/>
                </a:lnTo>
                <a:lnTo>
                  <a:pt x="0" y="281"/>
                </a:lnTo>
                <a:lnTo>
                  <a:pt x="94" y="0"/>
                </a:lnTo>
                <a:lnTo>
                  <a:pt x="551" y="0"/>
                </a:lnTo>
                <a:lnTo>
                  <a:pt x="645" y="281"/>
                </a:lnTo>
                <a:lnTo>
                  <a:pt x="645" y="329"/>
                </a:lnTo>
                <a:close/>
                <a:moveTo>
                  <a:pt x="456" y="78"/>
                </a:moveTo>
                <a:lnTo>
                  <a:pt x="461" y="104"/>
                </a:lnTo>
                <a:lnTo>
                  <a:pt x="560" y="104"/>
                </a:lnTo>
                <a:lnTo>
                  <a:pt x="551" y="78"/>
                </a:lnTo>
                <a:lnTo>
                  <a:pt x="456" y="78"/>
                </a:lnTo>
                <a:close/>
                <a:moveTo>
                  <a:pt x="449" y="28"/>
                </a:moveTo>
                <a:lnTo>
                  <a:pt x="451" y="52"/>
                </a:lnTo>
                <a:lnTo>
                  <a:pt x="541" y="52"/>
                </a:lnTo>
                <a:lnTo>
                  <a:pt x="534" y="28"/>
                </a:lnTo>
                <a:lnTo>
                  <a:pt x="449" y="28"/>
                </a:lnTo>
                <a:close/>
                <a:moveTo>
                  <a:pt x="335" y="52"/>
                </a:moveTo>
                <a:lnTo>
                  <a:pt x="425" y="52"/>
                </a:lnTo>
                <a:lnTo>
                  <a:pt x="423" y="28"/>
                </a:lnTo>
                <a:lnTo>
                  <a:pt x="335" y="28"/>
                </a:lnTo>
                <a:lnTo>
                  <a:pt x="335" y="52"/>
                </a:lnTo>
                <a:close/>
                <a:moveTo>
                  <a:pt x="335" y="104"/>
                </a:moveTo>
                <a:lnTo>
                  <a:pt x="435" y="104"/>
                </a:lnTo>
                <a:lnTo>
                  <a:pt x="432" y="78"/>
                </a:lnTo>
                <a:lnTo>
                  <a:pt x="335" y="78"/>
                </a:lnTo>
                <a:lnTo>
                  <a:pt x="335" y="104"/>
                </a:lnTo>
                <a:close/>
                <a:moveTo>
                  <a:pt x="335" y="172"/>
                </a:moveTo>
                <a:lnTo>
                  <a:pt x="447" y="172"/>
                </a:lnTo>
                <a:lnTo>
                  <a:pt x="439" y="132"/>
                </a:lnTo>
                <a:lnTo>
                  <a:pt x="335" y="132"/>
                </a:lnTo>
                <a:lnTo>
                  <a:pt x="335" y="172"/>
                </a:lnTo>
                <a:close/>
                <a:moveTo>
                  <a:pt x="104" y="52"/>
                </a:moveTo>
                <a:lnTo>
                  <a:pt x="194" y="52"/>
                </a:lnTo>
                <a:lnTo>
                  <a:pt x="198" y="28"/>
                </a:lnTo>
                <a:lnTo>
                  <a:pt x="111" y="28"/>
                </a:lnTo>
                <a:lnTo>
                  <a:pt x="104" y="52"/>
                </a:lnTo>
                <a:close/>
                <a:moveTo>
                  <a:pt x="85" y="104"/>
                </a:moveTo>
                <a:lnTo>
                  <a:pt x="187" y="104"/>
                </a:lnTo>
                <a:lnTo>
                  <a:pt x="189" y="78"/>
                </a:lnTo>
                <a:lnTo>
                  <a:pt x="94" y="78"/>
                </a:lnTo>
                <a:lnTo>
                  <a:pt x="85" y="104"/>
                </a:lnTo>
                <a:close/>
                <a:moveTo>
                  <a:pt x="170" y="199"/>
                </a:moveTo>
                <a:lnTo>
                  <a:pt x="54" y="199"/>
                </a:lnTo>
                <a:lnTo>
                  <a:pt x="28" y="272"/>
                </a:lnTo>
                <a:lnTo>
                  <a:pt x="156" y="272"/>
                </a:lnTo>
                <a:lnTo>
                  <a:pt x="170" y="199"/>
                </a:lnTo>
                <a:close/>
                <a:moveTo>
                  <a:pt x="182" y="132"/>
                </a:moveTo>
                <a:lnTo>
                  <a:pt x="78" y="132"/>
                </a:lnTo>
                <a:lnTo>
                  <a:pt x="64" y="172"/>
                </a:lnTo>
                <a:lnTo>
                  <a:pt x="175" y="172"/>
                </a:lnTo>
                <a:lnTo>
                  <a:pt x="182" y="132"/>
                </a:lnTo>
                <a:close/>
                <a:moveTo>
                  <a:pt x="309" y="199"/>
                </a:moveTo>
                <a:lnTo>
                  <a:pt x="194" y="199"/>
                </a:lnTo>
                <a:lnTo>
                  <a:pt x="182" y="272"/>
                </a:lnTo>
                <a:lnTo>
                  <a:pt x="309" y="272"/>
                </a:lnTo>
                <a:lnTo>
                  <a:pt x="309" y="199"/>
                </a:lnTo>
                <a:close/>
                <a:moveTo>
                  <a:pt x="309" y="132"/>
                </a:moveTo>
                <a:lnTo>
                  <a:pt x="205" y="132"/>
                </a:lnTo>
                <a:lnTo>
                  <a:pt x="198" y="172"/>
                </a:lnTo>
                <a:lnTo>
                  <a:pt x="309" y="172"/>
                </a:lnTo>
                <a:lnTo>
                  <a:pt x="309" y="132"/>
                </a:lnTo>
                <a:close/>
                <a:moveTo>
                  <a:pt x="309" y="78"/>
                </a:moveTo>
                <a:lnTo>
                  <a:pt x="215" y="78"/>
                </a:lnTo>
                <a:lnTo>
                  <a:pt x="210" y="104"/>
                </a:lnTo>
                <a:lnTo>
                  <a:pt x="309" y="104"/>
                </a:lnTo>
                <a:lnTo>
                  <a:pt x="309" y="78"/>
                </a:lnTo>
                <a:close/>
                <a:moveTo>
                  <a:pt x="309" y="28"/>
                </a:moveTo>
                <a:lnTo>
                  <a:pt x="224" y="28"/>
                </a:lnTo>
                <a:lnTo>
                  <a:pt x="220" y="52"/>
                </a:lnTo>
                <a:lnTo>
                  <a:pt x="309" y="52"/>
                </a:lnTo>
                <a:lnTo>
                  <a:pt x="309" y="28"/>
                </a:lnTo>
                <a:close/>
                <a:moveTo>
                  <a:pt x="463" y="272"/>
                </a:moveTo>
                <a:lnTo>
                  <a:pt x="451" y="199"/>
                </a:lnTo>
                <a:lnTo>
                  <a:pt x="335" y="199"/>
                </a:lnTo>
                <a:lnTo>
                  <a:pt x="335" y="272"/>
                </a:lnTo>
                <a:lnTo>
                  <a:pt x="463" y="272"/>
                </a:lnTo>
                <a:close/>
                <a:moveTo>
                  <a:pt x="473" y="172"/>
                </a:moveTo>
                <a:lnTo>
                  <a:pt x="584" y="172"/>
                </a:lnTo>
                <a:lnTo>
                  <a:pt x="569" y="132"/>
                </a:lnTo>
                <a:lnTo>
                  <a:pt x="465" y="132"/>
                </a:lnTo>
                <a:lnTo>
                  <a:pt x="473" y="172"/>
                </a:lnTo>
                <a:close/>
                <a:moveTo>
                  <a:pt x="489" y="272"/>
                </a:moveTo>
                <a:lnTo>
                  <a:pt x="617" y="272"/>
                </a:lnTo>
                <a:lnTo>
                  <a:pt x="593" y="199"/>
                </a:lnTo>
                <a:lnTo>
                  <a:pt x="477" y="199"/>
                </a:lnTo>
                <a:lnTo>
                  <a:pt x="489" y="272"/>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54" name="Freeform 21"/>
          <p:cNvSpPr>
            <a:spLocks/>
          </p:cNvSpPr>
          <p:nvPr/>
        </p:nvSpPr>
        <p:spPr bwMode="auto">
          <a:xfrm>
            <a:off x="3301733" y="2985864"/>
            <a:ext cx="380122" cy="397994"/>
          </a:xfrm>
          <a:custGeom>
            <a:avLst/>
            <a:gdLst>
              <a:gd name="T0" fmla="*/ 59 w 234"/>
              <a:gd name="T1" fmla="*/ 112 h 245"/>
              <a:gd name="T2" fmla="*/ 33 w 234"/>
              <a:gd name="T3" fmla="*/ 160 h 245"/>
              <a:gd name="T4" fmla="*/ 57 w 234"/>
              <a:gd name="T5" fmla="*/ 107 h 245"/>
              <a:gd name="T6" fmla="*/ 57 w 234"/>
              <a:gd name="T7" fmla="*/ 97 h 245"/>
              <a:gd name="T8" fmla="*/ 25 w 234"/>
              <a:gd name="T9" fmla="*/ 47 h 245"/>
              <a:gd name="T10" fmla="*/ 59 w 234"/>
              <a:gd name="T11" fmla="*/ 95 h 245"/>
              <a:gd name="T12" fmla="*/ 69 w 234"/>
              <a:gd name="T13" fmla="*/ 99 h 245"/>
              <a:gd name="T14" fmla="*/ 88 w 234"/>
              <a:gd name="T15" fmla="*/ 98 h 245"/>
              <a:gd name="T16" fmla="*/ 70 w 234"/>
              <a:gd name="T17" fmla="*/ 102 h 245"/>
              <a:gd name="T18" fmla="*/ 66 w 234"/>
              <a:gd name="T19" fmla="*/ 109 h 245"/>
              <a:gd name="T20" fmla="*/ 111 w 234"/>
              <a:gd name="T21" fmla="*/ 231 h 245"/>
              <a:gd name="T22" fmla="*/ 105 w 234"/>
              <a:gd name="T23" fmla="*/ 107 h 245"/>
              <a:gd name="T24" fmla="*/ 93 w 234"/>
              <a:gd name="T25" fmla="*/ 101 h 245"/>
              <a:gd name="T26" fmla="*/ 110 w 234"/>
              <a:gd name="T27" fmla="*/ 74 h 245"/>
              <a:gd name="T28" fmla="*/ 88 w 234"/>
              <a:gd name="T29" fmla="*/ 37 h 245"/>
              <a:gd name="T30" fmla="*/ 100 w 234"/>
              <a:gd name="T31" fmla="*/ 30 h 245"/>
              <a:gd name="T32" fmla="*/ 125 w 234"/>
              <a:gd name="T33" fmla="*/ 63 h 245"/>
              <a:gd name="T34" fmla="*/ 157 w 234"/>
              <a:gd name="T35" fmla="*/ 58 h 245"/>
              <a:gd name="T36" fmla="*/ 158 w 234"/>
              <a:gd name="T37" fmla="*/ 71 h 245"/>
              <a:gd name="T38" fmla="*/ 123 w 234"/>
              <a:gd name="T39" fmla="*/ 76 h 245"/>
              <a:gd name="T40" fmla="*/ 124 w 234"/>
              <a:gd name="T41" fmla="*/ 231 h 245"/>
              <a:gd name="T42" fmla="*/ 154 w 234"/>
              <a:gd name="T43" fmla="*/ 137 h 245"/>
              <a:gd name="T44" fmla="*/ 134 w 234"/>
              <a:gd name="T45" fmla="*/ 175 h 245"/>
              <a:gd name="T46" fmla="*/ 153 w 234"/>
              <a:gd name="T47" fmla="*/ 133 h 245"/>
              <a:gd name="T48" fmla="*/ 153 w 234"/>
              <a:gd name="T49" fmla="*/ 125 h 245"/>
              <a:gd name="T50" fmla="*/ 127 w 234"/>
              <a:gd name="T51" fmla="*/ 85 h 245"/>
              <a:gd name="T52" fmla="*/ 155 w 234"/>
              <a:gd name="T53" fmla="*/ 124 h 245"/>
              <a:gd name="T54" fmla="*/ 162 w 234"/>
              <a:gd name="T55" fmla="*/ 127 h 245"/>
              <a:gd name="T56" fmla="*/ 208 w 234"/>
              <a:gd name="T57" fmla="*/ 125 h 245"/>
              <a:gd name="T58" fmla="*/ 163 w 234"/>
              <a:gd name="T59" fmla="*/ 130 h 245"/>
              <a:gd name="T60" fmla="*/ 160 w 234"/>
              <a:gd name="T61" fmla="*/ 135 h 245"/>
              <a:gd name="T62" fmla="*/ 234 w 234"/>
              <a:gd name="T63" fmla="*/ 245 h 245"/>
              <a:gd name="T64" fmla="*/ 57 w 234"/>
              <a:gd name="T65" fmla="*/ 23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45">
                <a:moveTo>
                  <a:pt x="57" y="234"/>
                </a:moveTo>
                <a:cubicBezTo>
                  <a:pt x="59" y="112"/>
                  <a:pt x="59" y="112"/>
                  <a:pt x="59" y="112"/>
                </a:cubicBezTo>
                <a:cubicBezTo>
                  <a:pt x="57" y="119"/>
                  <a:pt x="55" y="128"/>
                  <a:pt x="52" y="133"/>
                </a:cubicBezTo>
                <a:cubicBezTo>
                  <a:pt x="48" y="142"/>
                  <a:pt x="33" y="160"/>
                  <a:pt x="33" y="160"/>
                </a:cubicBezTo>
                <a:cubicBezTo>
                  <a:pt x="33" y="160"/>
                  <a:pt x="38" y="137"/>
                  <a:pt x="42" y="128"/>
                </a:cubicBezTo>
                <a:cubicBezTo>
                  <a:pt x="45" y="122"/>
                  <a:pt x="52" y="113"/>
                  <a:pt x="57" y="107"/>
                </a:cubicBezTo>
                <a:cubicBezTo>
                  <a:pt x="57" y="107"/>
                  <a:pt x="56" y="107"/>
                  <a:pt x="56" y="106"/>
                </a:cubicBezTo>
                <a:cubicBezTo>
                  <a:pt x="54" y="103"/>
                  <a:pt x="55" y="99"/>
                  <a:pt x="57" y="97"/>
                </a:cubicBezTo>
                <a:cubicBezTo>
                  <a:pt x="52" y="92"/>
                  <a:pt x="43" y="83"/>
                  <a:pt x="39" y="77"/>
                </a:cubicBezTo>
                <a:cubicBezTo>
                  <a:pt x="33" y="68"/>
                  <a:pt x="25" y="47"/>
                  <a:pt x="25" y="47"/>
                </a:cubicBezTo>
                <a:cubicBezTo>
                  <a:pt x="25" y="47"/>
                  <a:pt x="42" y="62"/>
                  <a:pt x="48" y="71"/>
                </a:cubicBezTo>
                <a:cubicBezTo>
                  <a:pt x="52" y="77"/>
                  <a:pt x="57" y="88"/>
                  <a:pt x="59" y="95"/>
                </a:cubicBezTo>
                <a:cubicBezTo>
                  <a:pt x="63" y="94"/>
                  <a:pt x="67" y="95"/>
                  <a:pt x="69" y="98"/>
                </a:cubicBezTo>
                <a:cubicBezTo>
                  <a:pt x="69" y="98"/>
                  <a:pt x="69" y="98"/>
                  <a:pt x="69" y="99"/>
                </a:cubicBezTo>
                <a:cubicBezTo>
                  <a:pt x="75" y="97"/>
                  <a:pt x="84" y="95"/>
                  <a:pt x="90" y="94"/>
                </a:cubicBezTo>
                <a:cubicBezTo>
                  <a:pt x="89" y="95"/>
                  <a:pt x="89" y="97"/>
                  <a:pt x="88" y="98"/>
                </a:cubicBezTo>
                <a:cubicBezTo>
                  <a:pt x="87" y="100"/>
                  <a:pt x="86" y="102"/>
                  <a:pt x="85" y="104"/>
                </a:cubicBezTo>
                <a:cubicBezTo>
                  <a:pt x="80" y="104"/>
                  <a:pt x="74" y="103"/>
                  <a:pt x="70" y="102"/>
                </a:cubicBezTo>
                <a:cubicBezTo>
                  <a:pt x="70" y="105"/>
                  <a:pt x="69" y="107"/>
                  <a:pt x="67" y="108"/>
                </a:cubicBezTo>
                <a:cubicBezTo>
                  <a:pt x="66" y="109"/>
                  <a:pt x="66" y="109"/>
                  <a:pt x="66" y="109"/>
                </a:cubicBezTo>
                <a:cubicBezTo>
                  <a:pt x="68" y="233"/>
                  <a:pt x="68" y="233"/>
                  <a:pt x="68" y="233"/>
                </a:cubicBezTo>
                <a:cubicBezTo>
                  <a:pt x="81" y="231"/>
                  <a:pt x="96" y="231"/>
                  <a:pt x="111" y="231"/>
                </a:cubicBezTo>
                <a:cubicBezTo>
                  <a:pt x="113" y="80"/>
                  <a:pt x="113" y="80"/>
                  <a:pt x="113" y="80"/>
                </a:cubicBezTo>
                <a:cubicBezTo>
                  <a:pt x="111" y="89"/>
                  <a:pt x="108" y="100"/>
                  <a:pt x="105" y="107"/>
                </a:cubicBezTo>
                <a:cubicBezTo>
                  <a:pt x="99" y="118"/>
                  <a:pt x="81" y="140"/>
                  <a:pt x="81" y="140"/>
                </a:cubicBezTo>
                <a:cubicBezTo>
                  <a:pt x="81" y="140"/>
                  <a:pt x="87" y="112"/>
                  <a:pt x="93" y="101"/>
                </a:cubicBezTo>
                <a:cubicBezTo>
                  <a:pt x="96" y="93"/>
                  <a:pt x="105" y="82"/>
                  <a:pt x="110" y="75"/>
                </a:cubicBezTo>
                <a:cubicBezTo>
                  <a:pt x="110" y="74"/>
                  <a:pt x="110" y="74"/>
                  <a:pt x="110" y="74"/>
                </a:cubicBezTo>
                <a:cubicBezTo>
                  <a:pt x="107" y="70"/>
                  <a:pt x="108" y="65"/>
                  <a:pt x="111" y="62"/>
                </a:cubicBezTo>
                <a:cubicBezTo>
                  <a:pt x="104" y="56"/>
                  <a:pt x="93" y="45"/>
                  <a:pt x="88" y="37"/>
                </a:cubicBezTo>
                <a:cubicBezTo>
                  <a:pt x="81" y="27"/>
                  <a:pt x="71" y="0"/>
                  <a:pt x="71" y="0"/>
                </a:cubicBezTo>
                <a:cubicBezTo>
                  <a:pt x="71" y="0"/>
                  <a:pt x="92" y="19"/>
                  <a:pt x="100" y="30"/>
                </a:cubicBezTo>
                <a:cubicBezTo>
                  <a:pt x="105" y="37"/>
                  <a:pt x="111" y="51"/>
                  <a:pt x="114" y="60"/>
                </a:cubicBezTo>
                <a:cubicBezTo>
                  <a:pt x="118" y="58"/>
                  <a:pt x="123" y="60"/>
                  <a:pt x="125" y="63"/>
                </a:cubicBezTo>
                <a:cubicBezTo>
                  <a:pt x="126" y="64"/>
                  <a:pt x="126" y="64"/>
                  <a:pt x="126" y="64"/>
                </a:cubicBezTo>
                <a:cubicBezTo>
                  <a:pt x="135" y="62"/>
                  <a:pt x="149" y="58"/>
                  <a:pt x="157" y="58"/>
                </a:cubicBezTo>
                <a:cubicBezTo>
                  <a:pt x="170" y="57"/>
                  <a:pt x="198" y="62"/>
                  <a:pt x="198" y="62"/>
                </a:cubicBezTo>
                <a:cubicBezTo>
                  <a:pt x="198" y="62"/>
                  <a:pt x="170" y="70"/>
                  <a:pt x="158" y="71"/>
                </a:cubicBezTo>
                <a:cubicBezTo>
                  <a:pt x="150" y="72"/>
                  <a:pt x="136" y="70"/>
                  <a:pt x="127" y="69"/>
                </a:cubicBezTo>
                <a:cubicBezTo>
                  <a:pt x="127" y="72"/>
                  <a:pt x="125" y="75"/>
                  <a:pt x="123" y="76"/>
                </a:cubicBezTo>
                <a:cubicBezTo>
                  <a:pt x="122" y="77"/>
                  <a:pt x="122" y="77"/>
                  <a:pt x="122" y="77"/>
                </a:cubicBezTo>
                <a:cubicBezTo>
                  <a:pt x="124" y="231"/>
                  <a:pt x="124" y="231"/>
                  <a:pt x="124" y="231"/>
                </a:cubicBezTo>
                <a:cubicBezTo>
                  <a:pt x="134" y="231"/>
                  <a:pt x="144" y="231"/>
                  <a:pt x="153" y="232"/>
                </a:cubicBezTo>
                <a:cubicBezTo>
                  <a:pt x="154" y="137"/>
                  <a:pt x="154" y="137"/>
                  <a:pt x="154" y="137"/>
                </a:cubicBezTo>
                <a:cubicBezTo>
                  <a:pt x="153" y="143"/>
                  <a:pt x="151" y="150"/>
                  <a:pt x="149" y="154"/>
                </a:cubicBezTo>
                <a:cubicBezTo>
                  <a:pt x="145" y="161"/>
                  <a:pt x="134" y="175"/>
                  <a:pt x="134" y="175"/>
                </a:cubicBezTo>
                <a:cubicBezTo>
                  <a:pt x="134" y="175"/>
                  <a:pt x="137" y="157"/>
                  <a:pt x="141" y="150"/>
                </a:cubicBezTo>
                <a:cubicBezTo>
                  <a:pt x="143" y="145"/>
                  <a:pt x="149" y="138"/>
                  <a:pt x="153" y="133"/>
                </a:cubicBezTo>
                <a:cubicBezTo>
                  <a:pt x="152" y="133"/>
                  <a:pt x="152" y="133"/>
                  <a:pt x="152" y="133"/>
                </a:cubicBezTo>
                <a:cubicBezTo>
                  <a:pt x="150" y="131"/>
                  <a:pt x="151" y="127"/>
                  <a:pt x="153" y="125"/>
                </a:cubicBezTo>
                <a:cubicBezTo>
                  <a:pt x="148" y="121"/>
                  <a:pt x="141" y="114"/>
                  <a:pt x="138" y="110"/>
                </a:cubicBezTo>
                <a:cubicBezTo>
                  <a:pt x="134" y="103"/>
                  <a:pt x="127" y="85"/>
                  <a:pt x="127" y="85"/>
                </a:cubicBezTo>
                <a:cubicBezTo>
                  <a:pt x="127" y="85"/>
                  <a:pt x="141" y="98"/>
                  <a:pt x="146" y="105"/>
                </a:cubicBezTo>
                <a:cubicBezTo>
                  <a:pt x="149" y="109"/>
                  <a:pt x="153" y="119"/>
                  <a:pt x="155" y="124"/>
                </a:cubicBezTo>
                <a:cubicBezTo>
                  <a:pt x="157" y="123"/>
                  <a:pt x="160" y="124"/>
                  <a:pt x="162" y="126"/>
                </a:cubicBezTo>
                <a:cubicBezTo>
                  <a:pt x="162" y="126"/>
                  <a:pt x="162" y="127"/>
                  <a:pt x="162" y="127"/>
                </a:cubicBezTo>
                <a:cubicBezTo>
                  <a:pt x="168" y="125"/>
                  <a:pt x="177" y="123"/>
                  <a:pt x="182" y="122"/>
                </a:cubicBezTo>
                <a:cubicBezTo>
                  <a:pt x="190" y="122"/>
                  <a:pt x="208" y="125"/>
                  <a:pt x="208" y="125"/>
                </a:cubicBezTo>
                <a:cubicBezTo>
                  <a:pt x="208" y="125"/>
                  <a:pt x="191" y="131"/>
                  <a:pt x="183" y="131"/>
                </a:cubicBezTo>
                <a:cubicBezTo>
                  <a:pt x="178" y="132"/>
                  <a:pt x="169" y="131"/>
                  <a:pt x="163" y="130"/>
                </a:cubicBezTo>
                <a:cubicBezTo>
                  <a:pt x="163" y="132"/>
                  <a:pt x="162" y="133"/>
                  <a:pt x="160" y="135"/>
                </a:cubicBezTo>
                <a:cubicBezTo>
                  <a:pt x="160" y="135"/>
                  <a:pt x="160" y="135"/>
                  <a:pt x="160" y="135"/>
                </a:cubicBezTo>
                <a:cubicBezTo>
                  <a:pt x="161" y="232"/>
                  <a:pt x="161" y="232"/>
                  <a:pt x="161" y="232"/>
                </a:cubicBezTo>
                <a:cubicBezTo>
                  <a:pt x="190" y="234"/>
                  <a:pt x="216" y="239"/>
                  <a:pt x="234" y="245"/>
                </a:cubicBezTo>
                <a:cubicBezTo>
                  <a:pt x="0" y="245"/>
                  <a:pt x="0" y="245"/>
                  <a:pt x="0" y="245"/>
                </a:cubicBezTo>
                <a:cubicBezTo>
                  <a:pt x="15" y="240"/>
                  <a:pt x="35" y="236"/>
                  <a:pt x="57" y="234"/>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0" name="TextBox 29"/>
          <p:cNvSpPr txBox="1"/>
          <p:nvPr/>
        </p:nvSpPr>
        <p:spPr>
          <a:xfrm>
            <a:off x="4036949" y="2440956"/>
            <a:ext cx="962042" cy="577081"/>
          </a:xfrm>
          <a:prstGeom prst="rect">
            <a:avLst/>
          </a:prstGeom>
          <a:noFill/>
        </p:spPr>
        <p:txBody>
          <a:bodyPr wrap="none" lIns="68580" tIns="34290" rIns="68580" bIns="34290" rtlCol="0">
            <a:spAutoFit/>
          </a:bodyPr>
          <a:lstStyle/>
          <a:p>
            <a:r>
              <a:rPr lang="en-US" sz="3300" b="1" dirty="0">
                <a:solidFill>
                  <a:schemeClr val="accent5"/>
                </a:solidFill>
                <a:cs typeface="+mn-ea"/>
                <a:sym typeface="+mn-lt"/>
              </a:rPr>
              <a:t>$9M</a:t>
            </a:r>
            <a:endParaRPr lang="id-ID" sz="3300" b="1" dirty="0">
              <a:solidFill>
                <a:schemeClr val="accent5"/>
              </a:solidFill>
              <a:cs typeface="+mn-ea"/>
              <a:sym typeface="+mn-lt"/>
            </a:endParaRPr>
          </a:p>
        </p:txBody>
      </p:sp>
      <p:sp>
        <p:nvSpPr>
          <p:cNvPr id="14" name="Slide Number Placeholder 13"/>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26</a:t>
            </a:fld>
            <a:endParaRPr lang="en-US">
              <a:cs typeface="+mn-ea"/>
              <a:sym typeface="+mn-lt"/>
            </a:endParaRPr>
          </a:p>
        </p:txBody>
      </p:sp>
    </p:spTree>
    <p:extLst>
      <p:ext uri="{BB962C8B-B14F-4D97-AF65-F5344CB8AC3E}">
        <p14:creationId xmlns:p14="http://schemas.microsoft.com/office/powerpoint/2010/main" val="13366714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2500"/>
                            </p:stCondLst>
                            <p:childTnLst>
                              <p:par>
                                <p:cTn id="42" presetID="53" presetClass="entr" presetSubtype="16"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Effect transition="in" filter="fade">
                                      <p:cBhvr>
                                        <p:cTn id="62" dur="500"/>
                                        <p:tgtEl>
                                          <p:spTgt spid="52"/>
                                        </p:tgtEl>
                                      </p:cBhvr>
                                    </p:animEffect>
                                  </p:childTnLst>
                                </p:cTn>
                              </p:par>
                            </p:childTnLst>
                          </p:cTn>
                        </p:par>
                        <p:par>
                          <p:cTn id="63" fill="hold">
                            <p:stCondLst>
                              <p:cond delay="3500"/>
                            </p:stCondLst>
                            <p:childTnLst>
                              <p:par>
                                <p:cTn id="64" presetID="16" presetClass="entr" presetSubtype="21"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barn(inVertical)">
                                      <p:cBhvr>
                                        <p:cTn id="66" dur="500"/>
                                        <p:tgtEl>
                                          <p:spTgt spid="11"/>
                                        </p:tgtEl>
                                      </p:cBhvr>
                                    </p:animEffect>
                                  </p:childTnLst>
                                </p:cTn>
                              </p:par>
                            </p:childTnLst>
                          </p:cTn>
                        </p:par>
                        <p:par>
                          <p:cTn id="67" fill="hold">
                            <p:stCondLst>
                              <p:cond delay="4000"/>
                            </p:stCondLst>
                            <p:childTnLst>
                              <p:par>
                                <p:cTn id="68" presetID="22" presetClass="entr" presetSubtype="4"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down)">
                                      <p:cBhvr>
                                        <p:cTn id="70" dur="500"/>
                                        <p:tgtEl>
                                          <p:spTgt spid="5"/>
                                        </p:tgtEl>
                                      </p:cBhvr>
                                    </p:animEffect>
                                  </p:childTnLst>
                                </p:cTn>
                              </p:par>
                            </p:childTnLst>
                          </p:cTn>
                        </p:par>
                        <p:par>
                          <p:cTn id="71" fill="hold">
                            <p:stCondLst>
                              <p:cond delay="4500"/>
                            </p:stCondLst>
                            <p:childTnLst>
                              <p:par>
                                <p:cTn id="72" presetID="22" presetClass="entr" presetSubtype="4"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down)">
                                      <p:cBhvr>
                                        <p:cTn id="74" dur="500"/>
                                        <p:tgtEl>
                                          <p:spTgt spid="4"/>
                                        </p:tgtEl>
                                      </p:cBhvr>
                                    </p:animEffect>
                                  </p:childTnLst>
                                </p:cTn>
                              </p:par>
                            </p:childTnLst>
                          </p:cTn>
                        </p:par>
                        <p:par>
                          <p:cTn id="75" fill="hold">
                            <p:stCondLst>
                              <p:cond delay="5000"/>
                            </p:stCondLst>
                            <p:childTnLst>
                              <p:par>
                                <p:cTn id="76" presetID="53" presetClass="entr" presetSubtype="16"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childTnLst>
                          </p:cTn>
                        </p:par>
                        <p:par>
                          <p:cTn id="81" fill="hold">
                            <p:stCondLst>
                              <p:cond delay="5500"/>
                            </p:stCondLst>
                            <p:childTnLst>
                              <p:par>
                                <p:cTn id="82" presetID="53" presetClass="entr" presetSubtype="16"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Effect transition="in" filter="fade">
                                      <p:cBhvr>
                                        <p:cTn id="86" dur="500"/>
                                        <p:tgtEl>
                                          <p:spTgt spid="47"/>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Effect transition="in" filter="fade">
                                      <p:cBhvr>
                                        <p:cTn id="91" dur="500"/>
                                        <p:tgtEl>
                                          <p:spTgt spid="41"/>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 calcmode="lin" valueType="num">
                                      <p:cBhvr>
                                        <p:cTn id="94" dur="500" fill="hold"/>
                                        <p:tgtEl>
                                          <p:spTgt spid="44"/>
                                        </p:tgtEl>
                                        <p:attrNameLst>
                                          <p:attrName>ppt_w</p:attrName>
                                        </p:attrNameLst>
                                      </p:cBhvr>
                                      <p:tavLst>
                                        <p:tav tm="0">
                                          <p:val>
                                            <p:fltVal val="0"/>
                                          </p:val>
                                        </p:tav>
                                        <p:tav tm="100000">
                                          <p:val>
                                            <p:strVal val="#ppt_w"/>
                                          </p:val>
                                        </p:tav>
                                      </p:tavLst>
                                    </p:anim>
                                    <p:anim calcmode="lin" valueType="num">
                                      <p:cBhvr>
                                        <p:cTn id="95" dur="500" fill="hold"/>
                                        <p:tgtEl>
                                          <p:spTgt spid="44"/>
                                        </p:tgtEl>
                                        <p:attrNameLst>
                                          <p:attrName>ppt_h</p:attrName>
                                        </p:attrNameLst>
                                      </p:cBhvr>
                                      <p:tavLst>
                                        <p:tav tm="0">
                                          <p:val>
                                            <p:fltVal val="0"/>
                                          </p:val>
                                        </p:tav>
                                        <p:tav tm="100000">
                                          <p:val>
                                            <p:strVal val="#ppt_h"/>
                                          </p:val>
                                        </p:tav>
                                      </p:tavLst>
                                    </p:anim>
                                    <p:animEffect transition="in" filter="fade">
                                      <p:cBhvr>
                                        <p:cTn id="96" dur="500"/>
                                        <p:tgtEl>
                                          <p:spTgt spid="44"/>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Effect transition="in" filter="fade">
                                      <p:cBhvr>
                                        <p:cTn id="101" dur="500"/>
                                        <p:tgtEl>
                                          <p:spTgt spid="50"/>
                                        </p:tgtEl>
                                      </p:cBhvr>
                                    </p:animEffect>
                                  </p:childTnLst>
                                </p:cTn>
                              </p:par>
                            </p:childTnLst>
                          </p:cTn>
                        </p:par>
                        <p:par>
                          <p:cTn id="102" fill="hold">
                            <p:stCondLst>
                              <p:cond delay="6000"/>
                            </p:stCondLst>
                            <p:childTnLst>
                              <p:par>
                                <p:cTn id="103" presetID="10"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par>
                          <p:cTn id="115" fill="hold">
                            <p:stCondLst>
                              <p:cond delay="6500"/>
                            </p:stCondLst>
                            <p:childTnLst>
                              <p:par>
                                <p:cTn id="116" presetID="10" presetClass="entr" presetSubtype="0" fill="hold" grpId="0" nodeType="after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500"/>
                                        <p:tgtEl>
                                          <p:spTgt spid="4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39" grpId="0"/>
      <p:bldP spid="40" grpId="0"/>
      <p:bldP spid="41" grpId="0"/>
      <p:bldP spid="42" grpId="0"/>
      <p:bldP spid="43" grpId="0"/>
      <p:bldP spid="44" grpId="0"/>
      <p:bldP spid="45" grpId="0"/>
      <p:bldP spid="46" grpId="0"/>
      <p:bldP spid="47" grpId="0"/>
      <p:bldP spid="48" grpId="0"/>
      <p:bldP spid="49" grpId="0"/>
      <p:bldP spid="50" grpId="0"/>
      <p:bldP spid="51" grpId="0" animBg="1"/>
      <p:bldP spid="52" grpId="0" animBg="1"/>
      <p:bldP spid="53" grpId="0" animBg="1"/>
      <p:bldP spid="54" grpId="0" animBg="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28" name="Freeform 20"/>
          <p:cNvSpPr>
            <a:spLocks/>
          </p:cNvSpPr>
          <p:nvPr/>
        </p:nvSpPr>
        <p:spPr bwMode="auto">
          <a:xfrm>
            <a:off x="5392334" y="4169066"/>
            <a:ext cx="1205184" cy="1116381"/>
          </a:xfrm>
          <a:custGeom>
            <a:avLst/>
            <a:gdLst>
              <a:gd name="T0" fmla="*/ 712 w 712"/>
              <a:gd name="T1" fmla="*/ 660 h 660"/>
              <a:gd name="T2" fmla="*/ 688 w 712"/>
              <a:gd name="T3" fmla="*/ 660 h 660"/>
              <a:gd name="T4" fmla="*/ 688 w 712"/>
              <a:gd name="T5" fmla="*/ 409 h 660"/>
              <a:gd name="T6" fmla="*/ 618 w 712"/>
              <a:gd name="T7" fmla="*/ 339 h 660"/>
              <a:gd name="T8" fmla="*/ 94 w 712"/>
              <a:gd name="T9" fmla="*/ 339 h 660"/>
              <a:gd name="T10" fmla="*/ 0 w 712"/>
              <a:gd name="T11" fmla="*/ 245 h 660"/>
              <a:gd name="T12" fmla="*/ 0 w 712"/>
              <a:gd name="T13" fmla="*/ 0 h 660"/>
              <a:gd name="T14" fmla="*/ 24 w 712"/>
              <a:gd name="T15" fmla="*/ 0 h 660"/>
              <a:gd name="T16" fmla="*/ 24 w 712"/>
              <a:gd name="T17" fmla="*/ 245 h 660"/>
              <a:gd name="T18" fmla="*/ 94 w 712"/>
              <a:gd name="T19" fmla="*/ 315 h 660"/>
              <a:gd name="T20" fmla="*/ 618 w 712"/>
              <a:gd name="T21" fmla="*/ 315 h 660"/>
              <a:gd name="T22" fmla="*/ 712 w 712"/>
              <a:gd name="T23" fmla="*/ 409 h 660"/>
              <a:gd name="T24" fmla="*/ 712 w 712"/>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2" h="660">
                <a:moveTo>
                  <a:pt x="712" y="660"/>
                </a:moveTo>
                <a:cubicBezTo>
                  <a:pt x="688" y="660"/>
                  <a:pt x="688" y="660"/>
                  <a:pt x="688" y="660"/>
                </a:cubicBezTo>
                <a:cubicBezTo>
                  <a:pt x="688" y="409"/>
                  <a:pt x="688" y="409"/>
                  <a:pt x="688" y="409"/>
                </a:cubicBezTo>
                <a:cubicBezTo>
                  <a:pt x="688" y="370"/>
                  <a:pt x="656" y="339"/>
                  <a:pt x="618" y="339"/>
                </a:cubicBezTo>
                <a:cubicBezTo>
                  <a:pt x="94" y="339"/>
                  <a:pt x="94" y="339"/>
                  <a:pt x="94" y="339"/>
                </a:cubicBezTo>
                <a:cubicBezTo>
                  <a:pt x="42" y="339"/>
                  <a:pt x="0" y="297"/>
                  <a:pt x="0" y="245"/>
                </a:cubicBezTo>
                <a:cubicBezTo>
                  <a:pt x="0" y="0"/>
                  <a:pt x="0" y="0"/>
                  <a:pt x="0" y="0"/>
                </a:cubicBezTo>
                <a:cubicBezTo>
                  <a:pt x="24" y="0"/>
                  <a:pt x="24" y="0"/>
                  <a:pt x="24" y="0"/>
                </a:cubicBezTo>
                <a:cubicBezTo>
                  <a:pt x="24" y="245"/>
                  <a:pt x="24" y="245"/>
                  <a:pt x="24" y="245"/>
                </a:cubicBezTo>
                <a:cubicBezTo>
                  <a:pt x="24" y="284"/>
                  <a:pt x="55" y="315"/>
                  <a:pt x="94" y="315"/>
                </a:cubicBezTo>
                <a:cubicBezTo>
                  <a:pt x="618" y="315"/>
                  <a:pt x="618" y="315"/>
                  <a:pt x="618" y="315"/>
                </a:cubicBezTo>
                <a:cubicBezTo>
                  <a:pt x="670" y="315"/>
                  <a:pt x="712" y="357"/>
                  <a:pt x="712" y="409"/>
                </a:cubicBezTo>
                <a:lnTo>
                  <a:pt x="712" y="66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29" name="Freeform 21"/>
          <p:cNvSpPr>
            <a:spLocks/>
          </p:cNvSpPr>
          <p:nvPr/>
        </p:nvSpPr>
        <p:spPr bwMode="auto">
          <a:xfrm>
            <a:off x="6320960" y="2980966"/>
            <a:ext cx="2292387" cy="2213732"/>
          </a:xfrm>
          <a:custGeom>
            <a:avLst/>
            <a:gdLst>
              <a:gd name="T0" fmla="*/ 20 w 1355"/>
              <a:gd name="T1" fmla="*/ 1309 h 1309"/>
              <a:gd name="T2" fmla="*/ 0 w 1355"/>
              <a:gd name="T3" fmla="*/ 1309 h 1309"/>
              <a:gd name="T4" fmla="*/ 0 w 1355"/>
              <a:gd name="T5" fmla="*/ 817 h 1309"/>
              <a:gd name="T6" fmla="*/ 129 w 1355"/>
              <a:gd name="T7" fmla="*/ 688 h 1309"/>
              <a:gd name="T8" fmla="*/ 1225 w 1355"/>
              <a:gd name="T9" fmla="*/ 688 h 1309"/>
              <a:gd name="T10" fmla="*/ 1335 w 1355"/>
              <a:gd name="T11" fmla="*/ 578 h 1309"/>
              <a:gd name="T12" fmla="*/ 1335 w 1355"/>
              <a:gd name="T13" fmla="*/ 0 h 1309"/>
              <a:gd name="T14" fmla="*/ 1355 w 1355"/>
              <a:gd name="T15" fmla="*/ 0 h 1309"/>
              <a:gd name="T16" fmla="*/ 1355 w 1355"/>
              <a:gd name="T17" fmla="*/ 578 h 1309"/>
              <a:gd name="T18" fmla="*/ 1225 w 1355"/>
              <a:gd name="T19" fmla="*/ 708 h 1309"/>
              <a:gd name="T20" fmla="*/ 129 w 1355"/>
              <a:gd name="T21" fmla="*/ 708 h 1309"/>
              <a:gd name="T22" fmla="*/ 20 w 1355"/>
              <a:gd name="T23" fmla="*/ 817 h 1309"/>
              <a:gd name="T24" fmla="*/ 20 w 1355"/>
              <a:gd name="T25" fmla="*/ 1309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5" h="1309">
                <a:moveTo>
                  <a:pt x="20" y="1309"/>
                </a:moveTo>
                <a:cubicBezTo>
                  <a:pt x="0" y="1309"/>
                  <a:pt x="0" y="1309"/>
                  <a:pt x="0" y="1309"/>
                </a:cubicBezTo>
                <a:cubicBezTo>
                  <a:pt x="0" y="817"/>
                  <a:pt x="0" y="817"/>
                  <a:pt x="0" y="817"/>
                </a:cubicBezTo>
                <a:cubicBezTo>
                  <a:pt x="0" y="746"/>
                  <a:pt x="58" y="688"/>
                  <a:pt x="129" y="688"/>
                </a:cubicBezTo>
                <a:cubicBezTo>
                  <a:pt x="1225" y="688"/>
                  <a:pt x="1225" y="688"/>
                  <a:pt x="1225" y="688"/>
                </a:cubicBezTo>
                <a:cubicBezTo>
                  <a:pt x="1286" y="688"/>
                  <a:pt x="1335" y="638"/>
                  <a:pt x="1335" y="578"/>
                </a:cubicBezTo>
                <a:cubicBezTo>
                  <a:pt x="1335" y="0"/>
                  <a:pt x="1335" y="0"/>
                  <a:pt x="1335" y="0"/>
                </a:cubicBezTo>
                <a:cubicBezTo>
                  <a:pt x="1355" y="0"/>
                  <a:pt x="1355" y="0"/>
                  <a:pt x="1355" y="0"/>
                </a:cubicBezTo>
                <a:cubicBezTo>
                  <a:pt x="1355" y="578"/>
                  <a:pt x="1355" y="578"/>
                  <a:pt x="1355" y="578"/>
                </a:cubicBezTo>
                <a:cubicBezTo>
                  <a:pt x="1355" y="649"/>
                  <a:pt x="1297" y="708"/>
                  <a:pt x="1225" y="708"/>
                </a:cubicBezTo>
                <a:cubicBezTo>
                  <a:pt x="129" y="708"/>
                  <a:pt x="129" y="708"/>
                  <a:pt x="129" y="708"/>
                </a:cubicBezTo>
                <a:cubicBezTo>
                  <a:pt x="69" y="708"/>
                  <a:pt x="20" y="757"/>
                  <a:pt x="20" y="817"/>
                </a:cubicBezTo>
                <a:lnTo>
                  <a:pt x="20" y="1309"/>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0" name="Freeform 22"/>
          <p:cNvSpPr>
            <a:spLocks/>
          </p:cNvSpPr>
          <p:nvPr/>
        </p:nvSpPr>
        <p:spPr bwMode="auto">
          <a:xfrm>
            <a:off x="7091008" y="2091666"/>
            <a:ext cx="950193" cy="3149970"/>
          </a:xfrm>
          <a:custGeom>
            <a:avLst/>
            <a:gdLst>
              <a:gd name="T0" fmla="*/ 28 w 562"/>
              <a:gd name="T1" fmla="*/ 1863 h 1863"/>
              <a:gd name="T2" fmla="*/ 0 w 562"/>
              <a:gd name="T3" fmla="*/ 1863 h 1863"/>
              <a:gd name="T4" fmla="*/ 0 w 562"/>
              <a:gd name="T5" fmla="*/ 530 h 1863"/>
              <a:gd name="T6" fmla="*/ 148 w 562"/>
              <a:gd name="T7" fmla="*/ 381 h 1863"/>
              <a:gd name="T8" fmla="*/ 427 w 562"/>
              <a:gd name="T9" fmla="*/ 381 h 1863"/>
              <a:gd name="T10" fmla="*/ 534 w 562"/>
              <a:gd name="T11" fmla="*/ 275 h 1863"/>
              <a:gd name="T12" fmla="*/ 534 w 562"/>
              <a:gd name="T13" fmla="*/ 0 h 1863"/>
              <a:gd name="T14" fmla="*/ 562 w 562"/>
              <a:gd name="T15" fmla="*/ 0 h 1863"/>
              <a:gd name="T16" fmla="*/ 562 w 562"/>
              <a:gd name="T17" fmla="*/ 275 h 1863"/>
              <a:gd name="T18" fmla="*/ 427 w 562"/>
              <a:gd name="T19" fmla="*/ 409 h 1863"/>
              <a:gd name="T20" fmla="*/ 148 w 562"/>
              <a:gd name="T21" fmla="*/ 409 h 1863"/>
              <a:gd name="T22" fmla="*/ 28 w 562"/>
              <a:gd name="T23" fmla="*/ 530 h 1863"/>
              <a:gd name="T24" fmla="*/ 28 w 562"/>
              <a:gd name="T25" fmla="*/ 1863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1863">
                <a:moveTo>
                  <a:pt x="28" y="1863"/>
                </a:moveTo>
                <a:cubicBezTo>
                  <a:pt x="0" y="1863"/>
                  <a:pt x="0" y="1863"/>
                  <a:pt x="0" y="1863"/>
                </a:cubicBezTo>
                <a:cubicBezTo>
                  <a:pt x="0" y="530"/>
                  <a:pt x="0" y="530"/>
                  <a:pt x="0" y="530"/>
                </a:cubicBezTo>
                <a:cubicBezTo>
                  <a:pt x="0" y="448"/>
                  <a:pt x="66" y="381"/>
                  <a:pt x="148" y="381"/>
                </a:cubicBezTo>
                <a:cubicBezTo>
                  <a:pt x="427" y="381"/>
                  <a:pt x="427" y="381"/>
                  <a:pt x="427" y="381"/>
                </a:cubicBezTo>
                <a:cubicBezTo>
                  <a:pt x="486" y="381"/>
                  <a:pt x="534" y="334"/>
                  <a:pt x="534" y="275"/>
                </a:cubicBezTo>
                <a:cubicBezTo>
                  <a:pt x="534" y="0"/>
                  <a:pt x="534" y="0"/>
                  <a:pt x="534" y="0"/>
                </a:cubicBezTo>
                <a:cubicBezTo>
                  <a:pt x="562" y="0"/>
                  <a:pt x="562" y="0"/>
                  <a:pt x="562" y="0"/>
                </a:cubicBezTo>
                <a:cubicBezTo>
                  <a:pt x="562" y="275"/>
                  <a:pt x="562" y="275"/>
                  <a:pt x="562" y="275"/>
                </a:cubicBezTo>
                <a:cubicBezTo>
                  <a:pt x="562" y="349"/>
                  <a:pt x="501" y="409"/>
                  <a:pt x="427" y="409"/>
                </a:cubicBezTo>
                <a:cubicBezTo>
                  <a:pt x="148" y="409"/>
                  <a:pt x="148" y="409"/>
                  <a:pt x="148" y="409"/>
                </a:cubicBezTo>
                <a:cubicBezTo>
                  <a:pt x="82" y="409"/>
                  <a:pt x="28" y="464"/>
                  <a:pt x="28" y="530"/>
                </a:cubicBezTo>
                <a:lnTo>
                  <a:pt x="28" y="1863"/>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1" name="Line 23"/>
          <p:cNvSpPr>
            <a:spLocks noChangeShapeType="1"/>
          </p:cNvSpPr>
          <p:nvPr/>
        </p:nvSpPr>
        <p:spPr bwMode="auto">
          <a:xfrm>
            <a:off x="7339656" y="5194697"/>
            <a:ext cx="0" cy="0"/>
          </a:xfrm>
          <a:prstGeom prst="line">
            <a:avLst/>
          </a:prstGeom>
          <a:noFill/>
          <a:ln w="44450" cap="flat">
            <a:solidFill>
              <a:srgbClr val="00BCD4"/>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27" name="Group 126"/>
          <p:cNvGrpSpPr/>
          <p:nvPr/>
        </p:nvGrpSpPr>
        <p:grpSpPr>
          <a:xfrm>
            <a:off x="4883619" y="2269273"/>
            <a:ext cx="412300" cy="602592"/>
            <a:chOff x="6832600" y="3265488"/>
            <a:chExt cx="515938" cy="754063"/>
          </a:xfrm>
          <a:solidFill>
            <a:schemeClr val="accent5"/>
          </a:solidFill>
        </p:grpSpPr>
        <p:sp>
          <p:nvSpPr>
            <p:cNvPr id="32" name="Freeform 24"/>
            <p:cNvSpPr>
              <a:spLocks/>
            </p:cNvSpPr>
            <p:nvPr/>
          </p:nvSpPr>
          <p:spPr bwMode="auto">
            <a:xfrm>
              <a:off x="6985000" y="3949700"/>
              <a:ext cx="217488" cy="28575"/>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3" name="Freeform 25"/>
            <p:cNvSpPr>
              <a:spLocks/>
            </p:cNvSpPr>
            <p:nvPr/>
          </p:nvSpPr>
          <p:spPr bwMode="auto">
            <a:xfrm>
              <a:off x="7021513" y="3989388"/>
              <a:ext cx="146050" cy="30163"/>
            </a:xfrm>
            <a:custGeom>
              <a:avLst/>
              <a:gdLst>
                <a:gd name="T0" fmla="*/ 63 w 69"/>
                <a:gd name="T1" fmla="*/ 14 h 14"/>
                <a:gd name="T2" fmla="*/ 6 w 69"/>
                <a:gd name="T3" fmla="*/ 14 h 14"/>
                <a:gd name="T4" fmla="*/ 0 w 69"/>
                <a:gd name="T5" fmla="*/ 8 h 14"/>
                <a:gd name="T6" fmla="*/ 0 w 69"/>
                <a:gd name="T7" fmla="*/ 6 h 14"/>
                <a:gd name="T8" fmla="*/ 6 w 69"/>
                <a:gd name="T9" fmla="*/ 0 h 14"/>
                <a:gd name="T10" fmla="*/ 63 w 69"/>
                <a:gd name="T11" fmla="*/ 0 h 14"/>
                <a:gd name="T12" fmla="*/ 69 w 69"/>
                <a:gd name="T13" fmla="*/ 6 h 14"/>
                <a:gd name="T14" fmla="*/ 69 w 69"/>
                <a:gd name="T15" fmla="*/ 8 h 14"/>
                <a:gd name="T16" fmla="*/ 63 w 6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4">
                  <a:moveTo>
                    <a:pt x="63" y="14"/>
                  </a:moveTo>
                  <a:cubicBezTo>
                    <a:pt x="6" y="14"/>
                    <a:pt x="6" y="14"/>
                    <a:pt x="6" y="14"/>
                  </a:cubicBezTo>
                  <a:cubicBezTo>
                    <a:pt x="3" y="14"/>
                    <a:pt x="0" y="11"/>
                    <a:pt x="0" y="8"/>
                  </a:cubicBezTo>
                  <a:cubicBezTo>
                    <a:pt x="0" y="6"/>
                    <a:pt x="0" y="6"/>
                    <a:pt x="0" y="6"/>
                  </a:cubicBezTo>
                  <a:cubicBezTo>
                    <a:pt x="0" y="3"/>
                    <a:pt x="3" y="0"/>
                    <a:pt x="6" y="0"/>
                  </a:cubicBezTo>
                  <a:cubicBezTo>
                    <a:pt x="63" y="0"/>
                    <a:pt x="63" y="0"/>
                    <a:pt x="63" y="0"/>
                  </a:cubicBezTo>
                  <a:cubicBezTo>
                    <a:pt x="67" y="0"/>
                    <a:pt x="69" y="3"/>
                    <a:pt x="69" y="6"/>
                  </a:cubicBezTo>
                  <a:cubicBezTo>
                    <a:pt x="69" y="8"/>
                    <a:pt x="69" y="8"/>
                    <a:pt x="69" y="8"/>
                  </a:cubicBezTo>
                  <a:cubicBezTo>
                    <a:pt x="69" y="11"/>
                    <a:pt x="67" y="14"/>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4" name="Freeform 26"/>
            <p:cNvSpPr>
              <a:spLocks/>
            </p:cNvSpPr>
            <p:nvPr/>
          </p:nvSpPr>
          <p:spPr bwMode="auto">
            <a:xfrm>
              <a:off x="6985000" y="3911600"/>
              <a:ext cx="217488" cy="26988"/>
            </a:xfrm>
            <a:custGeom>
              <a:avLst/>
              <a:gdLst>
                <a:gd name="T0" fmla="*/ 97 w 103"/>
                <a:gd name="T1" fmla="*/ 13 h 13"/>
                <a:gd name="T2" fmla="*/ 7 w 103"/>
                <a:gd name="T3" fmla="*/ 13 h 13"/>
                <a:gd name="T4" fmla="*/ 0 w 103"/>
                <a:gd name="T5" fmla="*/ 6 h 13"/>
                <a:gd name="T6" fmla="*/ 0 w 103"/>
                <a:gd name="T7" fmla="*/ 6 h 13"/>
                <a:gd name="T8" fmla="*/ 7 w 103"/>
                <a:gd name="T9" fmla="*/ 0 h 13"/>
                <a:gd name="T10" fmla="*/ 97 w 103"/>
                <a:gd name="T11" fmla="*/ 0 h 13"/>
                <a:gd name="T12" fmla="*/ 103 w 103"/>
                <a:gd name="T13" fmla="*/ 6 h 13"/>
                <a:gd name="T14" fmla="*/ 103 w 103"/>
                <a:gd name="T15" fmla="*/ 6 h 13"/>
                <a:gd name="T16" fmla="*/ 97 w 10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
                  <a:moveTo>
                    <a:pt x="97" y="13"/>
                  </a:moveTo>
                  <a:cubicBezTo>
                    <a:pt x="7" y="13"/>
                    <a:pt x="7" y="13"/>
                    <a:pt x="7" y="13"/>
                  </a:cubicBezTo>
                  <a:cubicBezTo>
                    <a:pt x="3" y="13"/>
                    <a:pt x="0" y="10"/>
                    <a:pt x="0" y="6"/>
                  </a:cubicBezTo>
                  <a:cubicBezTo>
                    <a:pt x="0" y="6"/>
                    <a:pt x="0" y="6"/>
                    <a:pt x="0" y="6"/>
                  </a:cubicBezTo>
                  <a:cubicBezTo>
                    <a:pt x="0" y="3"/>
                    <a:pt x="3" y="0"/>
                    <a:pt x="7" y="0"/>
                  </a:cubicBezTo>
                  <a:cubicBezTo>
                    <a:pt x="97" y="0"/>
                    <a:pt x="97" y="0"/>
                    <a:pt x="97" y="0"/>
                  </a:cubicBezTo>
                  <a:cubicBezTo>
                    <a:pt x="100" y="0"/>
                    <a:pt x="103" y="3"/>
                    <a:pt x="103" y="6"/>
                  </a:cubicBezTo>
                  <a:cubicBezTo>
                    <a:pt x="103" y="6"/>
                    <a:pt x="103" y="6"/>
                    <a:pt x="103" y="6"/>
                  </a:cubicBezTo>
                  <a:cubicBezTo>
                    <a:pt x="103" y="10"/>
                    <a:pt x="100" y="13"/>
                    <a:pt x="9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5" name="Freeform 27"/>
            <p:cNvSpPr>
              <a:spLocks noEditPoints="1"/>
            </p:cNvSpPr>
            <p:nvPr/>
          </p:nvSpPr>
          <p:spPr bwMode="auto">
            <a:xfrm>
              <a:off x="6832600" y="3265488"/>
              <a:ext cx="515938" cy="627063"/>
            </a:xfrm>
            <a:custGeom>
              <a:avLst/>
              <a:gdLst>
                <a:gd name="T0" fmla="*/ 82 w 244"/>
                <a:gd name="T1" fmla="*/ 296 h 296"/>
                <a:gd name="T2" fmla="*/ 66 w 244"/>
                <a:gd name="T3" fmla="*/ 281 h 296"/>
                <a:gd name="T4" fmla="*/ 34 w 244"/>
                <a:gd name="T5" fmla="*/ 202 h 296"/>
                <a:gd name="T6" fmla="*/ 0 w 244"/>
                <a:gd name="T7" fmla="*/ 112 h 296"/>
                <a:gd name="T8" fmla="*/ 122 w 244"/>
                <a:gd name="T9" fmla="*/ 0 h 296"/>
                <a:gd name="T10" fmla="*/ 244 w 244"/>
                <a:gd name="T11" fmla="*/ 112 h 296"/>
                <a:gd name="T12" fmla="*/ 210 w 244"/>
                <a:gd name="T13" fmla="*/ 202 h 296"/>
                <a:gd name="T14" fmla="*/ 177 w 244"/>
                <a:gd name="T15" fmla="*/ 281 h 296"/>
                <a:gd name="T16" fmla="*/ 162 w 244"/>
                <a:gd name="T17" fmla="*/ 296 h 296"/>
                <a:gd name="T18" fmla="*/ 82 w 244"/>
                <a:gd name="T19" fmla="*/ 296 h 296"/>
                <a:gd name="T20" fmla="*/ 162 w 244"/>
                <a:gd name="T21" fmla="*/ 280 h 296"/>
                <a:gd name="T22" fmla="*/ 196 w 244"/>
                <a:gd name="T23" fmla="*/ 194 h 296"/>
                <a:gd name="T24" fmla="*/ 228 w 244"/>
                <a:gd name="T25" fmla="*/ 112 h 296"/>
                <a:gd name="T26" fmla="*/ 122 w 244"/>
                <a:gd name="T27" fmla="*/ 15 h 296"/>
                <a:gd name="T28" fmla="*/ 16 w 244"/>
                <a:gd name="T29" fmla="*/ 112 h 296"/>
                <a:gd name="T30" fmla="*/ 47 w 244"/>
                <a:gd name="T31" fmla="*/ 194 h 296"/>
                <a:gd name="T32" fmla="*/ 82 w 244"/>
                <a:gd name="T33" fmla="*/ 280 h 296"/>
                <a:gd name="T34" fmla="*/ 162 w 244"/>
                <a:gd name="T35" fmla="*/ 28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96">
                  <a:moveTo>
                    <a:pt x="82" y="296"/>
                  </a:moveTo>
                  <a:cubicBezTo>
                    <a:pt x="74" y="296"/>
                    <a:pt x="67" y="289"/>
                    <a:pt x="66" y="281"/>
                  </a:cubicBezTo>
                  <a:cubicBezTo>
                    <a:pt x="65" y="252"/>
                    <a:pt x="49" y="227"/>
                    <a:pt x="34" y="202"/>
                  </a:cubicBezTo>
                  <a:cubicBezTo>
                    <a:pt x="17" y="175"/>
                    <a:pt x="0" y="146"/>
                    <a:pt x="0" y="112"/>
                  </a:cubicBezTo>
                  <a:cubicBezTo>
                    <a:pt x="0" y="57"/>
                    <a:pt x="43" y="0"/>
                    <a:pt x="122" y="0"/>
                  </a:cubicBezTo>
                  <a:cubicBezTo>
                    <a:pt x="192" y="0"/>
                    <a:pt x="244" y="59"/>
                    <a:pt x="244" y="112"/>
                  </a:cubicBezTo>
                  <a:cubicBezTo>
                    <a:pt x="244" y="146"/>
                    <a:pt x="227" y="175"/>
                    <a:pt x="210" y="202"/>
                  </a:cubicBezTo>
                  <a:cubicBezTo>
                    <a:pt x="195" y="227"/>
                    <a:pt x="179" y="252"/>
                    <a:pt x="177" y="281"/>
                  </a:cubicBezTo>
                  <a:cubicBezTo>
                    <a:pt x="177" y="289"/>
                    <a:pt x="170" y="296"/>
                    <a:pt x="162" y="296"/>
                  </a:cubicBezTo>
                  <a:lnTo>
                    <a:pt x="82" y="296"/>
                  </a:lnTo>
                  <a:close/>
                  <a:moveTo>
                    <a:pt x="162" y="280"/>
                  </a:moveTo>
                  <a:cubicBezTo>
                    <a:pt x="164" y="247"/>
                    <a:pt x="181" y="220"/>
                    <a:pt x="196" y="194"/>
                  </a:cubicBezTo>
                  <a:cubicBezTo>
                    <a:pt x="213" y="167"/>
                    <a:pt x="228" y="142"/>
                    <a:pt x="228" y="112"/>
                  </a:cubicBezTo>
                  <a:cubicBezTo>
                    <a:pt x="228" y="66"/>
                    <a:pt x="183" y="15"/>
                    <a:pt x="122" y="15"/>
                  </a:cubicBezTo>
                  <a:cubicBezTo>
                    <a:pt x="53" y="15"/>
                    <a:pt x="16" y="65"/>
                    <a:pt x="16" y="112"/>
                  </a:cubicBezTo>
                  <a:cubicBezTo>
                    <a:pt x="16" y="142"/>
                    <a:pt x="31" y="167"/>
                    <a:pt x="47" y="194"/>
                  </a:cubicBezTo>
                  <a:cubicBezTo>
                    <a:pt x="63" y="220"/>
                    <a:pt x="80" y="247"/>
                    <a:pt x="82" y="280"/>
                  </a:cubicBezTo>
                  <a:lnTo>
                    <a:pt x="16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6" name="Freeform 28"/>
          <p:cNvSpPr>
            <a:spLocks/>
          </p:cNvSpPr>
          <p:nvPr/>
        </p:nvSpPr>
        <p:spPr bwMode="auto">
          <a:xfrm>
            <a:off x="5072644" y="2862985"/>
            <a:ext cx="1622558" cy="2331713"/>
          </a:xfrm>
          <a:custGeom>
            <a:avLst/>
            <a:gdLst>
              <a:gd name="T0" fmla="*/ 959 w 959"/>
              <a:gd name="T1" fmla="*/ 1379 h 1379"/>
              <a:gd name="T2" fmla="*/ 935 w 959"/>
              <a:gd name="T3" fmla="*/ 1379 h 1379"/>
              <a:gd name="T4" fmla="*/ 935 w 959"/>
              <a:gd name="T5" fmla="*/ 262 h 1379"/>
              <a:gd name="T6" fmla="*/ 867 w 959"/>
              <a:gd name="T7" fmla="*/ 195 h 1379"/>
              <a:gd name="T8" fmla="*/ 92 w 959"/>
              <a:gd name="T9" fmla="*/ 195 h 1379"/>
              <a:gd name="T10" fmla="*/ 0 w 959"/>
              <a:gd name="T11" fmla="*/ 103 h 1379"/>
              <a:gd name="T12" fmla="*/ 0 w 959"/>
              <a:gd name="T13" fmla="*/ 0 h 1379"/>
              <a:gd name="T14" fmla="*/ 24 w 959"/>
              <a:gd name="T15" fmla="*/ 0 h 1379"/>
              <a:gd name="T16" fmla="*/ 24 w 959"/>
              <a:gd name="T17" fmla="*/ 103 h 1379"/>
              <a:gd name="T18" fmla="*/ 92 w 959"/>
              <a:gd name="T19" fmla="*/ 171 h 1379"/>
              <a:gd name="T20" fmla="*/ 867 w 959"/>
              <a:gd name="T21" fmla="*/ 171 h 1379"/>
              <a:gd name="T22" fmla="*/ 959 w 959"/>
              <a:gd name="T23" fmla="*/ 262 h 1379"/>
              <a:gd name="T24" fmla="*/ 959 w 959"/>
              <a:gd name="T25"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9" h="1379">
                <a:moveTo>
                  <a:pt x="959" y="1379"/>
                </a:moveTo>
                <a:cubicBezTo>
                  <a:pt x="935" y="1379"/>
                  <a:pt x="935" y="1379"/>
                  <a:pt x="935" y="1379"/>
                </a:cubicBezTo>
                <a:cubicBezTo>
                  <a:pt x="935" y="262"/>
                  <a:pt x="935" y="262"/>
                  <a:pt x="935" y="262"/>
                </a:cubicBezTo>
                <a:cubicBezTo>
                  <a:pt x="935" y="225"/>
                  <a:pt x="905" y="195"/>
                  <a:pt x="867" y="195"/>
                </a:cubicBezTo>
                <a:cubicBezTo>
                  <a:pt x="92" y="195"/>
                  <a:pt x="92" y="195"/>
                  <a:pt x="92" y="195"/>
                </a:cubicBezTo>
                <a:cubicBezTo>
                  <a:pt x="41" y="195"/>
                  <a:pt x="0" y="153"/>
                  <a:pt x="0" y="103"/>
                </a:cubicBezTo>
                <a:cubicBezTo>
                  <a:pt x="0" y="0"/>
                  <a:pt x="0" y="0"/>
                  <a:pt x="0" y="0"/>
                </a:cubicBezTo>
                <a:cubicBezTo>
                  <a:pt x="24" y="0"/>
                  <a:pt x="24" y="0"/>
                  <a:pt x="24" y="0"/>
                </a:cubicBezTo>
                <a:cubicBezTo>
                  <a:pt x="24" y="103"/>
                  <a:pt x="24" y="103"/>
                  <a:pt x="24" y="103"/>
                </a:cubicBezTo>
                <a:cubicBezTo>
                  <a:pt x="24" y="140"/>
                  <a:pt x="54" y="171"/>
                  <a:pt x="92" y="171"/>
                </a:cubicBezTo>
                <a:cubicBezTo>
                  <a:pt x="867" y="171"/>
                  <a:pt x="867" y="171"/>
                  <a:pt x="867" y="171"/>
                </a:cubicBezTo>
                <a:cubicBezTo>
                  <a:pt x="918" y="171"/>
                  <a:pt x="959" y="212"/>
                  <a:pt x="959" y="262"/>
                </a:cubicBezTo>
                <a:lnTo>
                  <a:pt x="959" y="1379"/>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7" name="Freeform 29"/>
          <p:cNvSpPr>
            <a:spLocks/>
          </p:cNvSpPr>
          <p:nvPr/>
        </p:nvSpPr>
        <p:spPr bwMode="auto">
          <a:xfrm>
            <a:off x="6253722" y="3041858"/>
            <a:ext cx="216933" cy="2152839"/>
          </a:xfrm>
          <a:custGeom>
            <a:avLst/>
            <a:gdLst>
              <a:gd name="T0" fmla="*/ 128 w 128"/>
              <a:gd name="T1" fmla="*/ 1273 h 1273"/>
              <a:gd name="T2" fmla="*/ 104 w 128"/>
              <a:gd name="T3" fmla="*/ 1273 h 1273"/>
              <a:gd name="T4" fmla="*/ 104 w 128"/>
              <a:gd name="T5" fmla="*/ 512 h 1273"/>
              <a:gd name="T6" fmla="*/ 64 w 128"/>
              <a:gd name="T7" fmla="*/ 473 h 1273"/>
              <a:gd name="T8" fmla="*/ 0 w 128"/>
              <a:gd name="T9" fmla="*/ 409 h 1273"/>
              <a:gd name="T10" fmla="*/ 0 w 128"/>
              <a:gd name="T11" fmla="*/ 0 h 1273"/>
              <a:gd name="T12" fmla="*/ 24 w 128"/>
              <a:gd name="T13" fmla="*/ 0 h 1273"/>
              <a:gd name="T14" fmla="*/ 24 w 128"/>
              <a:gd name="T15" fmla="*/ 409 h 1273"/>
              <a:gd name="T16" fmla="*/ 64 w 128"/>
              <a:gd name="T17" fmla="*/ 449 h 1273"/>
              <a:gd name="T18" fmla="*/ 128 w 128"/>
              <a:gd name="T19" fmla="*/ 512 h 1273"/>
              <a:gd name="T20" fmla="*/ 128 w 12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73">
                <a:moveTo>
                  <a:pt x="128" y="1273"/>
                </a:moveTo>
                <a:cubicBezTo>
                  <a:pt x="104" y="1273"/>
                  <a:pt x="104" y="1273"/>
                  <a:pt x="104" y="1273"/>
                </a:cubicBezTo>
                <a:cubicBezTo>
                  <a:pt x="104" y="512"/>
                  <a:pt x="104" y="512"/>
                  <a:pt x="104" y="512"/>
                </a:cubicBezTo>
                <a:cubicBezTo>
                  <a:pt x="104" y="490"/>
                  <a:pt x="86" y="473"/>
                  <a:pt x="64" y="473"/>
                </a:cubicBezTo>
                <a:cubicBezTo>
                  <a:pt x="29" y="473"/>
                  <a:pt x="0" y="444"/>
                  <a:pt x="0" y="409"/>
                </a:cubicBezTo>
                <a:cubicBezTo>
                  <a:pt x="0" y="0"/>
                  <a:pt x="0" y="0"/>
                  <a:pt x="0" y="0"/>
                </a:cubicBezTo>
                <a:cubicBezTo>
                  <a:pt x="24" y="0"/>
                  <a:pt x="24" y="0"/>
                  <a:pt x="24" y="0"/>
                </a:cubicBezTo>
                <a:cubicBezTo>
                  <a:pt x="24" y="409"/>
                  <a:pt x="24" y="409"/>
                  <a:pt x="24" y="409"/>
                </a:cubicBezTo>
                <a:cubicBezTo>
                  <a:pt x="24" y="431"/>
                  <a:pt x="42" y="449"/>
                  <a:pt x="64" y="449"/>
                </a:cubicBezTo>
                <a:cubicBezTo>
                  <a:pt x="99" y="449"/>
                  <a:pt x="128" y="477"/>
                  <a:pt x="128" y="512"/>
                </a:cubicBezTo>
                <a:lnTo>
                  <a:pt x="128" y="1273"/>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8" name="Freeform 30"/>
          <p:cNvSpPr>
            <a:spLocks/>
          </p:cNvSpPr>
          <p:nvPr/>
        </p:nvSpPr>
        <p:spPr bwMode="auto">
          <a:xfrm>
            <a:off x="5762769" y="2331434"/>
            <a:ext cx="1593380" cy="2863263"/>
          </a:xfrm>
          <a:custGeom>
            <a:avLst/>
            <a:gdLst>
              <a:gd name="T0" fmla="*/ 942 w 942"/>
              <a:gd name="T1" fmla="*/ 1693 h 1693"/>
              <a:gd name="T2" fmla="*/ 921 w 942"/>
              <a:gd name="T3" fmla="*/ 1693 h 1693"/>
              <a:gd name="T4" fmla="*/ 921 w 942"/>
              <a:gd name="T5" fmla="*/ 740 h 1693"/>
              <a:gd name="T6" fmla="*/ 855 w 942"/>
              <a:gd name="T7" fmla="*/ 674 h 1693"/>
              <a:gd name="T8" fmla="*/ 87 w 942"/>
              <a:gd name="T9" fmla="*/ 674 h 1693"/>
              <a:gd name="T10" fmla="*/ 0 w 942"/>
              <a:gd name="T11" fmla="*/ 587 h 1693"/>
              <a:gd name="T12" fmla="*/ 0 w 942"/>
              <a:gd name="T13" fmla="*/ 0 h 1693"/>
              <a:gd name="T14" fmla="*/ 21 w 942"/>
              <a:gd name="T15" fmla="*/ 0 h 1693"/>
              <a:gd name="T16" fmla="*/ 21 w 942"/>
              <a:gd name="T17" fmla="*/ 587 h 1693"/>
              <a:gd name="T18" fmla="*/ 87 w 942"/>
              <a:gd name="T19" fmla="*/ 653 h 1693"/>
              <a:gd name="T20" fmla="*/ 855 w 942"/>
              <a:gd name="T21" fmla="*/ 653 h 1693"/>
              <a:gd name="T22" fmla="*/ 942 w 942"/>
              <a:gd name="T23" fmla="*/ 740 h 1693"/>
              <a:gd name="T24" fmla="*/ 942 w 942"/>
              <a:gd name="T25" fmla="*/ 1693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2" h="1693">
                <a:moveTo>
                  <a:pt x="942" y="1693"/>
                </a:moveTo>
                <a:cubicBezTo>
                  <a:pt x="921" y="1693"/>
                  <a:pt x="921" y="1693"/>
                  <a:pt x="921" y="1693"/>
                </a:cubicBezTo>
                <a:cubicBezTo>
                  <a:pt x="921" y="740"/>
                  <a:pt x="921" y="740"/>
                  <a:pt x="921" y="740"/>
                </a:cubicBezTo>
                <a:cubicBezTo>
                  <a:pt x="921" y="704"/>
                  <a:pt x="891" y="674"/>
                  <a:pt x="855" y="674"/>
                </a:cubicBezTo>
                <a:cubicBezTo>
                  <a:pt x="87" y="674"/>
                  <a:pt x="87" y="674"/>
                  <a:pt x="87" y="674"/>
                </a:cubicBezTo>
                <a:cubicBezTo>
                  <a:pt x="39" y="674"/>
                  <a:pt x="0" y="635"/>
                  <a:pt x="0" y="587"/>
                </a:cubicBezTo>
                <a:cubicBezTo>
                  <a:pt x="0" y="0"/>
                  <a:pt x="0" y="0"/>
                  <a:pt x="0" y="0"/>
                </a:cubicBezTo>
                <a:cubicBezTo>
                  <a:pt x="21" y="0"/>
                  <a:pt x="21" y="0"/>
                  <a:pt x="21" y="0"/>
                </a:cubicBezTo>
                <a:cubicBezTo>
                  <a:pt x="21" y="587"/>
                  <a:pt x="21" y="587"/>
                  <a:pt x="21" y="587"/>
                </a:cubicBezTo>
                <a:cubicBezTo>
                  <a:pt x="21" y="623"/>
                  <a:pt x="50" y="653"/>
                  <a:pt x="87" y="653"/>
                </a:cubicBezTo>
                <a:cubicBezTo>
                  <a:pt x="855" y="653"/>
                  <a:pt x="855" y="653"/>
                  <a:pt x="855" y="653"/>
                </a:cubicBezTo>
                <a:cubicBezTo>
                  <a:pt x="903" y="653"/>
                  <a:pt x="942" y="692"/>
                  <a:pt x="942" y="740"/>
                </a:cubicBezTo>
                <a:lnTo>
                  <a:pt x="942" y="1693"/>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24" name="Group 123"/>
          <p:cNvGrpSpPr/>
          <p:nvPr/>
        </p:nvGrpSpPr>
        <p:grpSpPr>
          <a:xfrm>
            <a:off x="7804853" y="3072606"/>
            <a:ext cx="593567" cy="919445"/>
            <a:chOff x="10456863" y="4167188"/>
            <a:chExt cx="809625" cy="1254125"/>
          </a:xfrm>
        </p:grpSpPr>
        <p:sp>
          <p:nvSpPr>
            <p:cNvPr id="39" name="Freeform 31"/>
            <p:cNvSpPr>
              <a:spLocks/>
            </p:cNvSpPr>
            <p:nvPr/>
          </p:nvSpPr>
          <p:spPr bwMode="auto">
            <a:xfrm>
              <a:off x="10687050" y="5311775"/>
              <a:ext cx="349250" cy="46038"/>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Freeform 32"/>
            <p:cNvSpPr>
              <a:spLocks/>
            </p:cNvSpPr>
            <p:nvPr/>
          </p:nvSpPr>
          <p:spPr bwMode="auto">
            <a:xfrm>
              <a:off x="10744200" y="5375275"/>
              <a:ext cx="234950" cy="46038"/>
            </a:xfrm>
            <a:custGeom>
              <a:avLst/>
              <a:gdLst>
                <a:gd name="T0" fmla="*/ 102 w 111"/>
                <a:gd name="T1" fmla="*/ 22 h 22"/>
                <a:gd name="T2" fmla="*/ 9 w 111"/>
                <a:gd name="T3" fmla="*/ 22 h 22"/>
                <a:gd name="T4" fmla="*/ 0 w 111"/>
                <a:gd name="T5" fmla="*/ 13 h 22"/>
                <a:gd name="T6" fmla="*/ 0 w 111"/>
                <a:gd name="T7" fmla="*/ 9 h 22"/>
                <a:gd name="T8" fmla="*/ 9 w 111"/>
                <a:gd name="T9" fmla="*/ 0 h 22"/>
                <a:gd name="T10" fmla="*/ 102 w 111"/>
                <a:gd name="T11" fmla="*/ 0 h 22"/>
                <a:gd name="T12" fmla="*/ 111 w 111"/>
                <a:gd name="T13" fmla="*/ 9 h 22"/>
                <a:gd name="T14" fmla="*/ 111 w 111"/>
                <a:gd name="T15" fmla="*/ 13 h 22"/>
                <a:gd name="T16" fmla="*/ 102 w 1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2">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1" name="Freeform 33"/>
            <p:cNvSpPr>
              <a:spLocks/>
            </p:cNvSpPr>
            <p:nvPr/>
          </p:nvSpPr>
          <p:spPr bwMode="auto">
            <a:xfrm>
              <a:off x="10687050" y="5246688"/>
              <a:ext cx="349250" cy="46038"/>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2" name="Freeform 34"/>
            <p:cNvSpPr>
              <a:spLocks/>
            </p:cNvSpPr>
            <p:nvPr/>
          </p:nvSpPr>
          <p:spPr bwMode="auto">
            <a:xfrm>
              <a:off x="10456863" y="4167188"/>
              <a:ext cx="809625" cy="1060450"/>
            </a:xfrm>
            <a:custGeom>
              <a:avLst/>
              <a:gdLst>
                <a:gd name="T0" fmla="*/ 273 w 383"/>
                <a:gd name="T1" fmla="*/ 479 h 501"/>
                <a:gd name="T2" fmla="*/ 271 w 383"/>
                <a:gd name="T3" fmla="*/ 479 h 501"/>
                <a:gd name="T4" fmla="*/ 383 w 383"/>
                <a:gd name="T5" fmla="*/ 178 h 501"/>
                <a:gd name="T6" fmla="*/ 192 w 383"/>
                <a:gd name="T7" fmla="*/ 0 h 501"/>
                <a:gd name="T8" fmla="*/ 0 w 383"/>
                <a:gd name="T9" fmla="*/ 178 h 501"/>
                <a:gd name="T10" fmla="*/ 112 w 383"/>
                <a:gd name="T11" fmla="*/ 479 h 501"/>
                <a:gd name="T12" fmla="*/ 110 w 383"/>
                <a:gd name="T13" fmla="*/ 479 h 501"/>
                <a:gd name="T14" fmla="*/ 97 w 383"/>
                <a:gd name="T15" fmla="*/ 490 h 501"/>
                <a:gd name="T16" fmla="*/ 110 w 383"/>
                <a:gd name="T17" fmla="*/ 501 h 501"/>
                <a:gd name="T18" fmla="*/ 273 w 383"/>
                <a:gd name="T19" fmla="*/ 501 h 501"/>
                <a:gd name="T20" fmla="*/ 286 w 383"/>
                <a:gd name="T21" fmla="*/ 490 h 501"/>
                <a:gd name="T22" fmla="*/ 273 w 383"/>
                <a:gd name="T23" fmla="*/ 47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501">
                  <a:moveTo>
                    <a:pt x="273" y="479"/>
                  </a:moveTo>
                  <a:cubicBezTo>
                    <a:pt x="271" y="479"/>
                    <a:pt x="271" y="479"/>
                    <a:pt x="271" y="479"/>
                  </a:cubicBezTo>
                  <a:cubicBezTo>
                    <a:pt x="271" y="363"/>
                    <a:pt x="383" y="290"/>
                    <a:pt x="383" y="178"/>
                  </a:cubicBezTo>
                  <a:cubicBezTo>
                    <a:pt x="383" y="98"/>
                    <a:pt x="305" y="0"/>
                    <a:pt x="192" y="0"/>
                  </a:cubicBezTo>
                  <a:cubicBezTo>
                    <a:pt x="62" y="0"/>
                    <a:pt x="0" y="98"/>
                    <a:pt x="0" y="178"/>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43" name="Freeform 35"/>
          <p:cNvSpPr>
            <a:spLocks/>
          </p:cNvSpPr>
          <p:nvPr/>
        </p:nvSpPr>
        <p:spPr bwMode="auto">
          <a:xfrm>
            <a:off x="6973027" y="3985708"/>
            <a:ext cx="1158245" cy="1208990"/>
          </a:xfrm>
          <a:custGeom>
            <a:avLst/>
            <a:gdLst>
              <a:gd name="T0" fmla="*/ 32 w 685"/>
              <a:gd name="T1" fmla="*/ 715 h 715"/>
              <a:gd name="T2" fmla="*/ 0 w 685"/>
              <a:gd name="T3" fmla="*/ 715 h 715"/>
              <a:gd name="T4" fmla="*/ 0 w 685"/>
              <a:gd name="T5" fmla="*/ 460 h 715"/>
              <a:gd name="T6" fmla="*/ 157 w 685"/>
              <a:gd name="T7" fmla="*/ 304 h 715"/>
              <a:gd name="T8" fmla="*/ 528 w 685"/>
              <a:gd name="T9" fmla="*/ 304 h 715"/>
              <a:gd name="T10" fmla="*/ 653 w 685"/>
              <a:gd name="T11" fmla="*/ 180 h 715"/>
              <a:gd name="T12" fmla="*/ 653 w 685"/>
              <a:gd name="T13" fmla="*/ 0 h 715"/>
              <a:gd name="T14" fmla="*/ 685 w 685"/>
              <a:gd name="T15" fmla="*/ 0 h 715"/>
              <a:gd name="T16" fmla="*/ 685 w 685"/>
              <a:gd name="T17" fmla="*/ 180 h 715"/>
              <a:gd name="T18" fmla="*/ 528 w 685"/>
              <a:gd name="T19" fmla="*/ 336 h 715"/>
              <a:gd name="T20" fmla="*/ 157 w 685"/>
              <a:gd name="T21" fmla="*/ 336 h 715"/>
              <a:gd name="T22" fmla="*/ 32 w 685"/>
              <a:gd name="T23" fmla="*/ 460 h 715"/>
              <a:gd name="T24" fmla="*/ 32 w 685"/>
              <a:gd name="T25"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715">
                <a:moveTo>
                  <a:pt x="32" y="715"/>
                </a:moveTo>
                <a:cubicBezTo>
                  <a:pt x="0" y="715"/>
                  <a:pt x="0" y="715"/>
                  <a:pt x="0" y="715"/>
                </a:cubicBezTo>
                <a:cubicBezTo>
                  <a:pt x="0" y="460"/>
                  <a:pt x="0" y="460"/>
                  <a:pt x="0" y="460"/>
                </a:cubicBezTo>
                <a:cubicBezTo>
                  <a:pt x="0" y="374"/>
                  <a:pt x="71" y="304"/>
                  <a:pt x="157" y="304"/>
                </a:cubicBezTo>
                <a:cubicBezTo>
                  <a:pt x="528" y="304"/>
                  <a:pt x="528" y="304"/>
                  <a:pt x="528" y="304"/>
                </a:cubicBezTo>
                <a:cubicBezTo>
                  <a:pt x="597" y="304"/>
                  <a:pt x="653" y="248"/>
                  <a:pt x="653" y="180"/>
                </a:cubicBezTo>
                <a:cubicBezTo>
                  <a:pt x="653" y="0"/>
                  <a:pt x="653" y="0"/>
                  <a:pt x="653" y="0"/>
                </a:cubicBezTo>
                <a:cubicBezTo>
                  <a:pt x="685" y="0"/>
                  <a:pt x="685" y="0"/>
                  <a:pt x="685" y="0"/>
                </a:cubicBezTo>
                <a:cubicBezTo>
                  <a:pt x="685" y="180"/>
                  <a:pt x="685" y="180"/>
                  <a:pt x="685" y="180"/>
                </a:cubicBezTo>
                <a:cubicBezTo>
                  <a:pt x="685" y="266"/>
                  <a:pt x="614" y="336"/>
                  <a:pt x="528" y="336"/>
                </a:cubicBezTo>
                <a:cubicBezTo>
                  <a:pt x="157" y="336"/>
                  <a:pt x="157" y="336"/>
                  <a:pt x="157" y="336"/>
                </a:cubicBezTo>
                <a:cubicBezTo>
                  <a:pt x="88" y="336"/>
                  <a:pt x="32" y="392"/>
                  <a:pt x="32" y="460"/>
                </a:cubicBezTo>
                <a:lnTo>
                  <a:pt x="32" y="715"/>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44" name="Freeform 36"/>
          <p:cNvSpPr>
            <a:spLocks/>
          </p:cNvSpPr>
          <p:nvPr/>
        </p:nvSpPr>
        <p:spPr bwMode="auto">
          <a:xfrm>
            <a:off x="7212796" y="3513782"/>
            <a:ext cx="359018" cy="1814118"/>
          </a:xfrm>
          <a:custGeom>
            <a:avLst/>
            <a:gdLst>
              <a:gd name="T0" fmla="*/ 16 w 212"/>
              <a:gd name="T1" fmla="*/ 1073 h 1073"/>
              <a:gd name="T2" fmla="*/ 0 w 212"/>
              <a:gd name="T3" fmla="*/ 1073 h 1073"/>
              <a:gd name="T4" fmla="*/ 0 w 212"/>
              <a:gd name="T5" fmla="*/ 324 h 1073"/>
              <a:gd name="T6" fmla="*/ 65 w 212"/>
              <a:gd name="T7" fmla="*/ 259 h 1073"/>
              <a:gd name="T8" fmla="*/ 147 w 212"/>
              <a:gd name="T9" fmla="*/ 259 h 1073"/>
              <a:gd name="T10" fmla="*/ 195 w 212"/>
              <a:gd name="T11" fmla="*/ 211 h 1073"/>
              <a:gd name="T12" fmla="*/ 195 w 212"/>
              <a:gd name="T13" fmla="*/ 0 h 1073"/>
              <a:gd name="T14" fmla="*/ 212 w 212"/>
              <a:gd name="T15" fmla="*/ 0 h 1073"/>
              <a:gd name="T16" fmla="*/ 212 w 212"/>
              <a:gd name="T17" fmla="*/ 211 h 1073"/>
              <a:gd name="T18" fmla="*/ 147 w 212"/>
              <a:gd name="T19" fmla="*/ 276 h 1073"/>
              <a:gd name="T20" fmla="*/ 65 w 212"/>
              <a:gd name="T21" fmla="*/ 276 h 1073"/>
              <a:gd name="T22" fmla="*/ 16 w 212"/>
              <a:gd name="T23" fmla="*/ 324 h 1073"/>
              <a:gd name="T24" fmla="*/ 16 w 212"/>
              <a:gd name="T25"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73">
                <a:moveTo>
                  <a:pt x="16" y="1073"/>
                </a:moveTo>
                <a:cubicBezTo>
                  <a:pt x="0" y="1073"/>
                  <a:pt x="0" y="1073"/>
                  <a:pt x="0" y="1073"/>
                </a:cubicBezTo>
                <a:cubicBezTo>
                  <a:pt x="0" y="324"/>
                  <a:pt x="0" y="324"/>
                  <a:pt x="0" y="324"/>
                </a:cubicBezTo>
                <a:cubicBezTo>
                  <a:pt x="0" y="288"/>
                  <a:pt x="29" y="259"/>
                  <a:pt x="65" y="259"/>
                </a:cubicBezTo>
                <a:cubicBezTo>
                  <a:pt x="147" y="259"/>
                  <a:pt x="147" y="259"/>
                  <a:pt x="147" y="259"/>
                </a:cubicBezTo>
                <a:cubicBezTo>
                  <a:pt x="174" y="259"/>
                  <a:pt x="195" y="237"/>
                  <a:pt x="195" y="211"/>
                </a:cubicBezTo>
                <a:cubicBezTo>
                  <a:pt x="195" y="0"/>
                  <a:pt x="195" y="0"/>
                  <a:pt x="195" y="0"/>
                </a:cubicBezTo>
                <a:cubicBezTo>
                  <a:pt x="212" y="0"/>
                  <a:pt x="212" y="0"/>
                  <a:pt x="212" y="0"/>
                </a:cubicBezTo>
                <a:cubicBezTo>
                  <a:pt x="212" y="211"/>
                  <a:pt x="212" y="211"/>
                  <a:pt x="212" y="211"/>
                </a:cubicBezTo>
                <a:cubicBezTo>
                  <a:pt x="212" y="246"/>
                  <a:pt x="183" y="276"/>
                  <a:pt x="147" y="276"/>
                </a:cubicBezTo>
                <a:cubicBezTo>
                  <a:pt x="65" y="276"/>
                  <a:pt x="65" y="276"/>
                  <a:pt x="65" y="276"/>
                </a:cubicBezTo>
                <a:cubicBezTo>
                  <a:pt x="38" y="276"/>
                  <a:pt x="16" y="297"/>
                  <a:pt x="16" y="324"/>
                </a:cubicBezTo>
                <a:lnTo>
                  <a:pt x="16" y="1073"/>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dirty="0">
              <a:cs typeface="+mn-ea"/>
              <a:sym typeface="+mn-lt"/>
            </a:endParaRPr>
          </a:p>
        </p:txBody>
      </p:sp>
      <p:sp>
        <p:nvSpPr>
          <p:cNvPr id="45" name="Freeform 37"/>
          <p:cNvSpPr>
            <a:spLocks/>
          </p:cNvSpPr>
          <p:nvPr/>
        </p:nvSpPr>
        <p:spPr bwMode="auto">
          <a:xfrm>
            <a:off x="5923882" y="4217864"/>
            <a:ext cx="862658" cy="976833"/>
          </a:xfrm>
          <a:custGeom>
            <a:avLst/>
            <a:gdLst>
              <a:gd name="T0" fmla="*/ 510 w 510"/>
              <a:gd name="T1" fmla="*/ 578 h 578"/>
              <a:gd name="T2" fmla="*/ 490 w 510"/>
              <a:gd name="T3" fmla="*/ 578 h 578"/>
              <a:gd name="T4" fmla="*/ 490 w 510"/>
              <a:gd name="T5" fmla="*/ 199 h 578"/>
              <a:gd name="T6" fmla="*/ 472 w 510"/>
              <a:gd name="T7" fmla="*/ 156 h 578"/>
              <a:gd name="T8" fmla="*/ 430 w 510"/>
              <a:gd name="T9" fmla="*/ 139 h 578"/>
              <a:gd name="T10" fmla="*/ 429 w 510"/>
              <a:gd name="T11" fmla="*/ 139 h 578"/>
              <a:gd name="T12" fmla="*/ 80 w 510"/>
              <a:gd name="T13" fmla="*/ 140 h 578"/>
              <a:gd name="T14" fmla="*/ 80 w 510"/>
              <a:gd name="T15" fmla="*/ 140 h 578"/>
              <a:gd name="T16" fmla="*/ 23 w 510"/>
              <a:gd name="T17" fmla="*/ 117 h 578"/>
              <a:gd name="T18" fmla="*/ 0 w 510"/>
              <a:gd name="T19" fmla="*/ 60 h 578"/>
              <a:gd name="T20" fmla="*/ 0 w 510"/>
              <a:gd name="T21" fmla="*/ 0 h 578"/>
              <a:gd name="T22" fmla="*/ 20 w 510"/>
              <a:gd name="T23" fmla="*/ 0 h 578"/>
              <a:gd name="T24" fmla="*/ 20 w 510"/>
              <a:gd name="T25" fmla="*/ 60 h 578"/>
              <a:gd name="T26" fmla="*/ 38 w 510"/>
              <a:gd name="T27" fmla="*/ 102 h 578"/>
              <a:gd name="T28" fmla="*/ 80 w 510"/>
              <a:gd name="T29" fmla="*/ 120 h 578"/>
              <a:gd name="T30" fmla="*/ 80 w 510"/>
              <a:gd name="T31" fmla="*/ 120 h 578"/>
              <a:gd name="T32" fmla="*/ 429 w 510"/>
              <a:gd name="T33" fmla="*/ 119 h 578"/>
              <a:gd name="T34" fmla="*/ 430 w 510"/>
              <a:gd name="T35" fmla="*/ 119 h 578"/>
              <a:gd name="T36" fmla="*/ 486 w 510"/>
              <a:gd name="T37" fmla="*/ 142 h 578"/>
              <a:gd name="T38" fmla="*/ 510 w 510"/>
              <a:gd name="T39" fmla="*/ 199 h 578"/>
              <a:gd name="T40" fmla="*/ 510 w 510"/>
              <a:gd name="T41"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78">
                <a:moveTo>
                  <a:pt x="510" y="578"/>
                </a:moveTo>
                <a:cubicBezTo>
                  <a:pt x="490" y="578"/>
                  <a:pt x="490" y="578"/>
                  <a:pt x="490" y="578"/>
                </a:cubicBezTo>
                <a:cubicBezTo>
                  <a:pt x="490" y="199"/>
                  <a:pt x="490" y="199"/>
                  <a:pt x="490" y="199"/>
                </a:cubicBezTo>
                <a:cubicBezTo>
                  <a:pt x="490" y="183"/>
                  <a:pt x="483" y="168"/>
                  <a:pt x="472" y="156"/>
                </a:cubicBezTo>
                <a:cubicBezTo>
                  <a:pt x="461" y="145"/>
                  <a:pt x="446" y="139"/>
                  <a:pt x="430" y="139"/>
                </a:cubicBezTo>
                <a:cubicBezTo>
                  <a:pt x="429" y="139"/>
                  <a:pt x="429" y="139"/>
                  <a:pt x="429" y="139"/>
                </a:cubicBezTo>
                <a:cubicBezTo>
                  <a:pt x="80" y="140"/>
                  <a:pt x="80" y="140"/>
                  <a:pt x="80" y="140"/>
                </a:cubicBezTo>
                <a:cubicBezTo>
                  <a:pt x="80" y="140"/>
                  <a:pt x="80" y="140"/>
                  <a:pt x="80" y="140"/>
                </a:cubicBezTo>
                <a:cubicBezTo>
                  <a:pt x="59" y="140"/>
                  <a:pt x="39" y="132"/>
                  <a:pt x="23" y="117"/>
                </a:cubicBezTo>
                <a:cubicBezTo>
                  <a:pt x="8" y="101"/>
                  <a:pt x="0" y="81"/>
                  <a:pt x="0" y="60"/>
                </a:cubicBezTo>
                <a:cubicBezTo>
                  <a:pt x="0" y="0"/>
                  <a:pt x="0" y="0"/>
                  <a:pt x="0" y="0"/>
                </a:cubicBezTo>
                <a:cubicBezTo>
                  <a:pt x="20" y="0"/>
                  <a:pt x="20" y="0"/>
                  <a:pt x="20" y="0"/>
                </a:cubicBezTo>
                <a:cubicBezTo>
                  <a:pt x="20" y="60"/>
                  <a:pt x="20" y="60"/>
                  <a:pt x="20" y="60"/>
                </a:cubicBezTo>
                <a:cubicBezTo>
                  <a:pt x="20" y="76"/>
                  <a:pt x="26" y="91"/>
                  <a:pt x="38" y="102"/>
                </a:cubicBezTo>
                <a:cubicBezTo>
                  <a:pt x="49" y="114"/>
                  <a:pt x="64" y="120"/>
                  <a:pt x="80" y="120"/>
                </a:cubicBezTo>
                <a:cubicBezTo>
                  <a:pt x="80" y="120"/>
                  <a:pt x="80" y="120"/>
                  <a:pt x="80" y="120"/>
                </a:cubicBezTo>
                <a:cubicBezTo>
                  <a:pt x="429" y="119"/>
                  <a:pt x="429" y="119"/>
                  <a:pt x="429" y="119"/>
                </a:cubicBezTo>
                <a:cubicBezTo>
                  <a:pt x="429" y="119"/>
                  <a:pt x="429" y="119"/>
                  <a:pt x="430" y="119"/>
                </a:cubicBezTo>
                <a:cubicBezTo>
                  <a:pt x="451" y="119"/>
                  <a:pt x="471" y="127"/>
                  <a:pt x="486" y="142"/>
                </a:cubicBezTo>
                <a:cubicBezTo>
                  <a:pt x="501" y="157"/>
                  <a:pt x="510" y="177"/>
                  <a:pt x="510" y="199"/>
                </a:cubicBezTo>
                <a:lnTo>
                  <a:pt x="510" y="578"/>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46" name="Rectangle 38"/>
          <p:cNvSpPr>
            <a:spLocks noChangeArrowheads="1"/>
          </p:cNvSpPr>
          <p:nvPr/>
        </p:nvSpPr>
        <p:spPr bwMode="auto">
          <a:xfrm>
            <a:off x="6838555" y="2609261"/>
            <a:ext cx="60893" cy="2585436"/>
          </a:xfrm>
          <a:prstGeom prst="rect">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20" name="Group 119"/>
          <p:cNvGrpSpPr/>
          <p:nvPr/>
        </p:nvGrpSpPr>
        <p:grpSpPr>
          <a:xfrm>
            <a:off x="6416104" y="1242963"/>
            <a:ext cx="904523" cy="1398014"/>
            <a:chOff x="8750300" y="1981200"/>
            <a:chExt cx="1131888" cy="1749426"/>
          </a:xfrm>
        </p:grpSpPr>
        <p:sp>
          <p:nvSpPr>
            <p:cNvPr id="47" name="Freeform 39"/>
            <p:cNvSpPr>
              <a:spLocks/>
            </p:cNvSpPr>
            <p:nvPr/>
          </p:nvSpPr>
          <p:spPr bwMode="auto">
            <a:xfrm>
              <a:off x="9072563" y="3576638"/>
              <a:ext cx="488950" cy="63500"/>
            </a:xfrm>
            <a:custGeom>
              <a:avLst/>
              <a:gdLst>
                <a:gd name="T0" fmla="*/ 216 w 231"/>
                <a:gd name="T1" fmla="*/ 30 h 30"/>
                <a:gd name="T2" fmla="*/ 15 w 231"/>
                <a:gd name="T3" fmla="*/ 30 h 30"/>
                <a:gd name="T4" fmla="*/ 0 w 231"/>
                <a:gd name="T5" fmla="*/ 15 h 30"/>
                <a:gd name="T6" fmla="*/ 0 w 231"/>
                <a:gd name="T7" fmla="*/ 15 h 30"/>
                <a:gd name="T8" fmla="*/ 15 w 231"/>
                <a:gd name="T9" fmla="*/ 0 h 30"/>
                <a:gd name="T10" fmla="*/ 216 w 231"/>
                <a:gd name="T11" fmla="*/ 0 h 30"/>
                <a:gd name="T12" fmla="*/ 231 w 231"/>
                <a:gd name="T13" fmla="*/ 15 h 30"/>
                <a:gd name="T14" fmla="*/ 231 w 231"/>
                <a:gd name="T15" fmla="*/ 15 h 30"/>
                <a:gd name="T16" fmla="*/ 216 w 23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 name="Freeform 40"/>
            <p:cNvSpPr>
              <a:spLocks/>
            </p:cNvSpPr>
            <p:nvPr/>
          </p:nvSpPr>
          <p:spPr bwMode="auto">
            <a:xfrm>
              <a:off x="9155113" y="3665538"/>
              <a:ext cx="323850" cy="65088"/>
            </a:xfrm>
            <a:custGeom>
              <a:avLst/>
              <a:gdLst>
                <a:gd name="T0" fmla="*/ 141 w 153"/>
                <a:gd name="T1" fmla="*/ 31 h 31"/>
                <a:gd name="T2" fmla="*/ 12 w 153"/>
                <a:gd name="T3" fmla="*/ 31 h 31"/>
                <a:gd name="T4" fmla="*/ 0 w 153"/>
                <a:gd name="T5" fmla="*/ 19 h 31"/>
                <a:gd name="T6" fmla="*/ 0 w 153"/>
                <a:gd name="T7" fmla="*/ 13 h 31"/>
                <a:gd name="T8" fmla="*/ 12 w 153"/>
                <a:gd name="T9" fmla="*/ 0 h 31"/>
                <a:gd name="T10" fmla="*/ 141 w 153"/>
                <a:gd name="T11" fmla="*/ 0 h 31"/>
                <a:gd name="T12" fmla="*/ 153 w 153"/>
                <a:gd name="T13" fmla="*/ 13 h 31"/>
                <a:gd name="T14" fmla="*/ 153 w 153"/>
                <a:gd name="T15" fmla="*/ 19 h 31"/>
                <a:gd name="T16" fmla="*/ 141 w 15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1">
                  <a:moveTo>
                    <a:pt x="141" y="31"/>
                  </a:moveTo>
                  <a:cubicBezTo>
                    <a:pt x="12" y="31"/>
                    <a:pt x="12" y="31"/>
                    <a:pt x="12" y="31"/>
                  </a:cubicBezTo>
                  <a:cubicBezTo>
                    <a:pt x="5" y="31"/>
                    <a:pt x="0" y="25"/>
                    <a:pt x="0" y="19"/>
                  </a:cubicBezTo>
                  <a:cubicBezTo>
                    <a:pt x="0" y="13"/>
                    <a:pt x="0" y="13"/>
                    <a:pt x="0" y="13"/>
                  </a:cubicBezTo>
                  <a:cubicBezTo>
                    <a:pt x="0" y="6"/>
                    <a:pt x="5" y="0"/>
                    <a:pt x="12" y="0"/>
                  </a:cubicBezTo>
                  <a:cubicBezTo>
                    <a:pt x="141" y="0"/>
                    <a:pt x="141" y="0"/>
                    <a:pt x="141" y="0"/>
                  </a:cubicBezTo>
                  <a:cubicBezTo>
                    <a:pt x="148" y="0"/>
                    <a:pt x="153" y="6"/>
                    <a:pt x="153" y="13"/>
                  </a:cubicBezTo>
                  <a:cubicBezTo>
                    <a:pt x="153" y="19"/>
                    <a:pt x="153" y="19"/>
                    <a:pt x="153" y="19"/>
                  </a:cubicBezTo>
                  <a:cubicBezTo>
                    <a:pt x="153" y="25"/>
                    <a:pt x="148" y="31"/>
                    <a:pt x="141" y="3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 name="Freeform 41"/>
            <p:cNvSpPr>
              <a:spLocks/>
            </p:cNvSpPr>
            <p:nvPr/>
          </p:nvSpPr>
          <p:spPr bwMode="auto">
            <a:xfrm>
              <a:off x="9072563" y="3486150"/>
              <a:ext cx="488950" cy="65088"/>
            </a:xfrm>
            <a:custGeom>
              <a:avLst/>
              <a:gdLst>
                <a:gd name="T0" fmla="*/ 216 w 231"/>
                <a:gd name="T1" fmla="*/ 31 h 31"/>
                <a:gd name="T2" fmla="*/ 15 w 231"/>
                <a:gd name="T3" fmla="*/ 31 h 31"/>
                <a:gd name="T4" fmla="*/ 0 w 231"/>
                <a:gd name="T5" fmla="*/ 15 h 31"/>
                <a:gd name="T6" fmla="*/ 0 w 231"/>
                <a:gd name="T7" fmla="*/ 15 h 31"/>
                <a:gd name="T8" fmla="*/ 15 w 231"/>
                <a:gd name="T9" fmla="*/ 0 h 31"/>
                <a:gd name="T10" fmla="*/ 216 w 231"/>
                <a:gd name="T11" fmla="*/ 0 h 31"/>
                <a:gd name="T12" fmla="*/ 231 w 231"/>
                <a:gd name="T13" fmla="*/ 15 h 31"/>
                <a:gd name="T14" fmla="*/ 231 w 231"/>
                <a:gd name="T15" fmla="*/ 15 h 31"/>
                <a:gd name="T16" fmla="*/ 216 w 2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1">
                  <a:moveTo>
                    <a:pt x="216" y="31"/>
                  </a:moveTo>
                  <a:cubicBezTo>
                    <a:pt x="15" y="31"/>
                    <a:pt x="15" y="31"/>
                    <a:pt x="15" y="31"/>
                  </a:cubicBezTo>
                  <a:cubicBezTo>
                    <a:pt x="7" y="31"/>
                    <a:pt x="0" y="24"/>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4"/>
                    <a:pt x="224" y="31"/>
                    <a:pt x="216" y="3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 name="Freeform 42"/>
            <p:cNvSpPr>
              <a:spLocks/>
            </p:cNvSpPr>
            <p:nvPr/>
          </p:nvSpPr>
          <p:spPr bwMode="auto">
            <a:xfrm>
              <a:off x="8750300" y="1981200"/>
              <a:ext cx="1131888" cy="1479550"/>
            </a:xfrm>
            <a:custGeom>
              <a:avLst/>
              <a:gdLst>
                <a:gd name="T0" fmla="*/ 382 w 535"/>
                <a:gd name="T1" fmla="*/ 668 h 699"/>
                <a:gd name="T2" fmla="*/ 379 w 535"/>
                <a:gd name="T3" fmla="*/ 668 h 699"/>
                <a:gd name="T4" fmla="*/ 535 w 535"/>
                <a:gd name="T5" fmla="*/ 248 h 699"/>
                <a:gd name="T6" fmla="*/ 268 w 535"/>
                <a:gd name="T7" fmla="*/ 0 h 699"/>
                <a:gd name="T8" fmla="*/ 0 w 535"/>
                <a:gd name="T9" fmla="*/ 248 h 699"/>
                <a:gd name="T10" fmla="*/ 156 w 535"/>
                <a:gd name="T11" fmla="*/ 668 h 699"/>
                <a:gd name="T12" fmla="*/ 154 w 535"/>
                <a:gd name="T13" fmla="*/ 668 h 699"/>
                <a:gd name="T14" fmla="*/ 136 w 535"/>
                <a:gd name="T15" fmla="*/ 684 h 699"/>
                <a:gd name="T16" fmla="*/ 154 w 535"/>
                <a:gd name="T17" fmla="*/ 699 h 699"/>
                <a:gd name="T18" fmla="*/ 382 w 535"/>
                <a:gd name="T19" fmla="*/ 699 h 699"/>
                <a:gd name="T20" fmla="*/ 399 w 535"/>
                <a:gd name="T21" fmla="*/ 684 h 699"/>
                <a:gd name="T22" fmla="*/ 382 w 535"/>
                <a:gd name="T23" fmla="*/ 66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5" h="699">
                  <a:moveTo>
                    <a:pt x="382" y="668"/>
                  </a:moveTo>
                  <a:cubicBezTo>
                    <a:pt x="379" y="668"/>
                    <a:pt x="379" y="668"/>
                    <a:pt x="379" y="668"/>
                  </a:cubicBezTo>
                  <a:cubicBezTo>
                    <a:pt x="379" y="506"/>
                    <a:pt x="535" y="404"/>
                    <a:pt x="535" y="248"/>
                  </a:cubicBezTo>
                  <a:cubicBezTo>
                    <a:pt x="535" y="136"/>
                    <a:pt x="426" y="0"/>
                    <a:pt x="268" y="0"/>
                  </a:cubicBezTo>
                  <a:cubicBezTo>
                    <a:pt x="88" y="0"/>
                    <a:pt x="0" y="136"/>
                    <a:pt x="0" y="248"/>
                  </a:cubicBezTo>
                  <a:cubicBezTo>
                    <a:pt x="0" y="404"/>
                    <a:pt x="156" y="506"/>
                    <a:pt x="156" y="668"/>
                  </a:cubicBezTo>
                  <a:cubicBezTo>
                    <a:pt x="154" y="668"/>
                    <a:pt x="154" y="668"/>
                    <a:pt x="154" y="668"/>
                  </a:cubicBezTo>
                  <a:cubicBezTo>
                    <a:pt x="144" y="668"/>
                    <a:pt x="136" y="675"/>
                    <a:pt x="136" y="684"/>
                  </a:cubicBezTo>
                  <a:cubicBezTo>
                    <a:pt x="136" y="692"/>
                    <a:pt x="144" y="699"/>
                    <a:pt x="154" y="699"/>
                  </a:cubicBezTo>
                  <a:cubicBezTo>
                    <a:pt x="382" y="699"/>
                    <a:pt x="382" y="699"/>
                    <a:pt x="382" y="699"/>
                  </a:cubicBezTo>
                  <a:cubicBezTo>
                    <a:pt x="391" y="699"/>
                    <a:pt x="399" y="692"/>
                    <a:pt x="399" y="684"/>
                  </a:cubicBezTo>
                  <a:cubicBezTo>
                    <a:pt x="399" y="675"/>
                    <a:pt x="391" y="668"/>
                    <a:pt x="382" y="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19" name="Group 118"/>
          <p:cNvGrpSpPr/>
          <p:nvPr/>
        </p:nvGrpSpPr>
        <p:grpSpPr>
          <a:xfrm>
            <a:off x="6096415" y="906780"/>
            <a:ext cx="1543904" cy="1392939"/>
            <a:chOff x="8350250" y="1560512"/>
            <a:chExt cx="1931988" cy="1743076"/>
          </a:xfrm>
        </p:grpSpPr>
        <p:sp>
          <p:nvSpPr>
            <p:cNvPr id="74" name="Freeform 66"/>
            <p:cNvSpPr>
              <a:spLocks/>
            </p:cNvSpPr>
            <p:nvPr/>
          </p:nvSpPr>
          <p:spPr bwMode="auto">
            <a:xfrm>
              <a:off x="9272588" y="1560512"/>
              <a:ext cx="66675" cy="301625"/>
            </a:xfrm>
            <a:custGeom>
              <a:avLst/>
              <a:gdLst>
                <a:gd name="T0" fmla="*/ 15 w 31"/>
                <a:gd name="T1" fmla="*/ 0 h 143"/>
                <a:gd name="T2" fmla="*/ 0 w 31"/>
                <a:gd name="T3" fmla="*/ 17 h 143"/>
                <a:gd name="T4" fmla="*/ 6 w 31"/>
                <a:gd name="T5" fmla="*/ 143 h 143"/>
                <a:gd name="T6" fmla="*/ 21 w 31"/>
                <a:gd name="T7" fmla="*/ 142 h 143"/>
                <a:gd name="T8" fmla="*/ 28 w 31"/>
                <a:gd name="T9" fmla="*/ 143 h 143"/>
                <a:gd name="T10" fmla="*/ 31 w 31"/>
                <a:gd name="T11" fmla="*/ 16 h 143"/>
                <a:gd name="T12" fmla="*/ 31 w 31"/>
                <a:gd name="T13" fmla="*/ 15 h 143"/>
                <a:gd name="T14" fmla="*/ 15 w 31"/>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3">
                  <a:moveTo>
                    <a:pt x="15" y="0"/>
                  </a:moveTo>
                  <a:cubicBezTo>
                    <a:pt x="6" y="1"/>
                    <a:pt x="0" y="8"/>
                    <a:pt x="0" y="17"/>
                  </a:cubicBezTo>
                  <a:cubicBezTo>
                    <a:pt x="6" y="143"/>
                    <a:pt x="6" y="143"/>
                    <a:pt x="6" y="143"/>
                  </a:cubicBezTo>
                  <a:cubicBezTo>
                    <a:pt x="11" y="143"/>
                    <a:pt x="16" y="142"/>
                    <a:pt x="21" y="142"/>
                  </a:cubicBezTo>
                  <a:cubicBezTo>
                    <a:pt x="23" y="142"/>
                    <a:pt x="26" y="143"/>
                    <a:pt x="28" y="143"/>
                  </a:cubicBezTo>
                  <a:cubicBezTo>
                    <a:pt x="31" y="16"/>
                    <a:pt x="31" y="16"/>
                    <a:pt x="31" y="16"/>
                  </a:cubicBezTo>
                  <a:cubicBezTo>
                    <a:pt x="31" y="16"/>
                    <a:pt x="31" y="15"/>
                    <a:pt x="31" y="15"/>
                  </a:cubicBezTo>
                  <a:cubicBezTo>
                    <a:pt x="31" y="6"/>
                    <a:pt x="24" y="0"/>
                    <a:pt x="15" y="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1" name="Line 43"/>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2" name="Line 44"/>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3" name="Line 45"/>
            <p:cNvSpPr>
              <a:spLocks noChangeShapeType="1"/>
            </p:cNvSpPr>
            <p:nvPr/>
          </p:nvSpPr>
          <p:spPr bwMode="auto">
            <a:xfrm>
              <a:off x="8434388" y="28702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4" name="Line 46"/>
            <p:cNvSpPr>
              <a:spLocks noChangeShapeType="1"/>
            </p:cNvSpPr>
            <p:nvPr/>
          </p:nvSpPr>
          <p:spPr bwMode="auto">
            <a:xfrm>
              <a:off x="8434388" y="28702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Line 47"/>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6" name="Line 48"/>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7" name="Line 49"/>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Line 50"/>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9" name="Line 51"/>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0" name="Line 52"/>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1" name="Line 53"/>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2" name="Line 54"/>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3" name="Line 55"/>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4" name="Line 56"/>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5" name="Line 57"/>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6" name="Line 58"/>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7" name="Line 59"/>
            <p:cNvSpPr>
              <a:spLocks noChangeShapeType="1"/>
            </p:cNvSpPr>
            <p:nvPr/>
          </p:nvSpPr>
          <p:spPr bwMode="auto">
            <a:xfrm>
              <a:off x="10045700" y="31337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8" name="Line 60"/>
            <p:cNvSpPr>
              <a:spLocks noChangeShapeType="1"/>
            </p:cNvSpPr>
            <p:nvPr/>
          </p:nvSpPr>
          <p:spPr bwMode="auto">
            <a:xfrm>
              <a:off x="10045700" y="31337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9" name="Line 61"/>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0" name="Line 62"/>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1" name="Line 63"/>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Line 64"/>
            <p:cNvSpPr>
              <a:spLocks noChangeShapeType="1"/>
            </p:cNvSpPr>
            <p:nvPr/>
          </p:nvSpPr>
          <p:spPr bwMode="auto">
            <a:xfrm>
              <a:off x="9317038" y="25368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3" name="Freeform 65"/>
            <p:cNvSpPr>
              <a:spLocks/>
            </p:cNvSpPr>
            <p:nvPr/>
          </p:nvSpPr>
          <p:spPr bwMode="auto">
            <a:xfrm>
              <a:off x="9518650" y="1608138"/>
              <a:ext cx="147638" cy="298450"/>
            </a:xfrm>
            <a:custGeom>
              <a:avLst/>
              <a:gdLst>
                <a:gd name="T0" fmla="*/ 57 w 70"/>
                <a:gd name="T1" fmla="*/ 3 h 141"/>
                <a:gd name="T2" fmla="*/ 37 w 70"/>
                <a:gd name="T3" fmla="*/ 13 h 141"/>
                <a:gd name="T4" fmla="*/ 0 w 70"/>
                <a:gd name="T5" fmla="*/ 134 h 141"/>
                <a:gd name="T6" fmla="*/ 21 w 70"/>
                <a:gd name="T7" fmla="*/ 141 h 141"/>
                <a:gd name="T8" fmla="*/ 67 w 70"/>
                <a:gd name="T9" fmla="*/ 24 h 141"/>
                <a:gd name="T10" fmla="*/ 67 w 70"/>
                <a:gd name="T11" fmla="*/ 23 h 141"/>
                <a:gd name="T12" fmla="*/ 57 w 70"/>
                <a:gd name="T13" fmla="*/ 3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57" y="3"/>
                  </a:moveTo>
                  <a:cubicBezTo>
                    <a:pt x="49" y="0"/>
                    <a:pt x="40" y="5"/>
                    <a:pt x="37" y="13"/>
                  </a:cubicBezTo>
                  <a:cubicBezTo>
                    <a:pt x="0" y="134"/>
                    <a:pt x="0" y="134"/>
                    <a:pt x="0" y="134"/>
                  </a:cubicBezTo>
                  <a:cubicBezTo>
                    <a:pt x="7" y="136"/>
                    <a:pt x="14" y="139"/>
                    <a:pt x="21" y="141"/>
                  </a:cubicBezTo>
                  <a:cubicBezTo>
                    <a:pt x="67" y="24"/>
                    <a:pt x="67" y="24"/>
                    <a:pt x="67" y="24"/>
                  </a:cubicBezTo>
                  <a:cubicBezTo>
                    <a:pt x="67" y="23"/>
                    <a:pt x="67" y="23"/>
                    <a:pt x="67" y="23"/>
                  </a:cubicBezTo>
                  <a:cubicBezTo>
                    <a:pt x="70" y="14"/>
                    <a:pt x="65" y="6"/>
                    <a:pt x="57" y="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5" name="Freeform 67"/>
            <p:cNvSpPr>
              <a:spLocks/>
            </p:cNvSpPr>
            <p:nvPr/>
          </p:nvSpPr>
          <p:spPr bwMode="auto">
            <a:xfrm>
              <a:off x="8947150" y="1617663"/>
              <a:ext cx="153988" cy="295275"/>
            </a:xfrm>
            <a:custGeom>
              <a:avLst/>
              <a:gdLst>
                <a:gd name="T0" fmla="*/ 32 w 73"/>
                <a:gd name="T1" fmla="*/ 12 h 140"/>
                <a:gd name="T2" fmla="*/ 32 w 73"/>
                <a:gd name="T3" fmla="*/ 11 h 140"/>
                <a:gd name="T4" fmla="*/ 11 w 73"/>
                <a:gd name="T5" fmla="*/ 3 h 140"/>
                <a:gd name="T6" fmla="*/ 3 w 73"/>
                <a:gd name="T7" fmla="*/ 23 h 140"/>
                <a:gd name="T8" fmla="*/ 52 w 73"/>
                <a:gd name="T9" fmla="*/ 140 h 140"/>
                <a:gd name="T10" fmla="*/ 73 w 73"/>
                <a:gd name="T11" fmla="*/ 132 h 140"/>
                <a:gd name="T12" fmla="*/ 32 w 73"/>
                <a:gd name="T13" fmla="*/ 12 h 140"/>
              </a:gdLst>
              <a:ahLst/>
              <a:cxnLst>
                <a:cxn ang="0">
                  <a:pos x="T0" y="T1"/>
                </a:cxn>
                <a:cxn ang="0">
                  <a:pos x="T2" y="T3"/>
                </a:cxn>
                <a:cxn ang="0">
                  <a:pos x="T4" y="T5"/>
                </a:cxn>
                <a:cxn ang="0">
                  <a:pos x="T6" y="T7"/>
                </a:cxn>
                <a:cxn ang="0">
                  <a:pos x="T8" y="T9"/>
                </a:cxn>
                <a:cxn ang="0">
                  <a:pos x="T10" y="T11"/>
                </a:cxn>
                <a:cxn ang="0">
                  <a:pos x="T12" y="T13"/>
                </a:cxn>
              </a:cxnLst>
              <a:rect l="0" t="0" r="r" b="b"/>
              <a:pathLst>
                <a:path w="73" h="140">
                  <a:moveTo>
                    <a:pt x="32" y="12"/>
                  </a:moveTo>
                  <a:cubicBezTo>
                    <a:pt x="32" y="12"/>
                    <a:pt x="32" y="12"/>
                    <a:pt x="32" y="11"/>
                  </a:cubicBezTo>
                  <a:cubicBezTo>
                    <a:pt x="29" y="3"/>
                    <a:pt x="19" y="0"/>
                    <a:pt x="11" y="3"/>
                  </a:cubicBezTo>
                  <a:cubicBezTo>
                    <a:pt x="3" y="6"/>
                    <a:pt x="0" y="15"/>
                    <a:pt x="3" y="23"/>
                  </a:cubicBezTo>
                  <a:cubicBezTo>
                    <a:pt x="52" y="140"/>
                    <a:pt x="52" y="140"/>
                    <a:pt x="52" y="140"/>
                  </a:cubicBezTo>
                  <a:cubicBezTo>
                    <a:pt x="58" y="137"/>
                    <a:pt x="66" y="135"/>
                    <a:pt x="73" y="132"/>
                  </a:cubicBezTo>
                  <a:lnTo>
                    <a:pt x="32" y="12"/>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6" name="Freeform 68"/>
            <p:cNvSpPr>
              <a:spLocks/>
            </p:cNvSpPr>
            <p:nvPr/>
          </p:nvSpPr>
          <p:spPr bwMode="auto">
            <a:xfrm>
              <a:off x="8666163" y="1784350"/>
              <a:ext cx="228600" cy="255588"/>
            </a:xfrm>
            <a:custGeom>
              <a:avLst/>
              <a:gdLst>
                <a:gd name="T0" fmla="*/ 29 w 108"/>
                <a:gd name="T1" fmla="*/ 8 h 121"/>
                <a:gd name="T2" fmla="*/ 29 w 108"/>
                <a:gd name="T3" fmla="*/ 7 h 121"/>
                <a:gd name="T4" fmla="*/ 7 w 108"/>
                <a:gd name="T5" fmla="*/ 6 h 121"/>
                <a:gd name="T6" fmla="*/ 6 w 108"/>
                <a:gd name="T7" fmla="*/ 28 h 121"/>
                <a:gd name="T8" fmla="*/ 91 w 108"/>
                <a:gd name="T9" fmla="*/ 121 h 121"/>
                <a:gd name="T10" fmla="*/ 108 w 108"/>
                <a:gd name="T11" fmla="*/ 106 h 121"/>
                <a:gd name="T12" fmla="*/ 29 w 108"/>
                <a:gd name="T13" fmla="*/ 8 h 121"/>
              </a:gdLst>
              <a:ahLst/>
              <a:cxnLst>
                <a:cxn ang="0">
                  <a:pos x="T0" y="T1"/>
                </a:cxn>
                <a:cxn ang="0">
                  <a:pos x="T2" y="T3"/>
                </a:cxn>
                <a:cxn ang="0">
                  <a:pos x="T4" y="T5"/>
                </a:cxn>
                <a:cxn ang="0">
                  <a:pos x="T6" y="T7"/>
                </a:cxn>
                <a:cxn ang="0">
                  <a:pos x="T8" y="T9"/>
                </a:cxn>
                <a:cxn ang="0">
                  <a:pos x="T10" y="T11"/>
                </a:cxn>
                <a:cxn ang="0">
                  <a:pos x="T12" y="T13"/>
                </a:cxn>
              </a:cxnLst>
              <a:rect l="0" t="0" r="r" b="b"/>
              <a:pathLst>
                <a:path w="108" h="121">
                  <a:moveTo>
                    <a:pt x="29" y="8"/>
                  </a:moveTo>
                  <a:cubicBezTo>
                    <a:pt x="29" y="7"/>
                    <a:pt x="29" y="7"/>
                    <a:pt x="29" y="7"/>
                  </a:cubicBezTo>
                  <a:cubicBezTo>
                    <a:pt x="23" y="0"/>
                    <a:pt x="13" y="0"/>
                    <a:pt x="7" y="6"/>
                  </a:cubicBezTo>
                  <a:cubicBezTo>
                    <a:pt x="0" y="12"/>
                    <a:pt x="0" y="22"/>
                    <a:pt x="6" y="28"/>
                  </a:cubicBezTo>
                  <a:cubicBezTo>
                    <a:pt x="91" y="121"/>
                    <a:pt x="91" y="121"/>
                    <a:pt x="91" y="121"/>
                  </a:cubicBezTo>
                  <a:cubicBezTo>
                    <a:pt x="97" y="116"/>
                    <a:pt x="103" y="111"/>
                    <a:pt x="108" y="106"/>
                  </a:cubicBezTo>
                  <a:lnTo>
                    <a:pt x="29" y="8"/>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7" name="Freeform 69"/>
            <p:cNvSpPr>
              <a:spLocks/>
            </p:cNvSpPr>
            <p:nvPr/>
          </p:nvSpPr>
          <p:spPr bwMode="auto">
            <a:xfrm>
              <a:off x="9885363" y="2019300"/>
              <a:ext cx="280988" cy="195263"/>
            </a:xfrm>
            <a:custGeom>
              <a:avLst/>
              <a:gdLst>
                <a:gd name="T0" fmla="*/ 124 w 133"/>
                <a:gd name="T1" fmla="*/ 31 h 92"/>
                <a:gd name="T2" fmla="*/ 128 w 133"/>
                <a:gd name="T3" fmla="*/ 9 h 92"/>
                <a:gd name="T4" fmla="*/ 107 w 133"/>
                <a:gd name="T5" fmla="*/ 4 h 92"/>
                <a:gd name="T6" fmla="*/ 0 w 133"/>
                <a:gd name="T7" fmla="*/ 72 h 92"/>
                <a:gd name="T8" fmla="*/ 12 w 133"/>
                <a:gd name="T9" fmla="*/ 92 h 92"/>
                <a:gd name="T10" fmla="*/ 123 w 133"/>
                <a:gd name="T11" fmla="*/ 31 h 92"/>
                <a:gd name="T12" fmla="*/ 124 w 133"/>
                <a:gd name="T13" fmla="*/ 31 h 92"/>
              </a:gdLst>
              <a:ahLst/>
              <a:cxnLst>
                <a:cxn ang="0">
                  <a:pos x="T0" y="T1"/>
                </a:cxn>
                <a:cxn ang="0">
                  <a:pos x="T2" y="T3"/>
                </a:cxn>
                <a:cxn ang="0">
                  <a:pos x="T4" y="T5"/>
                </a:cxn>
                <a:cxn ang="0">
                  <a:pos x="T6" y="T7"/>
                </a:cxn>
                <a:cxn ang="0">
                  <a:pos x="T8" y="T9"/>
                </a:cxn>
                <a:cxn ang="0">
                  <a:pos x="T10" y="T11"/>
                </a:cxn>
                <a:cxn ang="0">
                  <a:pos x="T12" y="T13"/>
                </a:cxn>
              </a:cxnLst>
              <a:rect l="0" t="0" r="r" b="b"/>
              <a:pathLst>
                <a:path w="133" h="92">
                  <a:moveTo>
                    <a:pt x="124" y="31"/>
                  </a:moveTo>
                  <a:cubicBezTo>
                    <a:pt x="131" y="26"/>
                    <a:pt x="133" y="16"/>
                    <a:pt x="128" y="9"/>
                  </a:cubicBezTo>
                  <a:cubicBezTo>
                    <a:pt x="124" y="2"/>
                    <a:pt x="114" y="0"/>
                    <a:pt x="107" y="4"/>
                  </a:cubicBezTo>
                  <a:cubicBezTo>
                    <a:pt x="0" y="72"/>
                    <a:pt x="0" y="72"/>
                    <a:pt x="0" y="72"/>
                  </a:cubicBezTo>
                  <a:cubicBezTo>
                    <a:pt x="4" y="79"/>
                    <a:pt x="8" y="85"/>
                    <a:pt x="12" y="92"/>
                  </a:cubicBezTo>
                  <a:cubicBezTo>
                    <a:pt x="123" y="31"/>
                    <a:pt x="123" y="31"/>
                    <a:pt x="123" y="31"/>
                  </a:cubicBezTo>
                  <a:cubicBezTo>
                    <a:pt x="123" y="31"/>
                    <a:pt x="123" y="31"/>
                    <a:pt x="124" y="31"/>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8" name="Freeform 70"/>
            <p:cNvSpPr>
              <a:spLocks/>
            </p:cNvSpPr>
            <p:nvPr/>
          </p:nvSpPr>
          <p:spPr bwMode="auto">
            <a:xfrm>
              <a:off x="9975850" y="2325688"/>
              <a:ext cx="304800" cy="109538"/>
            </a:xfrm>
            <a:custGeom>
              <a:avLst/>
              <a:gdLst>
                <a:gd name="T0" fmla="*/ 130 w 144"/>
                <a:gd name="T1" fmla="*/ 33 h 52"/>
                <a:gd name="T2" fmla="*/ 142 w 144"/>
                <a:gd name="T3" fmla="*/ 14 h 52"/>
                <a:gd name="T4" fmla="*/ 123 w 144"/>
                <a:gd name="T5" fmla="*/ 2 h 52"/>
                <a:gd name="T6" fmla="*/ 0 w 144"/>
                <a:gd name="T7" fmla="*/ 30 h 52"/>
                <a:gd name="T8" fmla="*/ 4 w 144"/>
                <a:gd name="T9" fmla="*/ 52 h 52"/>
                <a:gd name="T10" fmla="*/ 129 w 144"/>
                <a:gd name="T11" fmla="*/ 33 h 52"/>
                <a:gd name="T12" fmla="*/ 130 w 144"/>
                <a:gd name="T13" fmla="*/ 33 h 52"/>
              </a:gdLst>
              <a:ahLst/>
              <a:cxnLst>
                <a:cxn ang="0">
                  <a:pos x="T0" y="T1"/>
                </a:cxn>
                <a:cxn ang="0">
                  <a:pos x="T2" y="T3"/>
                </a:cxn>
                <a:cxn ang="0">
                  <a:pos x="T4" y="T5"/>
                </a:cxn>
                <a:cxn ang="0">
                  <a:pos x="T6" y="T7"/>
                </a:cxn>
                <a:cxn ang="0">
                  <a:pos x="T8" y="T9"/>
                </a:cxn>
                <a:cxn ang="0">
                  <a:pos x="T10" y="T11"/>
                </a:cxn>
                <a:cxn ang="0">
                  <a:pos x="T12" y="T13"/>
                </a:cxn>
              </a:cxnLst>
              <a:rect l="0" t="0" r="r" b="b"/>
              <a:pathLst>
                <a:path w="144" h="52">
                  <a:moveTo>
                    <a:pt x="130" y="33"/>
                  </a:moveTo>
                  <a:cubicBezTo>
                    <a:pt x="139" y="31"/>
                    <a:pt x="144" y="22"/>
                    <a:pt x="142" y="14"/>
                  </a:cubicBezTo>
                  <a:cubicBezTo>
                    <a:pt x="140" y="5"/>
                    <a:pt x="132" y="0"/>
                    <a:pt x="123" y="2"/>
                  </a:cubicBezTo>
                  <a:cubicBezTo>
                    <a:pt x="0" y="30"/>
                    <a:pt x="0" y="30"/>
                    <a:pt x="0" y="30"/>
                  </a:cubicBezTo>
                  <a:cubicBezTo>
                    <a:pt x="2" y="37"/>
                    <a:pt x="3" y="44"/>
                    <a:pt x="4" y="52"/>
                  </a:cubicBezTo>
                  <a:cubicBezTo>
                    <a:pt x="129" y="33"/>
                    <a:pt x="129" y="33"/>
                    <a:pt x="129" y="33"/>
                  </a:cubicBezTo>
                  <a:cubicBezTo>
                    <a:pt x="130" y="33"/>
                    <a:pt x="130" y="33"/>
                    <a:pt x="130" y="3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9" name="Freeform 71"/>
            <p:cNvSpPr>
              <a:spLocks/>
            </p:cNvSpPr>
            <p:nvPr/>
          </p:nvSpPr>
          <p:spPr bwMode="auto">
            <a:xfrm>
              <a:off x="8456613" y="2036763"/>
              <a:ext cx="282575" cy="190500"/>
            </a:xfrm>
            <a:custGeom>
              <a:avLst/>
              <a:gdLst>
                <a:gd name="T0" fmla="*/ 134 w 134"/>
                <a:gd name="T1" fmla="*/ 71 h 90"/>
                <a:gd name="T2" fmla="*/ 26 w 134"/>
                <a:gd name="T3" fmla="*/ 5 h 90"/>
                <a:gd name="T4" fmla="*/ 25 w 134"/>
                <a:gd name="T5" fmla="*/ 4 h 90"/>
                <a:gd name="T6" fmla="*/ 4 w 134"/>
                <a:gd name="T7" fmla="*/ 11 h 90"/>
                <a:gd name="T8" fmla="*/ 11 w 134"/>
                <a:gd name="T9" fmla="*/ 32 h 90"/>
                <a:gd name="T10" fmla="*/ 123 w 134"/>
                <a:gd name="T11" fmla="*/ 90 h 90"/>
                <a:gd name="T12" fmla="*/ 134 w 134"/>
                <a:gd name="T13" fmla="*/ 71 h 90"/>
              </a:gdLst>
              <a:ahLst/>
              <a:cxnLst>
                <a:cxn ang="0">
                  <a:pos x="T0" y="T1"/>
                </a:cxn>
                <a:cxn ang="0">
                  <a:pos x="T2" y="T3"/>
                </a:cxn>
                <a:cxn ang="0">
                  <a:pos x="T4" y="T5"/>
                </a:cxn>
                <a:cxn ang="0">
                  <a:pos x="T6" y="T7"/>
                </a:cxn>
                <a:cxn ang="0">
                  <a:pos x="T8" y="T9"/>
                </a:cxn>
                <a:cxn ang="0">
                  <a:pos x="T10" y="T11"/>
                </a:cxn>
                <a:cxn ang="0">
                  <a:pos x="T12" y="T13"/>
                </a:cxn>
              </a:cxnLst>
              <a:rect l="0" t="0" r="r" b="b"/>
              <a:pathLst>
                <a:path w="134" h="90">
                  <a:moveTo>
                    <a:pt x="134" y="71"/>
                  </a:moveTo>
                  <a:cubicBezTo>
                    <a:pt x="26" y="5"/>
                    <a:pt x="26" y="5"/>
                    <a:pt x="26" y="5"/>
                  </a:cubicBezTo>
                  <a:cubicBezTo>
                    <a:pt x="26" y="5"/>
                    <a:pt x="25" y="4"/>
                    <a:pt x="25" y="4"/>
                  </a:cubicBezTo>
                  <a:cubicBezTo>
                    <a:pt x="17" y="0"/>
                    <a:pt x="8" y="3"/>
                    <a:pt x="4" y="11"/>
                  </a:cubicBezTo>
                  <a:cubicBezTo>
                    <a:pt x="0" y="19"/>
                    <a:pt x="3" y="28"/>
                    <a:pt x="11" y="32"/>
                  </a:cubicBezTo>
                  <a:cubicBezTo>
                    <a:pt x="123" y="90"/>
                    <a:pt x="123" y="90"/>
                    <a:pt x="123" y="90"/>
                  </a:cubicBezTo>
                  <a:cubicBezTo>
                    <a:pt x="127" y="83"/>
                    <a:pt x="130" y="77"/>
                    <a:pt x="134" y="71"/>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0" name="Freeform 72"/>
            <p:cNvSpPr>
              <a:spLocks/>
            </p:cNvSpPr>
            <p:nvPr/>
          </p:nvSpPr>
          <p:spPr bwMode="auto">
            <a:xfrm>
              <a:off x="8350250" y="2349500"/>
              <a:ext cx="304800" cy="101600"/>
            </a:xfrm>
            <a:custGeom>
              <a:avLst/>
              <a:gdLst>
                <a:gd name="T0" fmla="*/ 144 w 144"/>
                <a:gd name="T1" fmla="*/ 26 h 48"/>
                <a:gd name="T2" fmla="*/ 20 w 144"/>
                <a:gd name="T3" fmla="*/ 1 h 48"/>
                <a:gd name="T4" fmla="*/ 19 w 144"/>
                <a:gd name="T5" fmla="*/ 1 h 48"/>
                <a:gd name="T6" fmla="*/ 1 w 144"/>
                <a:gd name="T7" fmla="*/ 14 h 48"/>
                <a:gd name="T8" fmla="*/ 15 w 144"/>
                <a:gd name="T9" fmla="*/ 32 h 48"/>
                <a:gd name="T10" fmla="*/ 140 w 144"/>
                <a:gd name="T11" fmla="*/ 48 h 48"/>
                <a:gd name="T12" fmla="*/ 144 w 144"/>
                <a:gd name="T13" fmla="*/ 26 h 48"/>
              </a:gdLst>
              <a:ahLst/>
              <a:cxnLst>
                <a:cxn ang="0">
                  <a:pos x="T0" y="T1"/>
                </a:cxn>
                <a:cxn ang="0">
                  <a:pos x="T2" y="T3"/>
                </a:cxn>
                <a:cxn ang="0">
                  <a:pos x="T4" y="T5"/>
                </a:cxn>
                <a:cxn ang="0">
                  <a:pos x="T6" y="T7"/>
                </a:cxn>
                <a:cxn ang="0">
                  <a:pos x="T8" y="T9"/>
                </a:cxn>
                <a:cxn ang="0">
                  <a:pos x="T10" y="T11"/>
                </a:cxn>
                <a:cxn ang="0">
                  <a:pos x="T12" y="T13"/>
                </a:cxn>
              </a:cxnLst>
              <a:rect l="0" t="0" r="r" b="b"/>
              <a:pathLst>
                <a:path w="144" h="48">
                  <a:moveTo>
                    <a:pt x="144" y="26"/>
                  </a:moveTo>
                  <a:cubicBezTo>
                    <a:pt x="20" y="1"/>
                    <a:pt x="20" y="1"/>
                    <a:pt x="20" y="1"/>
                  </a:cubicBezTo>
                  <a:cubicBezTo>
                    <a:pt x="19" y="1"/>
                    <a:pt x="19" y="1"/>
                    <a:pt x="19" y="1"/>
                  </a:cubicBezTo>
                  <a:cubicBezTo>
                    <a:pt x="10" y="0"/>
                    <a:pt x="2" y="6"/>
                    <a:pt x="1" y="14"/>
                  </a:cubicBezTo>
                  <a:cubicBezTo>
                    <a:pt x="0" y="23"/>
                    <a:pt x="6" y="31"/>
                    <a:pt x="15" y="32"/>
                  </a:cubicBezTo>
                  <a:cubicBezTo>
                    <a:pt x="140" y="48"/>
                    <a:pt x="140" y="48"/>
                    <a:pt x="140" y="48"/>
                  </a:cubicBezTo>
                  <a:cubicBezTo>
                    <a:pt x="141" y="40"/>
                    <a:pt x="142" y="33"/>
                    <a:pt x="144" y="26"/>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1" name="Freeform 73"/>
            <p:cNvSpPr>
              <a:spLocks/>
            </p:cNvSpPr>
            <p:nvPr/>
          </p:nvSpPr>
          <p:spPr bwMode="auto">
            <a:xfrm>
              <a:off x="8351838" y="2638425"/>
              <a:ext cx="304800" cy="107950"/>
            </a:xfrm>
            <a:custGeom>
              <a:avLst/>
              <a:gdLst>
                <a:gd name="T0" fmla="*/ 140 w 144"/>
                <a:gd name="T1" fmla="*/ 0 h 51"/>
                <a:gd name="T2" fmla="*/ 15 w 144"/>
                <a:gd name="T3" fmla="*/ 19 h 51"/>
                <a:gd name="T4" fmla="*/ 14 w 144"/>
                <a:gd name="T5" fmla="*/ 19 h 51"/>
                <a:gd name="T6" fmla="*/ 2 w 144"/>
                <a:gd name="T7" fmla="*/ 37 h 51"/>
                <a:gd name="T8" fmla="*/ 21 w 144"/>
                <a:gd name="T9" fmla="*/ 49 h 51"/>
                <a:gd name="T10" fmla="*/ 144 w 144"/>
                <a:gd name="T11" fmla="*/ 22 h 51"/>
                <a:gd name="T12" fmla="*/ 140 w 144"/>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44" h="51">
                  <a:moveTo>
                    <a:pt x="140" y="0"/>
                  </a:moveTo>
                  <a:cubicBezTo>
                    <a:pt x="15" y="19"/>
                    <a:pt x="15" y="19"/>
                    <a:pt x="15" y="19"/>
                  </a:cubicBezTo>
                  <a:cubicBezTo>
                    <a:pt x="15" y="19"/>
                    <a:pt x="14" y="19"/>
                    <a:pt x="14" y="19"/>
                  </a:cubicBezTo>
                  <a:cubicBezTo>
                    <a:pt x="5" y="21"/>
                    <a:pt x="0" y="29"/>
                    <a:pt x="2" y="37"/>
                  </a:cubicBezTo>
                  <a:cubicBezTo>
                    <a:pt x="4" y="46"/>
                    <a:pt x="12" y="51"/>
                    <a:pt x="21" y="49"/>
                  </a:cubicBezTo>
                  <a:cubicBezTo>
                    <a:pt x="144" y="22"/>
                    <a:pt x="144" y="22"/>
                    <a:pt x="144" y="22"/>
                  </a:cubicBezTo>
                  <a:cubicBezTo>
                    <a:pt x="142" y="14"/>
                    <a:pt x="141" y="7"/>
                    <a:pt x="140" y="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2" name="Freeform 74"/>
            <p:cNvSpPr>
              <a:spLocks/>
            </p:cNvSpPr>
            <p:nvPr/>
          </p:nvSpPr>
          <p:spPr bwMode="auto">
            <a:xfrm>
              <a:off x="8466138" y="2860675"/>
              <a:ext cx="282575" cy="195263"/>
            </a:xfrm>
            <a:custGeom>
              <a:avLst/>
              <a:gdLst>
                <a:gd name="T0" fmla="*/ 121 w 133"/>
                <a:gd name="T1" fmla="*/ 0 h 92"/>
                <a:gd name="T2" fmla="*/ 10 w 133"/>
                <a:gd name="T3" fmla="*/ 60 h 92"/>
                <a:gd name="T4" fmla="*/ 9 w 133"/>
                <a:gd name="T5" fmla="*/ 61 h 92"/>
                <a:gd name="T6" fmla="*/ 5 w 133"/>
                <a:gd name="T7" fmla="*/ 82 h 92"/>
                <a:gd name="T8" fmla="*/ 26 w 133"/>
                <a:gd name="T9" fmla="*/ 87 h 92"/>
                <a:gd name="T10" fmla="*/ 133 w 133"/>
                <a:gd name="T11" fmla="*/ 19 h 92"/>
                <a:gd name="T12" fmla="*/ 121 w 13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33" h="92">
                  <a:moveTo>
                    <a:pt x="121" y="0"/>
                  </a:moveTo>
                  <a:cubicBezTo>
                    <a:pt x="10" y="60"/>
                    <a:pt x="10" y="60"/>
                    <a:pt x="10" y="60"/>
                  </a:cubicBezTo>
                  <a:cubicBezTo>
                    <a:pt x="10" y="60"/>
                    <a:pt x="10" y="61"/>
                    <a:pt x="9" y="61"/>
                  </a:cubicBezTo>
                  <a:cubicBezTo>
                    <a:pt x="2" y="65"/>
                    <a:pt x="0" y="75"/>
                    <a:pt x="5" y="82"/>
                  </a:cubicBezTo>
                  <a:cubicBezTo>
                    <a:pt x="9" y="90"/>
                    <a:pt x="19" y="92"/>
                    <a:pt x="26" y="87"/>
                  </a:cubicBezTo>
                  <a:cubicBezTo>
                    <a:pt x="133" y="19"/>
                    <a:pt x="133" y="19"/>
                    <a:pt x="133" y="19"/>
                  </a:cubicBezTo>
                  <a:cubicBezTo>
                    <a:pt x="129" y="13"/>
                    <a:pt x="125" y="6"/>
                    <a:pt x="121" y="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Freeform 75"/>
            <p:cNvSpPr>
              <a:spLocks/>
            </p:cNvSpPr>
            <p:nvPr/>
          </p:nvSpPr>
          <p:spPr bwMode="auto">
            <a:xfrm>
              <a:off x="9726613" y="1770063"/>
              <a:ext cx="225425" cy="260350"/>
            </a:xfrm>
            <a:custGeom>
              <a:avLst/>
              <a:gdLst>
                <a:gd name="T0" fmla="*/ 99 w 107"/>
                <a:gd name="T1" fmla="*/ 5 h 123"/>
                <a:gd name="T2" fmla="*/ 77 w 107"/>
                <a:gd name="T3" fmla="*/ 8 h 123"/>
                <a:gd name="T4" fmla="*/ 0 w 107"/>
                <a:gd name="T5" fmla="*/ 109 h 123"/>
                <a:gd name="T6" fmla="*/ 17 w 107"/>
                <a:gd name="T7" fmla="*/ 123 h 123"/>
                <a:gd name="T8" fmla="*/ 101 w 107"/>
                <a:gd name="T9" fmla="*/ 28 h 123"/>
                <a:gd name="T10" fmla="*/ 102 w 107"/>
                <a:gd name="T11" fmla="*/ 27 h 123"/>
                <a:gd name="T12" fmla="*/ 99 w 107"/>
                <a:gd name="T13" fmla="*/ 5 h 123"/>
              </a:gdLst>
              <a:ahLst/>
              <a:cxnLst>
                <a:cxn ang="0">
                  <a:pos x="T0" y="T1"/>
                </a:cxn>
                <a:cxn ang="0">
                  <a:pos x="T2" y="T3"/>
                </a:cxn>
                <a:cxn ang="0">
                  <a:pos x="T4" y="T5"/>
                </a:cxn>
                <a:cxn ang="0">
                  <a:pos x="T6" y="T7"/>
                </a:cxn>
                <a:cxn ang="0">
                  <a:pos x="T8" y="T9"/>
                </a:cxn>
                <a:cxn ang="0">
                  <a:pos x="T10" y="T11"/>
                </a:cxn>
                <a:cxn ang="0">
                  <a:pos x="T12" y="T13"/>
                </a:cxn>
              </a:cxnLst>
              <a:rect l="0" t="0" r="r" b="b"/>
              <a:pathLst>
                <a:path w="107" h="123">
                  <a:moveTo>
                    <a:pt x="99" y="5"/>
                  </a:moveTo>
                  <a:cubicBezTo>
                    <a:pt x="92" y="0"/>
                    <a:pt x="82" y="1"/>
                    <a:pt x="77" y="8"/>
                  </a:cubicBezTo>
                  <a:cubicBezTo>
                    <a:pt x="0" y="109"/>
                    <a:pt x="0" y="109"/>
                    <a:pt x="0" y="109"/>
                  </a:cubicBezTo>
                  <a:cubicBezTo>
                    <a:pt x="6" y="114"/>
                    <a:pt x="12" y="118"/>
                    <a:pt x="17" y="123"/>
                  </a:cubicBezTo>
                  <a:cubicBezTo>
                    <a:pt x="101" y="28"/>
                    <a:pt x="101" y="28"/>
                    <a:pt x="101" y="28"/>
                  </a:cubicBezTo>
                  <a:cubicBezTo>
                    <a:pt x="101" y="28"/>
                    <a:pt x="102" y="28"/>
                    <a:pt x="102" y="27"/>
                  </a:cubicBezTo>
                  <a:cubicBezTo>
                    <a:pt x="107" y="21"/>
                    <a:pt x="106" y="11"/>
                    <a:pt x="99" y="5"/>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4" name="Freeform 76"/>
            <p:cNvSpPr>
              <a:spLocks/>
            </p:cNvSpPr>
            <p:nvPr/>
          </p:nvSpPr>
          <p:spPr bwMode="auto">
            <a:xfrm>
              <a:off x="9980613" y="2622550"/>
              <a:ext cx="301625" cy="103188"/>
            </a:xfrm>
            <a:custGeom>
              <a:avLst/>
              <a:gdLst>
                <a:gd name="T0" fmla="*/ 125 w 143"/>
                <a:gd name="T1" fmla="*/ 48 h 49"/>
                <a:gd name="T2" fmla="*/ 142 w 143"/>
                <a:gd name="T3" fmla="*/ 34 h 49"/>
                <a:gd name="T4" fmla="*/ 129 w 143"/>
                <a:gd name="T5" fmla="*/ 17 h 49"/>
                <a:gd name="T6" fmla="*/ 3 w 143"/>
                <a:gd name="T7" fmla="*/ 0 h 49"/>
                <a:gd name="T8" fmla="*/ 0 w 143"/>
                <a:gd name="T9" fmla="*/ 23 h 49"/>
                <a:gd name="T10" fmla="*/ 124 w 143"/>
                <a:gd name="T11" fmla="*/ 48 h 49"/>
                <a:gd name="T12" fmla="*/ 125 w 143"/>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143" h="49">
                  <a:moveTo>
                    <a:pt x="125" y="48"/>
                  </a:moveTo>
                  <a:cubicBezTo>
                    <a:pt x="133" y="49"/>
                    <a:pt x="141" y="43"/>
                    <a:pt x="142" y="34"/>
                  </a:cubicBezTo>
                  <a:cubicBezTo>
                    <a:pt x="143" y="26"/>
                    <a:pt x="137" y="18"/>
                    <a:pt x="129" y="17"/>
                  </a:cubicBezTo>
                  <a:cubicBezTo>
                    <a:pt x="3" y="0"/>
                    <a:pt x="3" y="0"/>
                    <a:pt x="3" y="0"/>
                  </a:cubicBezTo>
                  <a:cubicBezTo>
                    <a:pt x="2" y="8"/>
                    <a:pt x="1" y="15"/>
                    <a:pt x="0" y="23"/>
                  </a:cubicBezTo>
                  <a:cubicBezTo>
                    <a:pt x="124" y="48"/>
                    <a:pt x="124" y="48"/>
                    <a:pt x="124" y="48"/>
                  </a:cubicBezTo>
                  <a:cubicBezTo>
                    <a:pt x="124" y="48"/>
                    <a:pt x="124" y="48"/>
                    <a:pt x="125" y="48"/>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5" name="Freeform 77"/>
            <p:cNvSpPr>
              <a:spLocks/>
            </p:cNvSpPr>
            <p:nvPr/>
          </p:nvSpPr>
          <p:spPr bwMode="auto">
            <a:xfrm>
              <a:off x="9893300" y="2846388"/>
              <a:ext cx="284163" cy="190500"/>
            </a:xfrm>
            <a:custGeom>
              <a:avLst/>
              <a:gdLst>
                <a:gd name="T0" fmla="*/ 109 w 134"/>
                <a:gd name="T1" fmla="*/ 86 h 90"/>
                <a:gd name="T2" fmla="*/ 130 w 134"/>
                <a:gd name="T3" fmla="*/ 80 h 90"/>
                <a:gd name="T4" fmla="*/ 123 w 134"/>
                <a:gd name="T5" fmla="*/ 58 h 90"/>
                <a:gd name="T6" fmla="*/ 11 w 134"/>
                <a:gd name="T7" fmla="*/ 0 h 90"/>
                <a:gd name="T8" fmla="*/ 0 w 134"/>
                <a:gd name="T9" fmla="*/ 20 h 90"/>
                <a:gd name="T10" fmla="*/ 108 w 134"/>
                <a:gd name="T11" fmla="*/ 86 h 90"/>
                <a:gd name="T12" fmla="*/ 109 w 134"/>
                <a:gd name="T13" fmla="*/ 86 h 90"/>
              </a:gdLst>
              <a:ahLst/>
              <a:cxnLst>
                <a:cxn ang="0">
                  <a:pos x="T0" y="T1"/>
                </a:cxn>
                <a:cxn ang="0">
                  <a:pos x="T2" y="T3"/>
                </a:cxn>
                <a:cxn ang="0">
                  <a:pos x="T4" y="T5"/>
                </a:cxn>
                <a:cxn ang="0">
                  <a:pos x="T6" y="T7"/>
                </a:cxn>
                <a:cxn ang="0">
                  <a:pos x="T8" y="T9"/>
                </a:cxn>
                <a:cxn ang="0">
                  <a:pos x="T10" y="T11"/>
                </a:cxn>
                <a:cxn ang="0">
                  <a:pos x="T12" y="T13"/>
                </a:cxn>
              </a:cxnLst>
              <a:rect l="0" t="0" r="r" b="b"/>
              <a:pathLst>
                <a:path w="134" h="90">
                  <a:moveTo>
                    <a:pt x="109" y="86"/>
                  </a:moveTo>
                  <a:cubicBezTo>
                    <a:pt x="117" y="90"/>
                    <a:pt x="126" y="87"/>
                    <a:pt x="130" y="80"/>
                  </a:cubicBezTo>
                  <a:cubicBezTo>
                    <a:pt x="134" y="72"/>
                    <a:pt x="131" y="62"/>
                    <a:pt x="123" y="58"/>
                  </a:cubicBezTo>
                  <a:cubicBezTo>
                    <a:pt x="11" y="0"/>
                    <a:pt x="11" y="0"/>
                    <a:pt x="11" y="0"/>
                  </a:cubicBezTo>
                  <a:cubicBezTo>
                    <a:pt x="8" y="7"/>
                    <a:pt x="4" y="13"/>
                    <a:pt x="0" y="20"/>
                  </a:cubicBezTo>
                  <a:cubicBezTo>
                    <a:pt x="108" y="86"/>
                    <a:pt x="108" y="86"/>
                    <a:pt x="108" y="86"/>
                  </a:cubicBezTo>
                  <a:cubicBezTo>
                    <a:pt x="108" y="86"/>
                    <a:pt x="109" y="86"/>
                    <a:pt x="109" y="86"/>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6" name="Freeform 78"/>
            <p:cNvSpPr>
              <a:spLocks/>
            </p:cNvSpPr>
            <p:nvPr/>
          </p:nvSpPr>
          <p:spPr bwMode="auto">
            <a:xfrm>
              <a:off x="9739313" y="3032125"/>
              <a:ext cx="228600" cy="257175"/>
            </a:xfrm>
            <a:custGeom>
              <a:avLst/>
              <a:gdLst>
                <a:gd name="T0" fmla="*/ 80 w 108"/>
                <a:gd name="T1" fmla="*/ 115 h 121"/>
                <a:gd name="T2" fmla="*/ 102 w 108"/>
                <a:gd name="T3" fmla="*/ 116 h 121"/>
                <a:gd name="T4" fmla="*/ 103 w 108"/>
                <a:gd name="T5" fmla="*/ 93 h 121"/>
                <a:gd name="T6" fmla="*/ 17 w 108"/>
                <a:gd name="T7" fmla="*/ 0 h 121"/>
                <a:gd name="T8" fmla="*/ 0 w 108"/>
                <a:gd name="T9" fmla="*/ 15 h 121"/>
                <a:gd name="T10" fmla="*/ 79 w 108"/>
                <a:gd name="T11" fmla="*/ 114 h 121"/>
                <a:gd name="T12" fmla="*/ 80 w 108"/>
                <a:gd name="T13" fmla="*/ 115 h 121"/>
              </a:gdLst>
              <a:ahLst/>
              <a:cxnLst>
                <a:cxn ang="0">
                  <a:pos x="T0" y="T1"/>
                </a:cxn>
                <a:cxn ang="0">
                  <a:pos x="T2" y="T3"/>
                </a:cxn>
                <a:cxn ang="0">
                  <a:pos x="T4" y="T5"/>
                </a:cxn>
                <a:cxn ang="0">
                  <a:pos x="T6" y="T7"/>
                </a:cxn>
                <a:cxn ang="0">
                  <a:pos x="T8" y="T9"/>
                </a:cxn>
                <a:cxn ang="0">
                  <a:pos x="T10" y="T11"/>
                </a:cxn>
                <a:cxn ang="0">
                  <a:pos x="T12" y="T13"/>
                </a:cxn>
              </a:cxnLst>
              <a:rect l="0" t="0" r="r" b="b"/>
              <a:pathLst>
                <a:path w="108" h="121">
                  <a:moveTo>
                    <a:pt x="80" y="115"/>
                  </a:moveTo>
                  <a:cubicBezTo>
                    <a:pt x="85" y="121"/>
                    <a:pt x="95" y="121"/>
                    <a:pt x="102" y="116"/>
                  </a:cubicBezTo>
                  <a:cubicBezTo>
                    <a:pt x="108" y="110"/>
                    <a:pt x="108" y="100"/>
                    <a:pt x="103" y="93"/>
                  </a:cubicBezTo>
                  <a:cubicBezTo>
                    <a:pt x="17" y="0"/>
                    <a:pt x="17" y="0"/>
                    <a:pt x="17" y="0"/>
                  </a:cubicBezTo>
                  <a:cubicBezTo>
                    <a:pt x="11" y="5"/>
                    <a:pt x="6" y="10"/>
                    <a:pt x="0" y="15"/>
                  </a:cubicBezTo>
                  <a:cubicBezTo>
                    <a:pt x="79" y="114"/>
                    <a:pt x="79" y="114"/>
                    <a:pt x="79" y="114"/>
                  </a:cubicBezTo>
                  <a:cubicBezTo>
                    <a:pt x="79" y="114"/>
                    <a:pt x="79" y="114"/>
                    <a:pt x="80" y="115"/>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7" name="Freeform 79"/>
            <p:cNvSpPr>
              <a:spLocks/>
            </p:cNvSpPr>
            <p:nvPr/>
          </p:nvSpPr>
          <p:spPr bwMode="auto">
            <a:xfrm>
              <a:off x="8680450" y="3043238"/>
              <a:ext cx="227013" cy="260350"/>
            </a:xfrm>
            <a:custGeom>
              <a:avLst/>
              <a:gdLst>
                <a:gd name="T0" fmla="*/ 90 w 107"/>
                <a:gd name="T1" fmla="*/ 0 h 123"/>
                <a:gd name="T2" fmla="*/ 6 w 107"/>
                <a:gd name="T3" fmla="*/ 95 h 123"/>
                <a:gd name="T4" fmla="*/ 5 w 107"/>
                <a:gd name="T5" fmla="*/ 96 h 123"/>
                <a:gd name="T6" fmla="*/ 8 w 107"/>
                <a:gd name="T7" fmla="*/ 118 h 123"/>
                <a:gd name="T8" fmla="*/ 30 w 107"/>
                <a:gd name="T9" fmla="*/ 115 h 123"/>
                <a:gd name="T10" fmla="*/ 107 w 107"/>
                <a:gd name="T11" fmla="*/ 14 h 123"/>
                <a:gd name="T12" fmla="*/ 90 w 107"/>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07" h="123">
                  <a:moveTo>
                    <a:pt x="90" y="0"/>
                  </a:moveTo>
                  <a:cubicBezTo>
                    <a:pt x="6" y="95"/>
                    <a:pt x="6" y="95"/>
                    <a:pt x="6" y="95"/>
                  </a:cubicBezTo>
                  <a:cubicBezTo>
                    <a:pt x="6" y="95"/>
                    <a:pt x="6" y="96"/>
                    <a:pt x="5" y="96"/>
                  </a:cubicBezTo>
                  <a:cubicBezTo>
                    <a:pt x="0" y="103"/>
                    <a:pt x="1" y="113"/>
                    <a:pt x="8" y="118"/>
                  </a:cubicBezTo>
                  <a:cubicBezTo>
                    <a:pt x="15" y="123"/>
                    <a:pt x="25" y="122"/>
                    <a:pt x="30" y="115"/>
                  </a:cubicBezTo>
                  <a:cubicBezTo>
                    <a:pt x="107" y="14"/>
                    <a:pt x="107" y="14"/>
                    <a:pt x="107" y="14"/>
                  </a:cubicBezTo>
                  <a:cubicBezTo>
                    <a:pt x="101" y="10"/>
                    <a:pt x="95" y="5"/>
                    <a:pt x="90" y="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6" name="Group 125"/>
          <p:cNvGrpSpPr/>
          <p:nvPr/>
        </p:nvGrpSpPr>
        <p:grpSpPr>
          <a:xfrm>
            <a:off x="7738701" y="1223633"/>
            <a:ext cx="562672" cy="898358"/>
            <a:chOff x="10472738" y="2108200"/>
            <a:chExt cx="558800" cy="892176"/>
          </a:xfrm>
          <a:solidFill>
            <a:schemeClr val="accent5"/>
          </a:solidFill>
        </p:grpSpPr>
        <p:sp>
          <p:nvSpPr>
            <p:cNvPr id="88" name="Freeform 80"/>
            <p:cNvSpPr>
              <a:spLocks/>
            </p:cNvSpPr>
            <p:nvPr/>
          </p:nvSpPr>
          <p:spPr bwMode="auto">
            <a:xfrm>
              <a:off x="10691813" y="2973388"/>
              <a:ext cx="122238" cy="26988"/>
            </a:xfrm>
            <a:custGeom>
              <a:avLst/>
              <a:gdLst>
                <a:gd name="T0" fmla="*/ 0 w 58"/>
                <a:gd name="T1" fmla="*/ 0 h 13"/>
                <a:gd name="T2" fmla="*/ 29 w 58"/>
                <a:gd name="T3" fmla="*/ 13 h 13"/>
                <a:gd name="T4" fmla="*/ 58 w 58"/>
                <a:gd name="T5" fmla="*/ 0 h 13"/>
                <a:gd name="T6" fmla="*/ 0 w 58"/>
                <a:gd name="T7" fmla="*/ 0 h 13"/>
              </a:gdLst>
              <a:ahLst/>
              <a:cxnLst>
                <a:cxn ang="0">
                  <a:pos x="T0" y="T1"/>
                </a:cxn>
                <a:cxn ang="0">
                  <a:pos x="T2" y="T3"/>
                </a:cxn>
                <a:cxn ang="0">
                  <a:pos x="T4" y="T5"/>
                </a:cxn>
                <a:cxn ang="0">
                  <a:pos x="T6" y="T7"/>
                </a:cxn>
              </a:cxnLst>
              <a:rect l="0" t="0" r="r" b="b"/>
              <a:pathLst>
                <a:path w="58" h="13">
                  <a:moveTo>
                    <a:pt x="0" y="0"/>
                  </a:moveTo>
                  <a:cubicBezTo>
                    <a:pt x="7" y="8"/>
                    <a:pt x="18" y="13"/>
                    <a:pt x="29" y="13"/>
                  </a:cubicBezTo>
                  <a:cubicBezTo>
                    <a:pt x="41" y="13"/>
                    <a:pt x="51" y="8"/>
                    <a:pt x="5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9" name="Freeform 81"/>
            <p:cNvSpPr>
              <a:spLocks/>
            </p:cNvSpPr>
            <p:nvPr/>
          </p:nvSpPr>
          <p:spPr bwMode="auto">
            <a:xfrm>
              <a:off x="10631488" y="2897188"/>
              <a:ext cx="241300" cy="31750"/>
            </a:xfrm>
            <a:custGeom>
              <a:avLst/>
              <a:gdLst>
                <a:gd name="T0" fmla="*/ 107 w 114"/>
                <a:gd name="T1" fmla="*/ 15 h 15"/>
                <a:gd name="T2" fmla="*/ 8 w 114"/>
                <a:gd name="T3" fmla="*/ 15 h 15"/>
                <a:gd name="T4" fmla="*/ 0 w 114"/>
                <a:gd name="T5" fmla="*/ 8 h 15"/>
                <a:gd name="T6" fmla="*/ 0 w 114"/>
                <a:gd name="T7" fmla="*/ 8 h 15"/>
                <a:gd name="T8" fmla="*/ 8 w 114"/>
                <a:gd name="T9" fmla="*/ 0 h 15"/>
                <a:gd name="T10" fmla="*/ 107 w 114"/>
                <a:gd name="T11" fmla="*/ 0 h 15"/>
                <a:gd name="T12" fmla="*/ 114 w 114"/>
                <a:gd name="T13" fmla="*/ 8 h 15"/>
                <a:gd name="T14" fmla="*/ 114 w 114"/>
                <a:gd name="T15" fmla="*/ 8 h 15"/>
                <a:gd name="T16" fmla="*/ 107 w 114"/>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5">
                  <a:moveTo>
                    <a:pt x="107" y="15"/>
                  </a:moveTo>
                  <a:cubicBezTo>
                    <a:pt x="8" y="15"/>
                    <a:pt x="8" y="15"/>
                    <a:pt x="8" y="15"/>
                  </a:cubicBezTo>
                  <a:cubicBezTo>
                    <a:pt x="3" y="15"/>
                    <a:pt x="0" y="12"/>
                    <a:pt x="0" y="8"/>
                  </a:cubicBezTo>
                  <a:cubicBezTo>
                    <a:pt x="0" y="8"/>
                    <a:pt x="0" y="8"/>
                    <a:pt x="0" y="8"/>
                  </a:cubicBezTo>
                  <a:cubicBezTo>
                    <a:pt x="0" y="4"/>
                    <a:pt x="3" y="0"/>
                    <a:pt x="8" y="0"/>
                  </a:cubicBezTo>
                  <a:cubicBezTo>
                    <a:pt x="107" y="0"/>
                    <a:pt x="107" y="0"/>
                    <a:pt x="107" y="0"/>
                  </a:cubicBezTo>
                  <a:cubicBezTo>
                    <a:pt x="111" y="0"/>
                    <a:pt x="114" y="4"/>
                    <a:pt x="114" y="8"/>
                  </a:cubicBezTo>
                  <a:cubicBezTo>
                    <a:pt x="114" y="8"/>
                    <a:pt x="114" y="8"/>
                    <a:pt x="114" y="8"/>
                  </a:cubicBezTo>
                  <a:cubicBezTo>
                    <a:pt x="114" y="12"/>
                    <a:pt x="111" y="15"/>
                    <a:pt x="10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0" name="Freeform 82"/>
            <p:cNvSpPr>
              <a:spLocks/>
            </p:cNvSpPr>
            <p:nvPr/>
          </p:nvSpPr>
          <p:spPr bwMode="auto">
            <a:xfrm>
              <a:off x="10672763" y="2941638"/>
              <a:ext cx="160338" cy="31750"/>
            </a:xfrm>
            <a:custGeom>
              <a:avLst/>
              <a:gdLst>
                <a:gd name="T0" fmla="*/ 69 w 76"/>
                <a:gd name="T1" fmla="*/ 15 h 15"/>
                <a:gd name="T2" fmla="*/ 8 w 76"/>
                <a:gd name="T3" fmla="*/ 15 h 15"/>
                <a:gd name="T4" fmla="*/ 0 w 76"/>
                <a:gd name="T5" fmla="*/ 8 h 15"/>
                <a:gd name="T6" fmla="*/ 0 w 76"/>
                <a:gd name="T7" fmla="*/ 8 h 15"/>
                <a:gd name="T8" fmla="*/ 8 w 76"/>
                <a:gd name="T9" fmla="*/ 0 h 15"/>
                <a:gd name="T10" fmla="*/ 69 w 76"/>
                <a:gd name="T11" fmla="*/ 0 h 15"/>
                <a:gd name="T12" fmla="*/ 76 w 76"/>
                <a:gd name="T13" fmla="*/ 8 h 15"/>
                <a:gd name="T14" fmla="*/ 76 w 76"/>
                <a:gd name="T15" fmla="*/ 8 h 15"/>
                <a:gd name="T16" fmla="*/ 69 w 76"/>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5">
                  <a:moveTo>
                    <a:pt x="69" y="15"/>
                  </a:moveTo>
                  <a:cubicBezTo>
                    <a:pt x="8" y="15"/>
                    <a:pt x="8" y="15"/>
                    <a:pt x="8" y="15"/>
                  </a:cubicBezTo>
                  <a:cubicBezTo>
                    <a:pt x="4" y="15"/>
                    <a:pt x="0" y="12"/>
                    <a:pt x="0" y="8"/>
                  </a:cubicBezTo>
                  <a:cubicBezTo>
                    <a:pt x="0" y="8"/>
                    <a:pt x="0" y="8"/>
                    <a:pt x="0" y="8"/>
                  </a:cubicBezTo>
                  <a:cubicBezTo>
                    <a:pt x="0" y="4"/>
                    <a:pt x="4" y="0"/>
                    <a:pt x="8" y="0"/>
                  </a:cubicBezTo>
                  <a:cubicBezTo>
                    <a:pt x="69" y="0"/>
                    <a:pt x="69" y="0"/>
                    <a:pt x="69" y="0"/>
                  </a:cubicBezTo>
                  <a:cubicBezTo>
                    <a:pt x="73" y="0"/>
                    <a:pt x="76" y="4"/>
                    <a:pt x="76" y="8"/>
                  </a:cubicBezTo>
                  <a:cubicBezTo>
                    <a:pt x="76" y="8"/>
                    <a:pt x="76" y="8"/>
                    <a:pt x="76" y="8"/>
                  </a:cubicBezTo>
                  <a:cubicBezTo>
                    <a:pt x="76" y="12"/>
                    <a:pt x="73" y="15"/>
                    <a:pt x="6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Freeform 83"/>
            <p:cNvSpPr>
              <a:spLocks/>
            </p:cNvSpPr>
            <p:nvPr/>
          </p:nvSpPr>
          <p:spPr bwMode="auto">
            <a:xfrm>
              <a:off x="10631488" y="2852738"/>
              <a:ext cx="241300" cy="31750"/>
            </a:xfrm>
            <a:custGeom>
              <a:avLst/>
              <a:gdLst>
                <a:gd name="T0" fmla="*/ 107 w 114"/>
                <a:gd name="T1" fmla="*/ 15 h 15"/>
                <a:gd name="T2" fmla="*/ 8 w 114"/>
                <a:gd name="T3" fmla="*/ 15 h 15"/>
                <a:gd name="T4" fmla="*/ 0 w 114"/>
                <a:gd name="T5" fmla="*/ 8 h 15"/>
                <a:gd name="T6" fmla="*/ 0 w 114"/>
                <a:gd name="T7" fmla="*/ 8 h 15"/>
                <a:gd name="T8" fmla="*/ 8 w 114"/>
                <a:gd name="T9" fmla="*/ 0 h 15"/>
                <a:gd name="T10" fmla="*/ 107 w 114"/>
                <a:gd name="T11" fmla="*/ 0 h 15"/>
                <a:gd name="T12" fmla="*/ 114 w 114"/>
                <a:gd name="T13" fmla="*/ 8 h 15"/>
                <a:gd name="T14" fmla="*/ 114 w 114"/>
                <a:gd name="T15" fmla="*/ 8 h 15"/>
                <a:gd name="T16" fmla="*/ 107 w 114"/>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5">
                  <a:moveTo>
                    <a:pt x="107" y="15"/>
                  </a:moveTo>
                  <a:cubicBezTo>
                    <a:pt x="8" y="15"/>
                    <a:pt x="8" y="15"/>
                    <a:pt x="8" y="15"/>
                  </a:cubicBezTo>
                  <a:cubicBezTo>
                    <a:pt x="3" y="15"/>
                    <a:pt x="0" y="12"/>
                    <a:pt x="0" y="8"/>
                  </a:cubicBezTo>
                  <a:cubicBezTo>
                    <a:pt x="0" y="8"/>
                    <a:pt x="0" y="8"/>
                    <a:pt x="0" y="8"/>
                  </a:cubicBezTo>
                  <a:cubicBezTo>
                    <a:pt x="0" y="4"/>
                    <a:pt x="3" y="0"/>
                    <a:pt x="8" y="0"/>
                  </a:cubicBezTo>
                  <a:cubicBezTo>
                    <a:pt x="107" y="0"/>
                    <a:pt x="107" y="0"/>
                    <a:pt x="107" y="0"/>
                  </a:cubicBezTo>
                  <a:cubicBezTo>
                    <a:pt x="111" y="0"/>
                    <a:pt x="114" y="4"/>
                    <a:pt x="114" y="8"/>
                  </a:cubicBezTo>
                  <a:cubicBezTo>
                    <a:pt x="114" y="8"/>
                    <a:pt x="114" y="8"/>
                    <a:pt x="114" y="8"/>
                  </a:cubicBezTo>
                  <a:cubicBezTo>
                    <a:pt x="114" y="12"/>
                    <a:pt x="111" y="15"/>
                    <a:pt x="10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2" name="Freeform 84"/>
            <p:cNvSpPr>
              <a:spLocks/>
            </p:cNvSpPr>
            <p:nvPr/>
          </p:nvSpPr>
          <p:spPr bwMode="auto">
            <a:xfrm>
              <a:off x="10472738" y="2108200"/>
              <a:ext cx="558800" cy="731838"/>
            </a:xfrm>
            <a:custGeom>
              <a:avLst/>
              <a:gdLst>
                <a:gd name="T0" fmla="*/ 189 w 264"/>
                <a:gd name="T1" fmla="*/ 331 h 346"/>
                <a:gd name="T2" fmla="*/ 187 w 264"/>
                <a:gd name="T3" fmla="*/ 331 h 346"/>
                <a:gd name="T4" fmla="*/ 264 w 264"/>
                <a:gd name="T5" fmla="*/ 123 h 346"/>
                <a:gd name="T6" fmla="*/ 132 w 264"/>
                <a:gd name="T7" fmla="*/ 0 h 346"/>
                <a:gd name="T8" fmla="*/ 0 w 264"/>
                <a:gd name="T9" fmla="*/ 123 h 346"/>
                <a:gd name="T10" fmla="*/ 77 w 264"/>
                <a:gd name="T11" fmla="*/ 331 h 346"/>
                <a:gd name="T12" fmla="*/ 76 w 264"/>
                <a:gd name="T13" fmla="*/ 331 h 346"/>
                <a:gd name="T14" fmla="*/ 67 w 264"/>
                <a:gd name="T15" fmla="*/ 339 h 346"/>
                <a:gd name="T16" fmla="*/ 76 w 264"/>
                <a:gd name="T17" fmla="*/ 346 h 346"/>
                <a:gd name="T18" fmla="*/ 189 w 264"/>
                <a:gd name="T19" fmla="*/ 346 h 346"/>
                <a:gd name="T20" fmla="*/ 197 w 264"/>
                <a:gd name="T21" fmla="*/ 339 h 346"/>
                <a:gd name="T22" fmla="*/ 189 w 264"/>
                <a:gd name="T23" fmla="*/ 3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46">
                  <a:moveTo>
                    <a:pt x="189" y="331"/>
                  </a:moveTo>
                  <a:cubicBezTo>
                    <a:pt x="187" y="331"/>
                    <a:pt x="187" y="331"/>
                    <a:pt x="187" y="331"/>
                  </a:cubicBezTo>
                  <a:cubicBezTo>
                    <a:pt x="187" y="251"/>
                    <a:pt x="264" y="200"/>
                    <a:pt x="264" y="123"/>
                  </a:cubicBezTo>
                  <a:cubicBezTo>
                    <a:pt x="264" y="68"/>
                    <a:pt x="211" y="0"/>
                    <a:pt x="132" y="0"/>
                  </a:cubicBezTo>
                  <a:cubicBezTo>
                    <a:pt x="43" y="0"/>
                    <a:pt x="0" y="68"/>
                    <a:pt x="0" y="123"/>
                  </a:cubicBezTo>
                  <a:cubicBezTo>
                    <a:pt x="0" y="200"/>
                    <a:pt x="77" y="251"/>
                    <a:pt x="77" y="331"/>
                  </a:cubicBezTo>
                  <a:cubicBezTo>
                    <a:pt x="76" y="331"/>
                    <a:pt x="76" y="331"/>
                    <a:pt x="76" y="331"/>
                  </a:cubicBezTo>
                  <a:cubicBezTo>
                    <a:pt x="71" y="331"/>
                    <a:pt x="67" y="334"/>
                    <a:pt x="67" y="339"/>
                  </a:cubicBezTo>
                  <a:cubicBezTo>
                    <a:pt x="67" y="343"/>
                    <a:pt x="71" y="346"/>
                    <a:pt x="76" y="346"/>
                  </a:cubicBezTo>
                  <a:cubicBezTo>
                    <a:pt x="189" y="346"/>
                    <a:pt x="189" y="346"/>
                    <a:pt x="189" y="346"/>
                  </a:cubicBezTo>
                  <a:cubicBezTo>
                    <a:pt x="193" y="346"/>
                    <a:pt x="197" y="343"/>
                    <a:pt x="197" y="339"/>
                  </a:cubicBezTo>
                  <a:cubicBezTo>
                    <a:pt x="197" y="334"/>
                    <a:pt x="193" y="331"/>
                    <a:pt x="189"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30" name="Group 129"/>
          <p:cNvGrpSpPr/>
          <p:nvPr/>
        </p:nvGrpSpPr>
        <p:grpSpPr>
          <a:xfrm>
            <a:off x="6025310" y="2285704"/>
            <a:ext cx="489118" cy="780258"/>
            <a:chOff x="8305800" y="3411538"/>
            <a:chExt cx="533400" cy="850900"/>
          </a:xfrm>
          <a:solidFill>
            <a:schemeClr val="accent3"/>
          </a:solidFill>
        </p:grpSpPr>
        <p:sp>
          <p:nvSpPr>
            <p:cNvPr id="93" name="Freeform 85"/>
            <p:cNvSpPr>
              <a:spLocks/>
            </p:cNvSpPr>
            <p:nvPr/>
          </p:nvSpPr>
          <p:spPr bwMode="auto">
            <a:xfrm>
              <a:off x="8515350" y="4237038"/>
              <a:ext cx="115888" cy="25400"/>
            </a:xfrm>
            <a:custGeom>
              <a:avLst/>
              <a:gdLst>
                <a:gd name="T0" fmla="*/ 0 w 55"/>
                <a:gd name="T1" fmla="*/ 0 h 12"/>
                <a:gd name="T2" fmla="*/ 27 w 55"/>
                <a:gd name="T3" fmla="*/ 12 h 12"/>
                <a:gd name="T4" fmla="*/ 55 w 55"/>
                <a:gd name="T5" fmla="*/ 0 h 12"/>
                <a:gd name="T6" fmla="*/ 0 w 55"/>
                <a:gd name="T7" fmla="*/ 0 h 12"/>
              </a:gdLst>
              <a:ahLst/>
              <a:cxnLst>
                <a:cxn ang="0">
                  <a:pos x="T0" y="T1"/>
                </a:cxn>
                <a:cxn ang="0">
                  <a:pos x="T2" y="T3"/>
                </a:cxn>
                <a:cxn ang="0">
                  <a:pos x="T4" y="T5"/>
                </a:cxn>
                <a:cxn ang="0">
                  <a:pos x="T6" y="T7"/>
                </a:cxn>
              </a:cxnLst>
              <a:rect l="0" t="0" r="r" b="b"/>
              <a:pathLst>
                <a:path w="55" h="12">
                  <a:moveTo>
                    <a:pt x="0" y="0"/>
                  </a:moveTo>
                  <a:cubicBezTo>
                    <a:pt x="6" y="7"/>
                    <a:pt x="16" y="12"/>
                    <a:pt x="27" y="12"/>
                  </a:cubicBezTo>
                  <a:cubicBezTo>
                    <a:pt x="38" y="12"/>
                    <a:pt x="48" y="7"/>
                    <a:pt x="5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4" name="Freeform 86"/>
            <p:cNvSpPr>
              <a:spLocks/>
            </p:cNvSpPr>
            <p:nvPr/>
          </p:nvSpPr>
          <p:spPr bwMode="auto">
            <a:xfrm>
              <a:off x="8458200" y="4165600"/>
              <a:ext cx="230188" cy="28575"/>
            </a:xfrm>
            <a:custGeom>
              <a:avLst/>
              <a:gdLst>
                <a:gd name="T0" fmla="*/ 101 w 109"/>
                <a:gd name="T1" fmla="*/ 14 h 14"/>
                <a:gd name="T2" fmla="*/ 7 w 109"/>
                <a:gd name="T3" fmla="*/ 14 h 14"/>
                <a:gd name="T4" fmla="*/ 0 w 109"/>
                <a:gd name="T5" fmla="*/ 7 h 14"/>
                <a:gd name="T6" fmla="*/ 0 w 109"/>
                <a:gd name="T7" fmla="*/ 7 h 14"/>
                <a:gd name="T8" fmla="*/ 7 w 109"/>
                <a:gd name="T9" fmla="*/ 0 h 14"/>
                <a:gd name="T10" fmla="*/ 101 w 109"/>
                <a:gd name="T11" fmla="*/ 0 h 14"/>
                <a:gd name="T12" fmla="*/ 109 w 109"/>
                <a:gd name="T13" fmla="*/ 7 h 14"/>
                <a:gd name="T14" fmla="*/ 109 w 109"/>
                <a:gd name="T15" fmla="*/ 7 h 14"/>
                <a:gd name="T16" fmla="*/ 101 w 10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4">
                  <a:moveTo>
                    <a:pt x="101" y="14"/>
                  </a:moveTo>
                  <a:cubicBezTo>
                    <a:pt x="7" y="14"/>
                    <a:pt x="7" y="14"/>
                    <a:pt x="7" y="14"/>
                  </a:cubicBezTo>
                  <a:cubicBezTo>
                    <a:pt x="3" y="14"/>
                    <a:pt x="0" y="11"/>
                    <a:pt x="0" y="7"/>
                  </a:cubicBezTo>
                  <a:cubicBezTo>
                    <a:pt x="0" y="7"/>
                    <a:pt x="0" y="7"/>
                    <a:pt x="0" y="7"/>
                  </a:cubicBezTo>
                  <a:cubicBezTo>
                    <a:pt x="0" y="3"/>
                    <a:pt x="3" y="0"/>
                    <a:pt x="7" y="0"/>
                  </a:cubicBezTo>
                  <a:cubicBezTo>
                    <a:pt x="101" y="0"/>
                    <a:pt x="101" y="0"/>
                    <a:pt x="101" y="0"/>
                  </a:cubicBezTo>
                  <a:cubicBezTo>
                    <a:pt x="105" y="0"/>
                    <a:pt x="109" y="3"/>
                    <a:pt x="109" y="7"/>
                  </a:cubicBezTo>
                  <a:cubicBezTo>
                    <a:pt x="109" y="7"/>
                    <a:pt x="109" y="7"/>
                    <a:pt x="109" y="7"/>
                  </a:cubicBezTo>
                  <a:cubicBezTo>
                    <a:pt x="109" y="11"/>
                    <a:pt x="105" y="14"/>
                    <a:pt x="10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5" name="Freeform 87"/>
            <p:cNvSpPr>
              <a:spLocks/>
            </p:cNvSpPr>
            <p:nvPr/>
          </p:nvSpPr>
          <p:spPr bwMode="auto">
            <a:xfrm>
              <a:off x="8496300" y="4206875"/>
              <a:ext cx="152400" cy="30163"/>
            </a:xfrm>
            <a:custGeom>
              <a:avLst/>
              <a:gdLst>
                <a:gd name="T0" fmla="*/ 65 w 72"/>
                <a:gd name="T1" fmla="*/ 14 h 14"/>
                <a:gd name="T2" fmla="*/ 7 w 72"/>
                <a:gd name="T3" fmla="*/ 14 h 14"/>
                <a:gd name="T4" fmla="*/ 0 w 72"/>
                <a:gd name="T5" fmla="*/ 7 h 14"/>
                <a:gd name="T6" fmla="*/ 0 w 72"/>
                <a:gd name="T7" fmla="*/ 7 h 14"/>
                <a:gd name="T8" fmla="*/ 7 w 72"/>
                <a:gd name="T9" fmla="*/ 0 h 14"/>
                <a:gd name="T10" fmla="*/ 65 w 72"/>
                <a:gd name="T11" fmla="*/ 0 h 14"/>
                <a:gd name="T12" fmla="*/ 72 w 72"/>
                <a:gd name="T13" fmla="*/ 7 h 14"/>
                <a:gd name="T14" fmla="*/ 72 w 72"/>
                <a:gd name="T15" fmla="*/ 7 h 14"/>
                <a:gd name="T16" fmla="*/ 65 w 7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
                  <a:moveTo>
                    <a:pt x="65" y="14"/>
                  </a:moveTo>
                  <a:cubicBezTo>
                    <a:pt x="7" y="14"/>
                    <a:pt x="7" y="14"/>
                    <a:pt x="7" y="14"/>
                  </a:cubicBezTo>
                  <a:cubicBezTo>
                    <a:pt x="3" y="14"/>
                    <a:pt x="0" y="11"/>
                    <a:pt x="0" y="7"/>
                  </a:cubicBezTo>
                  <a:cubicBezTo>
                    <a:pt x="0" y="7"/>
                    <a:pt x="0" y="7"/>
                    <a:pt x="0" y="7"/>
                  </a:cubicBezTo>
                  <a:cubicBezTo>
                    <a:pt x="0" y="3"/>
                    <a:pt x="3" y="0"/>
                    <a:pt x="7" y="0"/>
                  </a:cubicBezTo>
                  <a:cubicBezTo>
                    <a:pt x="65" y="0"/>
                    <a:pt x="65" y="0"/>
                    <a:pt x="65" y="0"/>
                  </a:cubicBezTo>
                  <a:cubicBezTo>
                    <a:pt x="69" y="0"/>
                    <a:pt x="72" y="3"/>
                    <a:pt x="72" y="7"/>
                  </a:cubicBezTo>
                  <a:cubicBezTo>
                    <a:pt x="72" y="7"/>
                    <a:pt x="72" y="7"/>
                    <a:pt x="72" y="7"/>
                  </a:cubicBezTo>
                  <a:cubicBezTo>
                    <a:pt x="72" y="11"/>
                    <a:pt x="69" y="14"/>
                    <a:pt x="6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6" name="Freeform 88"/>
            <p:cNvSpPr>
              <a:spLocks/>
            </p:cNvSpPr>
            <p:nvPr/>
          </p:nvSpPr>
          <p:spPr bwMode="auto">
            <a:xfrm>
              <a:off x="8458200" y="4121150"/>
              <a:ext cx="230188" cy="31750"/>
            </a:xfrm>
            <a:custGeom>
              <a:avLst/>
              <a:gdLst>
                <a:gd name="T0" fmla="*/ 101 w 109"/>
                <a:gd name="T1" fmla="*/ 15 h 15"/>
                <a:gd name="T2" fmla="*/ 7 w 109"/>
                <a:gd name="T3" fmla="*/ 15 h 15"/>
                <a:gd name="T4" fmla="*/ 0 w 109"/>
                <a:gd name="T5" fmla="*/ 8 h 15"/>
                <a:gd name="T6" fmla="*/ 0 w 109"/>
                <a:gd name="T7" fmla="*/ 8 h 15"/>
                <a:gd name="T8" fmla="*/ 7 w 109"/>
                <a:gd name="T9" fmla="*/ 0 h 15"/>
                <a:gd name="T10" fmla="*/ 101 w 109"/>
                <a:gd name="T11" fmla="*/ 0 h 15"/>
                <a:gd name="T12" fmla="*/ 109 w 109"/>
                <a:gd name="T13" fmla="*/ 8 h 15"/>
                <a:gd name="T14" fmla="*/ 109 w 109"/>
                <a:gd name="T15" fmla="*/ 8 h 15"/>
                <a:gd name="T16" fmla="*/ 101 w 10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5">
                  <a:moveTo>
                    <a:pt x="101" y="15"/>
                  </a:moveTo>
                  <a:cubicBezTo>
                    <a:pt x="7" y="15"/>
                    <a:pt x="7" y="15"/>
                    <a:pt x="7" y="15"/>
                  </a:cubicBezTo>
                  <a:cubicBezTo>
                    <a:pt x="3" y="15"/>
                    <a:pt x="0" y="12"/>
                    <a:pt x="0" y="8"/>
                  </a:cubicBezTo>
                  <a:cubicBezTo>
                    <a:pt x="0" y="8"/>
                    <a:pt x="0" y="8"/>
                    <a:pt x="0" y="8"/>
                  </a:cubicBezTo>
                  <a:cubicBezTo>
                    <a:pt x="0" y="4"/>
                    <a:pt x="3" y="0"/>
                    <a:pt x="7" y="0"/>
                  </a:cubicBezTo>
                  <a:cubicBezTo>
                    <a:pt x="101" y="0"/>
                    <a:pt x="101" y="0"/>
                    <a:pt x="101" y="0"/>
                  </a:cubicBezTo>
                  <a:cubicBezTo>
                    <a:pt x="105" y="0"/>
                    <a:pt x="109" y="4"/>
                    <a:pt x="109" y="8"/>
                  </a:cubicBezTo>
                  <a:cubicBezTo>
                    <a:pt x="109" y="8"/>
                    <a:pt x="109" y="8"/>
                    <a:pt x="109" y="8"/>
                  </a:cubicBezTo>
                  <a:cubicBezTo>
                    <a:pt x="109" y="12"/>
                    <a:pt x="105" y="15"/>
                    <a:pt x="10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Freeform 89"/>
            <p:cNvSpPr>
              <a:spLocks/>
            </p:cNvSpPr>
            <p:nvPr/>
          </p:nvSpPr>
          <p:spPr bwMode="auto">
            <a:xfrm>
              <a:off x="8305800" y="3411538"/>
              <a:ext cx="533400" cy="698500"/>
            </a:xfrm>
            <a:custGeom>
              <a:avLst/>
              <a:gdLst>
                <a:gd name="T0" fmla="*/ 180 w 252"/>
                <a:gd name="T1" fmla="*/ 315 h 330"/>
                <a:gd name="T2" fmla="*/ 179 w 252"/>
                <a:gd name="T3" fmla="*/ 315 h 330"/>
                <a:gd name="T4" fmla="*/ 252 w 252"/>
                <a:gd name="T5" fmla="*/ 117 h 330"/>
                <a:gd name="T6" fmla="*/ 126 w 252"/>
                <a:gd name="T7" fmla="*/ 0 h 330"/>
                <a:gd name="T8" fmla="*/ 0 w 252"/>
                <a:gd name="T9" fmla="*/ 117 h 330"/>
                <a:gd name="T10" fmla="*/ 74 w 252"/>
                <a:gd name="T11" fmla="*/ 315 h 330"/>
                <a:gd name="T12" fmla="*/ 72 w 252"/>
                <a:gd name="T13" fmla="*/ 315 h 330"/>
                <a:gd name="T14" fmla="*/ 64 w 252"/>
                <a:gd name="T15" fmla="*/ 323 h 330"/>
                <a:gd name="T16" fmla="*/ 72 w 252"/>
                <a:gd name="T17" fmla="*/ 330 h 330"/>
                <a:gd name="T18" fmla="*/ 180 w 252"/>
                <a:gd name="T19" fmla="*/ 330 h 330"/>
                <a:gd name="T20" fmla="*/ 188 w 252"/>
                <a:gd name="T21" fmla="*/ 323 h 330"/>
                <a:gd name="T22" fmla="*/ 180 w 252"/>
                <a:gd name="T23" fmla="*/ 31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30">
                  <a:moveTo>
                    <a:pt x="180" y="315"/>
                  </a:moveTo>
                  <a:cubicBezTo>
                    <a:pt x="179" y="315"/>
                    <a:pt x="179" y="315"/>
                    <a:pt x="179" y="315"/>
                  </a:cubicBezTo>
                  <a:cubicBezTo>
                    <a:pt x="179" y="239"/>
                    <a:pt x="252" y="191"/>
                    <a:pt x="252" y="117"/>
                  </a:cubicBezTo>
                  <a:cubicBezTo>
                    <a:pt x="252" y="64"/>
                    <a:pt x="201" y="0"/>
                    <a:pt x="126" y="0"/>
                  </a:cubicBezTo>
                  <a:cubicBezTo>
                    <a:pt x="41" y="0"/>
                    <a:pt x="0" y="64"/>
                    <a:pt x="0" y="117"/>
                  </a:cubicBezTo>
                  <a:cubicBezTo>
                    <a:pt x="0" y="191"/>
                    <a:pt x="74" y="239"/>
                    <a:pt x="74" y="315"/>
                  </a:cubicBezTo>
                  <a:cubicBezTo>
                    <a:pt x="72" y="315"/>
                    <a:pt x="72" y="315"/>
                    <a:pt x="72" y="315"/>
                  </a:cubicBezTo>
                  <a:cubicBezTo>
                    <a:pt x="68" y="315"/>
                    <a:pt x="64" y="319"/>
                    <a:pt x="64" y="323"/>
                  </a:cubicBezTo>
                  <a:cubicBezTo>
                    <a:pt x="64" y="327"/>
                    <a:pt x="68" y="330"/>
                    <a:pt x="72" y="330"/>
                  </a:cubicBezTo>
                  <a:cubicBezTo>
                    <a:pt x="180" y="330"/>
                    <a:pt x="180" y="330"/>
                    <a:pt x="180" y="330"/>
                  </a:cubicBezTo>
                  <a:cubicBezTo>
                    <a:pt x="184" y="330"/>
                    <a:pt x="188" y="327"/>
                    <a:pt x="188" y="323"/>
                  </a:cubicBezTo>
                  <a:cubicBezTo>
                    <a:pt x="188" y="319"/>
                    <a:pt x="184" y="315"/>
                    <a:pt x="180"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1" name="Group 120"/>
          <p:cNvGrpSpPr/>
          <p:nvPr/>
        </p:nvGrpSpPr>
        <p:grpSpPr>
          <a:xfrm>
            <a:off x="8355225" y="2269273"/>
            <a:ext cx="494102" cy="724379"/>
            <a:chOff x="11220450" y="3417888"/>
            <a:chExt cx="514350" cy="754063"/>
          </a:xfrm>
        </p:grpSpPr>
        <p:sp>
          <p:nvSpPr>
            <p:cNvPr id="98" name="Freeform 90"/>
            <p:cNvSpPr>
              <a:spLocks/>
            </p:cNvSpPr>
            <p:nvPr/>
          </p:nvSpPr>
          <p:spPr bwMode="auto">
            <a:xfrm>
              <a:off x="11372850" y="4103688"/>
              <a:ext cx="217488" cy="26988"/>
            </a:xfrm>
            <a:custGeom>
              <a:avLst/>
              <a:gdLst>
                <a:gd name="T0" fmla="*/ 96 w 103"/>
                <a:gd name="T1" fmla="*/ 13 h 13"/>
                <a:gd name="T2" fmla="*/ 7 w 103"/>
                <a:gd name="T3" fmla="*/ 13 h 13"/>
                <a:gd name="T4" fmla="*/ 0 w 103"/>
                <a:gd name="T5" fmla="*/ 6 h 13"/>
                <a:gd name="T6" fmla="*/ 0 w 103"/>
                <a:gd name="T7" fmla="*/ 6 h 13"/>
                <a:gd name="T8" fmla="*/ 7 w 103"/>
                <a:gd name="T9" fmla="*/ 0 h 13"/>
                <a:gd name="T10" fmla="*/ 96 w 103"/>
                <a:gd name="T11" fmla="*/ 0 h 13"/>
                <a:gd name="T12" fmla="*/ 103 w 103"/>
                <a:gd name="T13" fmla="*/ 6 h 13"/>
                <a:gd name="T14" fmla="*/ 103 w 103"/>
                <a:gd name="T15" fmla="*/ 6 h 13"/>
                <a:gd name="T16" fmla="*/ 96 w 10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
                  <a:moveTo>
                    <a:pt x="96" y="13"/>
                  </a:moveTo>
                  <a:cubicBezTo>
                    <a:pt x="7" y="13"/>
                    <a:pt x="7" y="13"/>
                    <a:pt x="7" y="13"/>
                  </a:cubicBezTo>
                  <a:cubicBezTo>
                    <a:pt x="3" y="13"/>
                    <a:pt x="0" y="10"/>
                    <a:pt x="0" y="6"/>
                  </a:cubicBezTo>
                  <a:cubicBezTo>
                    <a:pt x="0" y="6"/>
                    <a:pt x="0" y="6"/>
                    <a:pt x="0" y="6"/>
                  </a:cubicBezTo>
                  <a:cubicBezTo>
                    <a:pt x="0" y="3"/>
                    <a:pt x="3" y="0"/>
                    <a:pt x="7" y="0"/>
                  </a:cubicBezTo>
                  <a:cubicBezTo>
                    <a:pt x="96" y="0"/>
                    <a:pt x="96" y="0"/>
                    <a:pt x="96" y="0"/>
                  </a:cubicBezTo>
                  <a:cubicBezTo>
                    <a:pt x="100" y="0"/>
                    <a:pt x="103" y="3"/>
                    <a:pt x="103" y="6"/>
                  </a:cubicBezTo>
                  <a:cubicBezTo>
                    <a:pt x="103" y="6"/>
                    <a:pt x="103" y="6"/>
                    <a:pt x="103" y="6"/>
                  </a:cubicBezTo>
                  <a:cubicBezTo>
                    <a:pt x="103" y="10"/>
                    <a:pt x="100" y="13"/>
                    <a:pt x="96" y="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9" name="Freeform 91"/>
            <p:cNvSpPr>
              <a:spLocks/>
            </p:cNvSpPr>
            <p:nvPr/>
          </p:nvSpPr>
          <p:spPr bwMode="auto">
            <a:xfrm>
              <a:off x="11409363" y="4141788"/>
              <a:ext cx="146050" cy="30163"/>
            </a:xfrm>
            <a:custGeom>
              <a:avLst/>
              <a:gdLst>
                <a:gd name="T0" fmla="*/ 63 w 69"/>
                <a:gd name="T1" fmla="*/ 14 h 14"/>
                <a:gd name="T2" fmla="*/ 6 w 69"/>
                <a:gd name="T3" fmla="*/ 14 h 14"/>
                <a:gd name="T4" fmla="*/ 0 w 69"/>
                <a:gd name="T5" fmla="*/ 8 h 14"/>
                <a:gd name="T6" fmla="*/ 0 w 69"/>
                <a:gd name="T7" fmla="*/ 6 h 14"/>
                <a:gd name="T8" fmla="*/ 6 w 69"/>
                <a:gd name="T9" fmla="*/ 0 h 14"/>
                <a:gd name="T10" fmla="*/ 63 w 69"/>
                <a:gd name="T11" fmla="*/ 0 h 14"/>
                <a:gd name="T12" fmla="*/ 69 w 69"/>
                <a:gd name="T13" fmla="*/ 6 h 14"/>
                <a:gd name="T14" fmla="*/ 69 w 69"/>
                <a:gd name="T15" fmla="*/ 8 h 14"/>
                <a:gd name="T16" fmla="*/ 63 w 6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4">
                  <a:moveTo>
                    <a:pt x="63" y="14"/>
                  </a:moveTo>
                  <a:cubicBezTo>
                    <a:pt x="6" y="14"/>
                    <a:pt x="6" y="14"/>
                    <a:pt x="6" y="14"/>
                  </a:cubicBezTo>
                  <a:cubicBezTo>
                    <a:pt x="3" y="14"/>
                    <a:pt x="0" y="11"/>
                    <a:pt x="0" y="8"/>
                  </a:cubicBezTo>
                  <a:cubicBezTo>
                    <a:pt x="0" y="6"/>
                    <a:pt x="0" y="6"/>
                    <a:pt x="0" y="6"/>
                  </a:cubicBezTo>
                  <a:cubicBezTo>
                    <a:pt x="0" y="3"/>
                    <a:pt x="3" y="0"/>
                    <a:pt x="6" y="0"/>
                  </a:cubicBezTo>
                  <a:cubicBezTo>
                    <a:pt x="63" y="0"/>
                    <a:pt x="63" y="0"/>
                    <a:pt x="63" y="0"/>
                  </a:cubicBezTo>
                  <a:cubicBezTo>
                    <a:pt x="66" y="0"/>
                    <a:pt x="69" y="3"/>
                    <a:pt x="69" y="6"/>
                  </a:cubicBezTo>
                  <a:cubicBezTo>
                    <a:pt x="69" y="8"/>
                    <a:pt x="69" y="8"/>
                    <a:pt x="69" y="8"/>
                  </a:cubicBezTo>
                  <a:cubicBezTo>
                    <a:pt x="69" y="11"/>
                    <a:pt x="66" y="14"/>
                    <a:pt x="63" y="1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Freeform 92"/>
            <p:cNvSpPr>
              <a:spLocks/>
            </p:cNvSpPr>
            <p:nvPr/>
          </p:nvSpPr>
          <p:spPr bwMode="auto">
            <a:xfrm>
              <a:off x="11372850" y="4064000"/>
              <a:ext cx="217488" cy="26988"/>
            </a:xfrm>
            <a:custGeom>
              <a:avLst/>
              <a:gdLst>
                <a:gd name="T0" fmla="*/ 96 w 103"/>
                <a:gd name="T1" fmla="*/ 13 h 13"/>
                <a:gd name="T2" fmla="*/ 7 w 103"/>
                <a:gd name="T3" fmla="*/ 13 h 13"/>
                <a:gd name="T4" fmla="*/ 0 w 103"/>
                <a:gd name="T5" fmla="*/ 7 h 13"/>
                <a:gd name="T6" fmla="*/ 0 w 103"/>
                <a:gd name="T7" fmla="*/ 7 h 13"/>
                <a:gd name="T8" fmla="*/ 7 w 103"/>
                <a:gd name="T9" fmla="*/ 0 h 13"/>
                <a:gd name="T10" fmla="*/ 96 w 103"/>
                <a:gd name="T11" fmla="*/ 0 h 13"/>
                <a:gd name="T12" fmla="*/ 103 w 103"/>
                <a:gd name="T13" fmla="*/ 7 h 13"/>
                <a:gd name="T14" fmla="*/ 103 w 103"/>
                <a:gd name="T15" fmla="*/ 7 h 13"/>
                <a:gd name="T16" fmla="*/ 96 w 10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
                  <a:moveTo>
                    <a:pt x="96" y="13"/>
                  </a:moveTo>
                  <a:cubicBezTo>
                    <a:pt x="7" y="13"/>
                    <a:pt x="7" y="13"/>
                    <a:pt x="7" y="13"/>
                  </a:cubicBezTo>
                  <a:cubicBezTo>
                    <a:pt x="3" y="13"/>
                    <a:pt x="0" y="10"/>
                    <a:pt x="0" y="7"/>
                  </a:cubicBezTo>
                  <a:cubicBezTo>
                    <a:pt x="0" y="7"/>
                    <a:pt x="0" y="7"/>
                    <a:pt x="0" y="7"/>
                  </a:cubicBezTo>
                  <a:cubicBezTo>
                    <a:pt x="0" y="3"/>
                    <a:pt x="3" y="0"/>
                    <a:pt x="7" y="0"/>
                  </a:cubicBezTo>
                  <a:cubicBezTo>
                    <a:pt x="96" y="0"/>
                    <a:pt x="96" y="0"/>
                    <a:pt x="96" y="0"/>
                  </a:cubicBezTo>
                  <a:cubicBezTo>
                    <a:pt x="100" y="0"/>
                    <a:pt x="103" y="3"/>
                    <a:pt x="103" y="7"/>
                  </a:cubicBezTo>
                  <a:cubicBezTo>
                    <a:pt x="103" y="7"/>
                    <a:pt x="103" y="7"/>
                    <a:pt x="103" y="7"/>
                  </a:cubicBezTo>
                  <a:cubicBezTo>
                    <a:pt x="103" y="10"/>
                    <a:pt x="100" y="13"/>
                    <a:pt x="96" y="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1" name="Freeform 93"/>
            <p:cNvSpPr>
              <a:spLocks noEditPoints="1"/>
            </p:cNvSpPr>
            <p:nvPr/>
          </p:nvSpPr>
          <p:spPr bwMode="auto">
            <a:xfrm>
              <a:off x="11220450" y="3417888"/>
              <a:ext cx="514350" cy="627063"/>
            </a:xfrm>
            <a:custGeom>
              <a:avLst/>
              <a:gdLst>
                <a:gd name="T0" fmla="*/ 81 w 243"/>
                <a:gd name="T1" fmla="*/ 296 h 296"/>
                <a:gd name="T2" fmla="*/ 66 w 243"/>
                <a:gd name="T3" fmla="*/ 282 h 296"/>
                <a:gd name="T4" fmla="*/ 34 w 243"/>
                <a:gd name="T5" fmla="*/ 202 h 296"/>
                <a:gd name="T6" fmla="*/ 0 w 243"/>
                <a:gd name="T7" fmla="*/ 112 h 296"/>
                <a:gd name="T8" fmla="*/ 122 w 243"/>
                <a:gd name="T9" fmla="*/ 0 h 296"/>
                <a:gd name="T10" fmla="*/ 243 w 243"/>
                <a:gd name="T11" fmla="*/ 112 h 296"/>
                <a:gd name="T12" fmla="*/ 210 w 243"/>
                <a:gd name="T13" fmla="*/ 202 h 296"/>
                <a:gd name="T14" fmla="*/ 177 w 243"/>
                <a:gd name="T15" fmla="*/ 282 h 296"/>
                <a:gd name="T16" fmla="*/ 162 w 243"/>
                <a:gd name="T17" fmla="*/ 296 h 296"/>
                <a:gd name="T18" fmla="*/ 81 w 243"/>
                <a:gd name="T19" fmla="*/ 296 h 296"/>
                <a:gd name="T20" fmla="*/ 162 w 243"/>
                <a:gd name="T21" fmla="*/ 280 h 296"/>
                <a:gd name="T22" fmla="*/ 196 w 243"/>
                <a:gd name="T23" fmla="*/ 194 h 296"/>
                <a:gd name="T24" fmla="*/ 228 w 243"/>
                <a:gd name="T25" fmla="*/ 112 h 296"/>
                <a:gd name="T26" fmla="*/ 122 w 243"/>
                <a:gd name="T27" fmla="*/ 16 h 296"/>
                <a:gd name="T28" fmla="*/ 15 w 243"/>
                <a:gd name="T29" fmla="*/ 112 h 296"/>
                <a:gd name="T30" fmla="*/ 47 w 243"/>
                <a:gd name="T31" fmla="*/ 194 h 296"/>
                <a:gd name="T32" fmla="*/ 82 w 243"/>
                <a:gd name="T33" fmla="*/ 280 h 296"/>
                <a:gd name="T34" fmla="*/ 162 w 243"/>
                <a:gd name="T35" fmla="*/ 28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296">
                  <a:moveTo>
                    <a:pt x="81" y="296"/>
                  </a:moveTo>
                  <a:cubicBezTo>
                    <a:pt x="73" y="296"/>
                    <a:pt x="67" y="290"/>
                    <a:pt x="66" y="282"/>
                  </a:cubicBezTo>
                  <a:cubicBezTo>
                    <a:pt x="64" y="252"/>
                    <a:pt x="49" y="227"/>
                    <a:pt x="34" y="202"/>
                  </a:cubicBezTo>
                  <a:cubicBezTo>
                    <a:pt x="17" y="175"/>
                    <a:pt x="0" y="146"/>
                    <a:pt x="0" y="112"/>
                  </a:cubicBezTo>
                  <a:cubicBezTo>
                    <a:pt x="0" y="58"/>
                    <a:pt x="43" y="0"/>
                    <a:pt x="122" y="0"/>
                  </a:cubicBezTo>
                  <a:cubicBezTo>
                    <a:pt x="191" y="0"/>
                    <a:pt x="243" y="59"/>
                    <a:pt x="243" y="112"/>
                  </a:cubicBezTo>
                  <a:cubicBezTo>
                    <a:pt x="243" y="146"/>
                    <a:pt x="226" y="175"/>
                    <a:pt x="210" y="202"/>
                  </a:cubicBezTo>
                  <a:cubicBezTo>
                    <a:pt x="195" y="227"/>
                    <a:pt x="179" y="252"/>
                    <a:pt x="177" y="282"/>
                  </a:cubicBezTo>
                  <a:cubicBezTo>
                    <a:pt x="177" y="290"/>
                    <a:pt x="170" y="296"/>
                    <a:pt x="162" y="296"/>
                  </a:cubicBezTo>
                  <a:lnTo>
                    <a:pt x="81" y="296"/>
                  </a:lnTo>
                  <a:close/>
                  <a:moveTo>
                    <a:pt x="162" y="280"/>
                  </a:moveTo>
                  <a:cubicBezTo>
                    <a:pt x="164" y="247"/>
                    <a:pt x="180" y="220"/>
                    <a:pt x="196" y="194"/>
                  </a:cubicBezTo>
                  <a:cubicBezTo>
                    <a:pt x="212" y="167"/>
                    <a:pt x="228" y="142"/>
                    <a:pt x="228" y="112"/>
                  </a:cubicBezTo>
                  <a:cubicBezTo>
                    <a:pt x="228" y="66"/>
                    <a:pt x="182" y="16"/>
                    <a:pt x="122" y="16"/>
                  </a:cubicBezTo>
                  <a:cubicBezTo>
                    <a:pt x="53" y="16"/>
                    <a:pt x="15" y="65"/>
                    <a:pt x="15" y="112"/>
                  </a:cubicBezTo>
                  <a:cubicBezTo>
                    <a:pt x="15" y="142"/>
                    <a:pt x="31" y="167"/>
                    <a:pt x="47" y="194"/>
                  </a:cubicBezTo>
                  <a:cubicBezTo>
                    <a:pt x="63" y="220"/>
                    <a:pt x="79" y="247"/>
                    <a:pt x="82" y="280"/>
                  </a:cubicBezTo>
                  <a:lnTo>
                    <a:pt x="162" y="2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2" name="Group 121"/>
          <p:cNvGrpSpPr/>
          <p:nvPr/>
        </p:nvGrpSpPr>
        <p:grpSpPr>
          <a:xfrm>
            <a:off x="5156620" y="3370430"/>
            <a:ext cx="513539" cy="819911"/>
            <a:chOff x="7215188" y="4649788"/>
            <a:chExt cx="558800" cy="892175"/>
          </a:xfrm>
        </p:grpSpPr>
        <p:sp>
          <p:nvSpPr>
            <p:cNvPr id="102" name="Freeform 94"/>
            <p:cNvSpPr>
              <a:spLocks/>
            </p:cNvSpPr>
            <p:nvPr/>
          </p:nvSpPr>
          <p:spPr bwMode="auto">
            <a:xfrm>
              <a:off x="7434263" y="5513388"/>
              <a:ext cx="122238" cy="28575"/>
            </a:xfrm>
            <a:custGeom>
              <a:avLst/>
              <a:gdLst>
                <a:gd name="T0" fmla="*/ 0 w 58"/>
                <a:gd name="T1" fmla="*/ 0 h 14"/>
                <a:gd name="T2" fmla="*/ 29 w 58"/>
                <a:gd name="T3" fmla="*/ 14 h 14"/>
                <a:gd name="T4" fmla="*/ 58 w 58"/>
                <a:gd name="T5" fmla="*/ 0 h 14"/>
                <a:gd name="T6" fmla="*/ 0 w 58"/>
                <a:gd name="T7" fmla="*/ 0 h 14"/>
              </a:gdLst>
              <a:ahLst/>
              <a:cxnLst>
                <a:cxn ang="0">
                  <a:pos x="T0" y="T1"/>
                </a:cxn>
                <a:cxn ang="0">
                  <a:pos x="T2" y="T3"/>
                </a:cxn>
                <a:cxn ang="0">
                  <a:pos x="T4" y="T5"/>
                </a:cxn>
                <a:cxn ang="0">
                  <a:pos x="T6" y="T7"/>
                </a:cxn>
              </a:cxnLst>
              <a:rect l="0" t="0" r="r" b="b"/>
              <a:pathLst>
                <a:path w="58" h="14">
                  <a:moveTo>
                    <a:pt x="0" y="0"/>
                  </a:moveTo>
                  <a:cubicBezTo>
                    <a:pt x="7" y="9"/>
                    <a:pt x="17" y="14"/>
                    <a:pt x="29" y="14"/>
                  </a:cubicBezTo>
                  <a:cubicBezTo>
                    <a:pt x="40" y="14"/>
                    <a:pt x="51" y="9"/>
                    <a:pt x="58"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 name="Freeform 95"/>
            <p:cNvSpPr>
              <a:spLocks/>
            </p:cNvSpPr>
            <p:nvPr/>
          </p:nvSpPr>
          <p:spPr bwMode="auto">
            <a:xfrm>
              <a:off x="7373938" y="5438775"/>
              <a:ext cx="241300" cy="31750"/>
            </a:xfrm>
            <a:custGeom>
              <a:avLst/>
              <a:gdLst>
                <a:gd name="T0" fmla="*/ 106 w 114"/>
                <a:gd name="T1" fmla="*/ 15 h 15"/>
                <a:gd name="T2" fmla="*/ 7 w 114"/>
                <a:gd name="T3" fmla="*/ 15 h 15"/>
                <a:gd name="T4" fmla="*/ 0 w 114"/>
                <a:gd name="T5" fmla="*/ 7 h 15"/>
                <a:gd name="T6" fmla="*/ 0 w 114"/>
                <a:gd name="T7" fmla="*/ 7 h 15"/>
                <a:gd name="T8" fmla="*/ 7 w 114"/>
                <a:gd name="T9" fmla="*/ 0 h 15"/>
                <a:gd name="T10" fmla="*/ 106 w 114"/>
                <a:gd name="T11" fmla="*/ 0 h 15"/>
                <a:gd name="T12" fmla="*/ 114 w 114"/>
                <a:gd name="T13" fmla="*/ 7 h 15"/>
                <a:gd name="T14" fmla="*/ 114 w 114"/>
                <a:gd name="T15" fmla="*/ 7 h 15"/>
                <a:gd name="T16" fmla="*/ 106 w 114"/>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5">
                  <a:moveTo>
                    <a:pt x="106" y="15"/>
                  </a:moveTo>
                  <a:cubicBezTo>
                    <a:pt x="7" y="15"/>
                    <a:pt x="7" y="15"/>
                    <a:pt x="7" y="15"/>
                  </a:cubicBezTo>
                  <a:cubicBezTo>
                    <a:pt x="3" y="15"/>
                    <a:pt x="0" y="12"/>
                    <a:pt x="0" y="7"/>
                  </a:cubicBezTo>
                  <a:cubicBezTo>
                    <a:pt x="0" y="7"/>
                    <a:pt x="0" y="7"/>
                    <a:pt x="0" y="7"/>
                  </a:cubicBezTo>
                  <a:cubicBezTo>
                    <a:pt x="0" y="3"/>
                    <a:pt x="3" y="0"/>
                    <a:pt x="7" y="0"/>
                  </a:cubicBezTo>
                  <a:cubicBezTo>
                    <a:pt x="106" y="0"/>
                    <a:pt x="106" y="0"/>
                    <a:pt x="106" y="0"/>
                  </a:cubicBezTo>
                  <a:cubicBezTo>
                    <a:pt x="111" y="0"/>
                    <a:pt x="114" y="3"/>
                    <a:pt x="114" y="7"/>
                  </a:cubicBezTo>
                  <a:cubicBezTo>
                    <a:pt x="114" y="7"/>
                    <a:pt x="114" y="7"/>
                    <a:pt x="114" y="7"/>
                  </a:cubicBezTo>
                  <a:cubicBezTo>
                    <a:pt x="114" y="12"/>
                    <a:pt x="111" y="15"/>
                    <a:pt x="106"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 name="Freeform 96"/>
            <p:cNvSpPr>
              <a:spLocks/>
            </p:cNvSpPr>
            <p:nvPr/>
          </p:nvSpPr>
          <p:spPr bwMode="auto">
            <a:xfrm>
              <a:off x="7415213" y="5483225"/>
              <a:ext cx="160338" cy="31750"/>
            </a:xfrm>
            <a:custGeom>
              <a:avLst/>
              <a:gdLst>
                <a:gd name="T0" fmla="*/ 68 w 76"/>
                <a:gd name="T1" fmla="*/ 15 h 15"/>
                <a:gd name="T2" fmla="*/ 8 w 76"/>
                <a:gd name="T3" fmla="*/ 15 h 15"/>
                <a:gd name="T4" fmla="*/ 0 w 76"/>
                <a:gd name="T5" fmla="*/ 8 h 15"/>
                <a:gd name="T6" fmla="*/ 0 w 76"/>
                <a:gd name="T7" fmla="*/ 8 h 15"/>
                <a:gd name="T8" fmla="*/ 8 w 76"/>
                <a:gd name="T9" fmla="*/ 0 h 15"/>
                <a:gd name="T10" fmla="*/ 68 w 76"/>
                <a:gd name="T11" fmla="*/ 0 h 15"/>
                <a:gd name="T12" fmla="*/ 76 w 76"/>
                <a:gd name="T13" fmla="*/ 8 h 15"/>
                <a:gd name="T14" fmla="*/ 76 w 76"/>
                <a:gd name="T15" fmla="*/ 8 h 15"/>
                <a:gd name="T16" fmla="*/ 68 w 76"/>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5">
                  <a:moveTo>
                    <a:pt x="68" y="15"/>
                  </a:moveTo>
                  <a:cubicBezTo>
                    <a:pt x="8" y="15"/>
                    <a:pt x="8" y="15"/>
                    <a:pt x="8" y="15"/>
                  </a:cubicBezTo>
                  <a:cubicBezTo>
                    <a:pt x="3" y="15"/>
                    <a:pt x="0" y="12"/>
                    <a:pt x="0" y="8"/>
                  </a:cubicBezTo>
                  <a:cubicBezTo>
                    <a:pt x="0" y="8"/>
                    <a:pt x="0" y="8"/>
                    <a:pt x="0" y="8"/>
                  </a:cubicBezTo>
                  <a:cubicBezTo>
                    <a:pt x="0" y="3"/>
                    <a:pt x="3" y="0"/>
                    <a:pt x="8" y="0"/>
                  </a:cubicBezTo>
                  <a:cubicBezTo>
                    <a:pt x="68" y="0"/>
                    <a:pt x="68" y="0"/>
                    <a:pt x="68" y="0"/>
                  </a:cubicBezTo>
                  <a:cubicBezTo>
                    <a:pt x="73" y="0"/>
                    <a:pt x="76" y="3"/>
                    <a:pt x="76" y="8"/>
                  </a:cubicBezTo>
                  <a:cubicBezTo>
                    <a:pt x="76" y="8"/>
                    <a:pt x="76" y="8"/>
                    <a:pt x="76" y="8"/>
                  </a:cubicBezTo>
                  <a:cubicBezTo>
                    <a:pt x="76" y="12"/>
                    <a:pt x="73" y="15"/>
                    <a:pt x="68"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 name="Freeform 97"/>
            <p:cNvSpPr>
              <a:spLocks/>
            </p:cNvSpPr>
            <p:nvPr/>
          </p:nvSpPr>
          <p:spPr bwMode="auto">
            <a:xfrm>
              <a:off x="7373938" y="5394325"/>
              <a:ext cx="241300" cy="31750"/>
            </a:xfrm>
            <a:custGeom>
              <a:avLst/>
              <a:gdLst>
                <a:gd name="T0" fmla="*/ 106 w 114"/>
                <a:gd name="T1" fmla="*/ 15 h 15"/>
                <a:gd name="T2" fmla="*/ 7 w 114"/>
                <a:gd name="T3" fmla="*/ 15 h 15"/>
                <a:gd name="T4" fmla="*/ 0 w 114"/>
                <a:gd name="T5" fmla="*/ 7 h 15"/>
                <a:gd name="T6" fmla="*/ 0 w 114"/>
                <a:gd name="T7" fmla="*/ 7 h 15"/>
                <a:gd name="T8" fmla="*/ 7 w 114"/>
                <a:gd name="T9" fmla="*/ 0 h 15"/>
                <a:gd name="T10" fmla="*/ 106 w 114"/>
                <a:gd name="T11" fmla="*/ 0 h 15"/>
                <a:gd name="T12" fmla="*/ 114 w 114"/>
                <a:gd name="T13" fmla="*/ 7 h 15"/>
                <a:gd name="T14" fmla="*/ 114 w 114"/>
                <a:gd name="T15" fmla="*/ 7 h 15"/>
                <a:gd name="T16" fmla="*/ 106 w 114"/>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5">
                  <a:moveTo>
                    <a:pt x="106" y="15"/>
                  </a:moveTo>
                  <a:cubicBezTo>
                    <a:pt x="7" y="15"/>
                    <a:pt x="7" y="15"/>
                    <a:pt x="7" y="15"/>
                  </a:cubicBezTo>
                  <a:cubicBezTo>
                    <a:pt x="3" y="15"/>
                    <a:pt x="0" y="11"/>
                    <a:pt x="0" y="7"/>
                  </a:cubicBezTo>
                  <a:cubicBezTo>
                    <a:pt x="0" y="7"/>
                    <a:pt x="0" y="7"/>
                    <a:pt x="0" y="7"/>
                  </a:cubicBezTo>
                  <a:cubicBezTo>
                    <a:pt x="0" y="3"/>
                    <a:pt x="3" y="0"/>
                    <a:pt x="7" y="0"/>
                  </a:cubicBezTo>
                  <a:cubicBezTo>
                    <a:pt x="106" y="0"/>
                    <a:pt x="106" y="0"/>
                    <a:pt x="106" y="0"/>
                  </a:cubicBezTo>
                  <a:cubicBezTo>
                    <a:pt x="111" y="0"/>
                    <a:pt x="114" y="3"/>
                    <a:pt x="114" y="7"/>
                  </a:cubicBezTo>
                  <a:cubicBezTo>
                    <a:pt x="114" y="7"/>
                    <a:pt x="114" y="7"/>
                    <a:pt x="114" y="7"/>
                  </a:cubicBezTo>
                  <a:cubicBezTo>
                    <a:pt x="114" y="11"/>
                    <a:pt x="111" y="15"/>
                    <a:pt x="106"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6" name="Freeform 98"/>
            <p:cNvSpPr>
              <a:spLocks/>
            </p:cNvSpPr>
            <p:nvPr/>
          </p:nvSpPr>
          <p:spPr bwMode="auto">
            <a:xfrm>
              <a:off x="7215188" y="4649788"/>
              <a:ext cx="558800" cy="731838"/>
            </a:xfrm>
            <a:custGeom>
              <a:avLst/>
              <a:gdLst>
                <a:gd name="T0" fmla="*/ 188 w 264"/>
                <a:gd name="T1" fmla="*/ 331 h 346"/>
                <a:gd name="T2" fmla="*/ 187 w 264"/>
                <a:gd name="T3" fmla="*/ 331 h 346"/>
                <a:gd name="T4" fmla="*/ 264 w 264"/>
                <a:gd name="T5" fmla="*/ 123 h 346"/>
                <a:gd name="T6" fmla="*/ 132 w 264"/>
                <a:gd name="T7" fmla="*/ 0 h 346"/>
                <a:gd name="T8" fmla="*/ 0 w 264"/>
                <a:gd name="T9" fmla="*/ 123 h 346"/>
                <a:gd name="T10" fmla="*/ 77 w 264"/>
                <a:gd name="T11" fmla="*/ 331 h 346"/>
                <a:gd name="T12" fmla="*/ 76 w 264"/>
                <a:gd name="T13" fmla="*/ 331 h 346"/>
                <a:gd name="T14" fmla="*/ 67 w 264"/>
                <a:gd name="T15" fmla="*/ 338 h 346"/>
                <a:gd name="T16" fmla="*/ 76 w 264"/>
                <a:gd name="T17" fmla="*/ 346 h 346"/>
                <a:gd name="T18" fmla="*/ 188 w 264"/>
                <a:gd name="T19" fmla="*/ 346 h 346"/>
                <a:gd name="T20" fmla="*/ 197 w 264"/>
                <a:gd name="T21" fmla="*/ 338 h 346"/>
                <a:gd name="T22" fmla="*/ 188 w 264"/>
                <a:gd name="T23" fmla="*/ 3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46">
                  <a:moveTo>
                    <a:pt x="188" y="331"/>
                  </a:moveTo>
                  <a:cubicBezTo>
                    <a:pt x="187" y="331"/>
                    <a:pt x="187" y="331"/>
                    <a:pt x="187" y="331"/>
                  </a:cubicBezTo>
                  <a:cubicBezTo>
                    <a:pt x="187" y="250"/>
                    <a:pt x="264" y="200"/>
                    <a:pt x="264" y="123"/>
                  </a:cubicBezTo>
                  <a:cubicBezTo>
                    <a:pt x="264" y="67"/>
                    <a:pt x="210" y="0"/>
                    <a:pt x="132" y="0"/>
                  </a:cubicBezTo>
                  <a:cubicBezTo>
                    <a:pt x="43" y="0"/>
                    <a:pt x="0" y="67"/>
                    <a:pt x="0" y="123"/>
                  </a:cubicBezTo>
                  <a:cubicBezTo>
                    <a:pt x="0" y="200"/>
                    <a:pt x="77" y="250"/>
                    <a:pt x="77" y="331"/>
                  </a:cubicBezTo>
                  <a:cubicBezTo>
                    <a:pt x="76" y="331"/>
                    <a:pt x="76" y="331"/>
                    <a:pt x="76" y="331"/>
                  </a:cubicBezTo>
                  <a:cubicBezTo>
                    <a:pt x="71" y="331"/>
                    <a:pt x="67" y="334"/>
                    <a:pt x="67" y="338"/>
                  </a:cubicBezTo>
                  <a:cubicBezTo>
                    <a:pt x="67" y="342"/>
                    <a:pt x="71" y="346"/>
                    <a:pt x="76" y="346"/>
                  </a:cubicBezTo>
                  <a:cubicBezTo>
                    <a:pt x="188" y="346"/>
                    <a:pt x="188" y="346"/>
                    <a:pt x="188" y="346"/>
                  </a:cubicBezTo>
                  <a:cubicBezTo>
                    <a:pt x="193" y="346"/>
                    <a:pt x="197" y="342"/>
                    <a:pt x="197" y="338"/>
                  </a:cubicBezTo>
                  <a:cubicBezTo>
                    <a:pt x="197" y="334"/>
                    <a:pt x="193" y="331"/>
                    <a:pt x="188" y="3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8" name="Group 127"/>
          <p:cNvGrpSpPr/>
          <p:nvPr/>
        </p:nvGrpSpPr>
        <p:grpSpPr>
          <a:xfrm>
            <a:off x="5695532" y="3532804"/>
            <a:ext cx="473194" cy="690134"/>
            <a:chOff x="7897813" y="4957763"/>
            <a:chExt cx="515938" cy="752475"/>
          </a:xfrm>
          <a:solidFill>
            <a:schemeClr val="accent3"/>
          </a:solidFill>
        </p:grpSpPr>
        <p:sp>
          <p:nvSpPr>
            <p:cNvPr id="107" name="Freeform 99"/>
            <p:cNvSpPr>
              <a:spLocks/>
            </p:cNvSpPr>
            <p:nvPr/>
          </p:nvSpPr>
          <p:spPr bwMode="auto">
            <a:xfrm>
              <a:off x="8050213" y="5641975"/>
              <a:ext cx="217488" cy="30163"/>
            </a:xfrm>
            <a:custGeom>
              <a:avLst/>
              <a:gdLst>
                <a:gd name="T0" fmla="*/ 96 w 103"/>
                <a:gd name="T1" fmla="*/ 14 h 14"/>
                <a:gd name="T2" fmla="*/ 7 w 103"/>
                <a:gd name="T3" fmla="*/ 14 h 14"/>
                <a:gd name="T4" fmla="*/ 0 w 103"/>
                <a:gd name="T5" fmla="*/ 7 h 14"/>
                <a:gd name="T6" fmla="*/ 0 w 103"/>
                <a:gd name="T7" fmla="*/ 7 h 14"/>
                <a:gd name="T8" fmla="*/ 7 w 103"/>
                <a:gd name="T9" fmla="*/ 0 h 14"/>
                <a:gd name="T10" fmla="*/ 96 w 103"/>
                <a:gd name="T11" fmla="*/ 0 h 14"/>
                <a:gd name="T12" fmla="*/ 103 w 103"/>
                <a:gd name="T13" fmla="*/ 7 h 14"/>
                <a:gd name="T14" fmla="*/ 103 w 103"/>
                <a:gd name="T15" fmla="*/ 7 h 14"/>
                <a:gd name="T16" fmla="*/ 96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6" y="14"/>
                  </a:moveTo>
                  <a:cubicBezTo>
                    <a:pt x="7" y="14"/>
                    <a:pt x="7" y="14"/>
                    <a:pt x="7" y="14"/>
                  </a:cubicBezTo>
                  <a:cubicBezTo>
                    <a:pt x="3" y="14"/>
                    <a:pt x="0" y="11"/>
                    <a:pt x="0" y="7"/>
                  </a:cubicBezTo>
                  <a:cubicBezTo>
                    <a:pt x="0" y="7"/>
                    <a:pt x="0" y="7"/>
                    <a:pt x="0" y="7"/>
                  </a:cubicBezTo>
                  <a:cubicBezTo>
                    <a:pt x="0" y="3"/>
                    <a:pt x="3" y="0"/>
                    <a:pt x="7" y="0"/>
                  </a:cubicBezTo>
                  <a:cubicBezTo>
                    <a:pt x="96" y="0"/>
                    <a:pt x="96" y="0"/>
                    <a:pt x="96" y="0"/>
                  </a:cubicBezTo>
                  <a:cubicBezTo>
                    <a:pt x="100" y="0"/>
                    <a:pt x="103" y="3"/>
                    <a:pt x="103" y="7"/>
                  </a:cubicBezTo>
                  <a:cubicBezTo>
                    <a:pt x="103" y="7"/>
                    <a:pt x="103" y="7"/>
                    <a:pt x="103" y="7"/>
                  </a:cubicBezTo>
                  <a:cubicBezTo>
                    <a:pt x="103" y="11"/>
                    <a:pt x="100" y="14"/>
                    <a:pt x="9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 name="Freeform 100"/>
            <p:cNvSpPr>
              <a:spLocks/>
            </p:cNvSpPr>
            <p:nvPr/>
          </p:nvSpPr>
          <p:spPr bwMode="auto">
            <a:xfrm>
              <a:off x="8085138" y="5681663"/>
              <a:ext cx="146050" cy="28575"/>
            </a:xfrm>
            <a:custGeom>
              <a:avLst/>
              <a:gdLst>
                <a:gd name="T0" fmla="*/ 63 w 69"/>
                <a:gd name="T1" fmla="*/ 13 h 13"/>
                <a:gd name="T2" fmla="*/ 6 w 69"/>
                <a:gd name="T3" fmla="*/ 13 h 13"/>
                <a:gd name="T4" fmla="*/ 0 w 69"/>
                <a:gd name="T5" fmla="*/ 8 h 13"/>
                <a:gd name="T6" fmla="*/ 0 w 69"/>
                <a:gd name="T7" fmla="*/ 6 h 13"/>
                <a:gd name="T8" fmla="*/ 6 w 69"/>
                <a:gd name="T9" fmla="*/ 0 h 13"/>
                <a:gd name="T10" fmla="*/ 63 w 69"/>
                <a:gd name="T11" fmla="*/ 0 h 13"/>
                <a:gd name="T12" fmla="*/ 69 w 69"/>
                <a:gd name="T13" fmla="*/ 6 h 13"/>
                <a:gd name="T14" fmla="*/ 69 w 69"/>
                <a:gd name="T15" fmla="*/ 8 h 13"/>
                <a:gd name="T16" fmla="*/ 63 w 6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
                  <a:moveTo>
                    <a:pt x="63" y="13"/>
                  </a:moveTo>
                  <a:cubicBezTo>
                    <a:pt x="6" y="13"/>
                    <a:pt x="6" y="13"/>
                    <a:pt x="6" y="13"/>
                  </a:cubicBezTo>
                  <a:cubicBezTo>
                    <a:pt x="3" y="13"/>
                    <a:pt x="0" y="11"/>
                    <a:pt x="0" y="8"/>
                  </a:cubicBezTo>
                  <a:cubicBezTo>
                    <a:pt x="0" y="6"/>
                    <a:pt x="0" y="6"/>
                    <a:pt x="0" y="6"/>
                  </a:cubicBezTo>
                  <a:cubicBezTo>
                    <a:pt x="0" y="3"/>
                    <a:pt x="3" y="0"/>
                    <a:pt x="6" y="0"/>
                  </a:cubicBezTo>
                  <a:cubicBezTo>
                    <a:pt x="63" y="0"/>
                    <a:pt x="63" y="0"/>
                    <a:pt x="63" y="0"/>
                  </a:cubicBezTo>
                  <a:cubicBezTo>
                    <a:pt x="66" y="0"/>
                    <a:pt x="69" y="3"/>
                    <a:pt x="69" y="6"/>
                  </a:cubicBezTo>
                  <a:cubicBezTo>
                    <a:pt x="69" y="8"/>
                    <a:pt x="69" y="8"/>
                    <a:pt x="69" y="8"/>
                  </a:cubicBezTo>
                  <a:cubicBezTo>
                    <a:pt x="69" y="11"/>
                    <a:pt x="66" y="13"/>
                    <a:pt x="6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 name="Freeform 101"/>
            <p:cNvSpPr>
              <a:spLocks/>
            </p:cNvSpPr>
            <p:nvPr/>
          </p:nvSpPr>
          <p:spPr bwMode="auto">
            <a:xfrm>
              <a:off x="8050213" y="5603875"/>
              <a:ext cx="217488" cy="26988"/>
            </a:xfrm>
            <a:custGeom>
              <a:avLst/>
              <a:gdLst>
                <a:gd name="T0" fmla="*/ 96 w 103"/>
                <a:gd name="T1" fmla="*/ 13 h 13"/>
                <a:gd name="T2" fmla="*/ 7 w 103"/>
                <a:gd name="T3" fmla="*/ 13 h 13"/>
                <a:gd name="T4" fmla="*/ 0 w 103"/>
                <a:gd name="T5" fmla="*/ 6 h 13"/>
                <a:gd name="T6" fmla="*/ 0 w 103"/>
                <a:gd name="T7" fmla="*/ 6 h 13"/>
                <a:gd name="T8" fmla="*/ 7 w 103"/>
                <a:gd name="T9" fmla="*/ 0 h 13"/>
                <a:gd name="T10" fmla="*/ 96 w 103"/>
                <a:gd name="T11" fmla="*/ 0 h 13"/>
                <a:gd name="T12" fmla="*/ 103 w 103"/>
                <a:gd name="T13" fmla="*/ 6 h 13"/>
                <a:gd name="T14" fmla="*/ 103 w 103"/>
                <a:gd name="T15" fmla="*/ 6 h 13"/>
                <a:gd name="T16" fmla="*/ 96 w 10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
                  <a:moveTo>
                    <a:pt x="96" y="13"/>
                  </a:moveTo>
                  <a:cubicBezTo>
                    <a:pt x="7" y="13"/>
                    <a:pt x="7" y="13"/>
                    <a:pt x="7" y="13"/>
                  </a:cubicBezTo>
                  <a:cubicBezTo>
                    <a:pt x="3" y="13"/>
                    <a:pt x="0" y="10"/>
                    <a:pt x="0" y="6"/>
                  </a:cubicBezTo>
                  <a:cubicBezTo>
                    <a:pt x="0" y="6"/>
                    <a:pt x="0" y="6"/>
                    <a:pt x="0" y="6"/>
                  </a:cubicBezTo>
                  <a:cubicBezTo>
                    <a:pt x="0" y="3"/>
                    <a:pt x="3" y="0"/>
                    <a:pt x="7" y="0"/>
                  </a:cubicBezTo>
                  <a:cubicBezTo>
                    <a:pt x="96" y="0"/>
                    <a:pt x="96" y="0"/>
                    <a:pt x="96" y="0"/>
                  </a:cubicBezTo>
                  <a:cubicBezTo>
                    <a:pt x="100" y="0"/>
                    <a:pt x="103" y="3"/>
                    <a:pt x="103" y="6"/>
                  </a:cubicBezTo>
                  <a:cubicBezTo>
                    <a:pt x="103" y="6"/>
                    <a:pt x="103" y="6"/>
                    <a:pt x="103" y="6"/>
                  </a:cubicBezTo>
                  <a:cubicBezTo>
                    <a:pt x="103" y="10"/>
                    <a:pt x="100" y="13"/>
                    <a:pt x="9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 name="Freeform 102"/>
            <p:cNvSpPr>
              <a:spLocks noEditPoints="1"/>
            </p:cNvSpPr>
            <p:nvPr/>
          </p:nvSpPr>
          <p:spPr bwMode="auto">
            <a:xfrm>
              <a:off x="7897813" y="4957763"/>
              <a:ext cx="515938" cy="625475"/>
            </a:xfrm>
            <a:custGeom>
              <a:avLst/>
              <a:gdLst>
                <a:gd name="T0" fmla="*/ 81 w 244"/>
                <a:gd name="T1" fmla="*/ 295 h 295"/>
                <a:gd name="T2" fmla="*/ 66 w 244"/>
                <a:gd name="T3" fmla="*/ 281 h 295"/>
                <a:gd name="T4" fmla="*/ 34 w 244"/>
                <a:gd name="T5" fmla="*/ 202 h 295"/>
                <a:gd name="T6" fmla="*/ 0 w 244"/>
                <a:gd name="T7" fmla="*/ 111 h 295"/>
                <a:gd name="T8" fmla="*/ 122 w 244"/>
                <a:gd name="T9" fmla="*/ 0 h 295"/>
                <a:gd name="T10" fmla="*/ 244 w 244"/>
                <a:gd name="T11" fmla="*/ 111 h 295"/>
                <a:gd name="T12" fmla="*/ 210 w 244"/>
                <a:gd name="T13" fmla="*/ 202 h 295"/>
                <a:gd name="T14" fmla="*/ 177 w 244"/>
                <a:gd name="T15" fmla="*/ 281 h 295"/>
                <a:gd name="T16" fmla="*/ 162 w 244"/>
                <a:gd name="T17" fmla="*/ 295 h 295"/>
                <a:gd name="T18" fmla="*/ 81 w 244"/>
                <a:gd name="T19" fmla="*/ 295 h 295"/>
                <a:gd name="T20" fmla="*/ 162 w 244"/>
                <a:gd name="T21" fmla="*/ 280 h 295"/>
                <a:gd name="T22" fmla="*/ 196 w 244"/>
                <a:gd name="T23" fmla="*/ 194 h 295"/>
                <a:gd name="T24" fmla="*/ 228 w 244"/>
                <a:gd name="T25" fmla="*/ 111 h 295"/>
                <a:gd name="T26" fmla="*/ 122 w 244"/>
                <a:gd name="T27" fmla="*/ 15 h 295"/>
                <a:gd name="T28" fmla="*/ 16 w 244"/>
                <a:gd name="T29" fmla="*/ 111 h 295"/>
                <a:gd name="T30" fmla="*/ 47 w 244"/>
                <a:gd name="T31" fmla="*/ 194 h 295"/>
                <a:gd name="T32" fmla="*/ 82 w 244"/>
                <a:gd name="T33" fmla="*/ 280 h 295"/>
                <a:gd name="T34" fmla="*/ 162 w 244"/>
                <a:gd name="T35" fmla="*/ 28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95">
                  <a:moveTo>
                    <a:pt x="81" y="295"/>
                  </a:moveTo>
                  <a:cubicBezTo>
                    <a:pt x="73" y="295"/>
                    <a:pt x="67" y="289"/>
                    <a:pt x="66" y="281"/>
                  </a:cubicBezTo>
                  <a:cubicBezTo>
                    <a:pt x="64" y="252"/>
                    <a:pt x="49" y="227"/>
                    <a:pt x="34" y="202"/>
                  </a:cubicBezTo>
                  <a:cubicBezTo>
                    <a:pt x="17" y="174"/>
                    <a:pt x="0" y="146"/>
                    <a:pt x="0" y="111"/>
                  </a:cubicBezTo>
                  <a:cubicBezTo>
                    <a:pt x="0" y="57"/>
                    <a:pt x="43" y="0"/>
                    <a:pt x="122" y="0"/>
                  </a:cubicBezTo>
                  <a:cubicBezTo>
                    <a:pt x="191" y="0"/>
                    <a:pt x="244" y="59"/>
                    <a:pt x="244" y="111"/>
                  </a:cubicBezTo>
                  <a:cubicBezTo>
                    <a:pt x="244" y="146"/>
                    <a:pt x="226" y="174"/>
                    <a:pt x="210" y="202"/>
                  </a:cubicBezTo>
                  <a:cubicBezTo>
                    <a:pt x="195" y="227"/>
                    <a:pt x="179" y="252"/>
                    <a:pt x="177" y="281"/>
                  </a:cubicBezTo>
                  <a:cubicBezTo>
                    <a:pt x="177" y="289"/>
                    <a:pt x="170" y="295"/>
                    <a:pt x="162" y="295"/>
                  </a:cubicBezTo>
                  <a:lnTo>
                    <a:pt x="81" y="295"/>
                  </a:lnTo>
                  <a:close/>
                  <a:moveTo>
                    <a:pt x="162" y="280"/>
                  </a:moveTo>
                  <a:cubicBezTo>
                    <a:pt x="164" y="247"/>
                    <a:pt x="180" y="220"/>
                    <a:pt x="196" y="194"/>
                  </a:cubicBezTo>
                  <a:cubicBezTo>
                    <a:pt x="213" y="167"/>
                    <a:pt x="228" y="142"/>
                    <a:pt x="228" y="111"/>
                  </a:cubicBezTo>
                  <a:cubicBezTo>
                    <a:pt x="228" y="66"/>
                    <a:pt x="183" y="15"/>
                    <a:pt x="122" y="15"/>
                  </a:cubicBezTo>
                  <a:cubicBezTo>
                    <a:pt x="53" y="15"/>
                    <a:pt x="16" y="65"/>
                    <a:pt x="16" y="111"/>
                  </a:cubicBezTo>
                  <a:cubicBezTo>
                    <a:pt x="16" y="142"/>
                    <a:pt x="31" y="167"/>
                    <a:pt x="47" y="194"/>
                  </a:cubicBezTo>
                  <a:cubicBezTo>
                    <a:pt x="63" y="220"/>
                    <a:pt x="80" y="247"/>
                    <a:pt x="82" y="280"/>
                  </a:cubicBezTo>
                  <a:lnTo>
                    <a:pt x="16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5" name="Group 124"/>
          <p:cNvGrpSpPr/>
          <p:nvPr/>
        </p:nvGrpSpPr>
        <p:grpSpPr>
          <a:xfrm>
            <a:off x="5484481" y="1522158"/>
            <a:ext cx="559113" cy="813083"/>
            <a:chOff x="7721600" y="2667000"/>
            <a:chExt cx="468313" cy="681038"/>
          </a:xfrm>
        </p:grpSpPr>
        <p:sp>
          <p:nvSpPr>
            <p:cNvPr id="111" name="Freeform 103"/>
            <p:cNvSpPr>
              <a:spLocks/>
            </p:cNvSpPr>
            <p:nvPr/>
          </p:nvSpPr>
          <p:spPr bwMode="auto">
            <a:xfrm>
              <a:off x="7859713" y="3286125"/>
              <a:ext cx="198438" cy="25400"/>
            </a:xfrm>
            <a:custGeom>
              <a:avLst/>
              <a:gdLst>
                <a:gd name="T0" fmla="*/ 88 w 94"/>
                <a:gd name="T1" fmla="*/ 12 h 12"/>
                <a:gd name="T2" fmla="*/ 7 w 94"/>
                <a:gd name="T3" fmla="*/ 12 h 12"/>
                <a:gd name="T4" fmla="*/ 0 w 94"/>
                <a:gd name="T5" fmla="*/ 6 h 12"/>
                <a:gd name="T6" fmla="*/ 0 w 94"/>
                <a:gd name="T7" fmla="*/ 6 h 12"/>
                <a:gd name="T8" fmla="*/ 7 w 94"/>
                <a:gd name="T9" fmla="*/ 0 h 12"/>
                <a:gd name="T10" fmla="*/ 88 w 94"/>
                <a:gd name="T11" fmla="*/ 0 h 12"/>
                <a:gd name="T12" fmla="*/ 94 w 94"/>
                <a:gd name="T13" fmla="*/ 6 h 12"/>
                <a:gd name="T14" fmla="*/ 94 w 94"/>
                <a:gd name="T15" fmla="*/ 6 h 12"/>
                <a:gd name="T16" fmla="*/ 88 w 9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
                  <a:moveTo>
                    <a:pt x="88" y="12"/>
                  </a:moveTo>
                  <a:cubicBezTo>
                    <a:pt x="7" y="12"/>
                    <a:pt x="7" y="12"/>
                    <a:pt x="7" y="12"/>
                  </a:cubicBezTo>
                  <a:cubicBezTo>
                    <a:pt x="3" y="12"/>
                    <a:pt x="0" y="9"/>
                    <a:pt x="0" y="6"/>
                  </a:cubicBezTo>
                  <a:cubicBezTo>
                    <a:pt x="0" y="6"/>
                    <a:pt x="0" y="6"/>
                    <a:pt x="0" y="6"/>
                  </a:cubicBezTo>
                  <a:cubicBezTo>
                    <a:pt x="0" y="3"/>
                    <a:pt x="3" y="0"/>
                    <a:pt x="7" y="0"/>
                  </a:cubicBezTo>
                  <a:cubicBezTo>
                    <a:pt x="88" y="0"/>
                    <a:pt x="88" y="0"/>
                    <a:pt x="88" y="0"/>
                  </a:cubicBezTo>
                  <a:cubicBezTo>
                    <a:pt x="91" y="0"/>
                    <a:pt x="94" y="3"/>
                    <a:pt x="94" y="6"/>
                  </a:cubicBezTo>
                  <a:cubicBezTo>
                    <a:pt x="94" y="6"/>
                    <a:pt x="94" y="6"/>
                    <a:pt x="94" y="6"/>
                  </a:cubicBezTo>
                  <a:cubicBezTo>
                    <a:pt x="94" y="9"/>
                    <a:pt x="91" y="12"/>
                    <a:pt x="88"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 name="Freeform 104"/>
            <p:cNvSpPr>
              <a:spLocks/>
            </p:cNvSpPr>
            <p:nvPr/>
          </p:nvSpPr>
          <p:spPr bwMode="auto">
            <a:xfrm>
              <a:off x="7893050" y="3322638"/>
              <a:ext cx="131763" cy="25400"/>
            </a:xfrm>
            <a:custGeom>
              <a:avLst/>
              <a:gdLst>
                <a:gd name="T0" fmla="*/ 57 w 62"/>
                <a:gd name="T1" fmla="*/ 12 h 12"/>
                <a:gd name="T2" fmla="*/ 6 w 62"/>
                <a:gd name="T3" fmla="*/ 12 h 12"/>
                <a:gd name="T4" fmla="*/ 0 w 62"/>
                <a:gd name="T5" fmla="*/ 7 h 12"/>
                <a:gd name="T6" fmla="*/ 0 w 62"/>
                <a:gd name="T7" fmla="*/ 6 h 12"/>
                <a:gd name="T8" fmla="*/ 6 w 62"/>
                <a:gd name="T9" fmla="*/ 0 h 12"/>
                <a:gd name="T10" fmla="*/ 57 w 62"/>
                <a:gd name="T11" fmla="*/ 0 h 12"/>
                <a:gd name="T12" fmla="*/ 62 w 62"/>
                <a:gd name="T13" fmla="*/ 6 h 12"/>
                <a:gd name="T14" fmla="*/ 62 w 62"/>
                <a:gd name="T15" fmla="*/ 7 h 12"/>
                <a:gd name="T16" fmla="*/ 57 w 6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2">
                  <a:moveTo>
                    <a:pt x="57" y="12"/>
                  </a:moveTo>
                  <a:cubicBezTo>
                    <a:pt x="6" y="12"/>
                    <a:pt x="6" y="12"/>
                    <a:pt x="6" y="12"/>
                  </a:cubicBezTo>
                  <a:cubicBezTo>
                    <a:pt x="3" y="12"/>
                    <a:pt x="0" y="10"/>
                    <a:pt x="0" y="7"/>
                  </a:cubicBezTo>
                  <a:cubicBezTo>
                    <a:pt x="0" y="6"/>
                    <a:pt x="0" y="6"/>
                    <a:pt x="0" y="6"/>
                  </a:cubicBezTo>
                  <a:cubicBezTo>
                    <a:pt x="0" y="3"/>
                    <a:pt x="3" y="0"/>
                    <a:pt x="6" y="0"/>
                  </a:cubicBezTo>
                  <a:cubicBezTo>
                    <a:pt x="57" y="0"/>
                    <a:pt x="57" y="0"/>
                    <a:pt x="57" y="0"/>
                  </a:cubicBezTo>
                  <a:cubicBezTo>
                    <a:pt x="60" y="0"/>
                    <a:pt x="62" y="3"/>
                    <a:pt x="62" y="6"/>
                  </a:cubicBezTo>
                  <a:cubicBezTo>
                    <a:pt x="62" y="7"/>
                    <a:pt x="62" y="7"/>
                    <a:pt x="62" y="7"/>
                  </a:cubicBezTo>
                  <a:cubicBezTo>
                    <a:pt x="62" y="10"/>
                    <a:pt x="60" y="12"/>
                    <a:pt x="57"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 name="Freeform 105"/>
            <p:cNvSpPr>
              <a:spLocks/>
            </p:cNvSpPr>
            <p:nvPr/>
          </p:nvSpPr>
          <p:spPr bwMode="auto">
            <a:xfrm>
              <a:off x="7859713" y="3251200"/>
              <a:ext cx="198438" cy="25400"/>
            </a:xfrm>
            <a:custGeom>
              <a:avLst/>
              <a:gdLst>
                <a:gd name="T0" fmla="*/ 88 w 94"/>
                <a:gd name="T1" fmla="*/ 12 h 12"/>
                <a:gd name="T2" fmla="*/ 7 w 94"/>
                <a:gd name="T3" fmla="*/ 12 h 12"/>
                <a:gd name="T4" fmla="*/ 0 w 94"/>
                <a:gd name="T5" fmla="*/ 6 h 12"/>
                <a:gd name="T6" fmla="*/ 0 w 94"/>
                <a:gd name="T7" fmla="*/ 6 h 12"/>
                <a:gd name="T8" fmla="*/ 7 w 94"/>
                <a:gd name="T9" fmla="*/ 0 h 12"/>
                <a:gd name="T10" fmla="*/ 88 w 94"/>
                <a:gd name="T11" fmla="*/ 0 h 12"/>
                <a:gd name="T12" fmla="*/ 94 w 94"/>
                <a:gd name="T13" fmla="*/ 6 h 12"/>
                <a:gd name="T14" fmla="*/ 94 w 94"/>
                <a:gd name="T15" fmla="*/ 6 h 12"/>
                <a:gd name="T16" fmla="*/ 88 w 9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
                  <a:moveTo>
                    <a:pt x="88" y="12"/>
                  </a:moveTo>
                  <a:cubicBezTo>
                    <a:pt x="7" y="12"/>
                    <a:pt x="7" y="12"/>
                    <a:pt x="7" y="12"/>
                  </a:cubicBezTo>
                  <a:cubicBezTo>
                    <a:pt x="3" y="12"/>
                    <a:pt x="0" y="10"/>
                    <a:pt x="0" y="6"/>
                  </a:cubicBezTo>
                  <a:cubicBezTo>
                    <a:pt x="0" y="6"/>
                    <a:pt x="0" y="6"/>
                    <a:pt x="0" y="6"/>
                  </a:cubicBezTo>
                  <a:cubicBezTo>
                    <a:pt x="0" y="3"/>
                    <a:pt x="3" y="0"/>
                    <a:pt x="7" y="0"/>
                  </a:cubicBezTo>
                  <a:cubicBezTo>
                    <a:pt x="88" y="0"/>
                    <a:pt x="88" y="0"/>
                    <a:pt x="88" y="0"/>
                  </a:cubicBezTo>
                  <a:cubicBezTo>
                    <a:pt x="91" y="0"/>
                    <a:pt x="94" y="3"/>
                    <a:pt x="94" y="6"/>
                  </a:cubicBezTo>
                  <a:cubicBezTo>
                    <a:pt x="94" y="6"/>
                    <a:pt x="94" y="6"/>
                    <a:pt x="94" y="6"/>
                  </a:cubicBezTo>
                  <a:cubicBezTo>
                    <a:pt x="94" y="10"/>
                    <a:pt x="91" y="12"/>
                    <a:pt x="88"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 name="Freeform 106"/>
            <p:cNvSpPr>
              <a:spLocks noEditPoints="1"/>
            </p:cNvSpPr>
            <p:nvPr/>
          </p:nvSpPr>
          <p:spPr bwMode="auto">
            <a:xfrm>
              <a:off x="7721600" y="2667000"/>
              <a:ext cx="468313" cy="566738"/>
            </a:xfrm>
            <a:custGeom>
              <a:avLst/>
              <a:gdLst>
                <a:gd name="T0" fmla="*/ 74 w 221"/>
                <a:gd name="T1" fmla="*/ 268 h 268"/>
                <a:gd name="T2" fmla="*/ 60 w 221"/>
                <a:gd name="T3" fmla="*/ 255 h 268"/>
                <a:gd name="T4" fmla="*/ 31 w 221"/>
                <a:gd name="T5" fmla="*/ 183 h 268"/>
                <a:gd name="T6" fmla="*/ 0 w 221"/>
                <a:gd name="T7" fmla="*/ 101 h 268"/>
                <a:gd name="T8" fmla="*/ 111 w 221"/>
                <a:gd name="T9" fmla="*/ 0 h 268"/>
                <a:gd name="T10" fmla="*/ 221 w 221"/>
                <a:gd name="T11" fmla="*/ 101 h 268"/>
                <a:gd name="T12" fmla="*/ 190 w 221"/>
                <a:gd name="T13" fmla="*/ 183 h 268"/>
                <a:gd name="T14" fmla="*/ 161 w 221"/>
                <a:gd name="T15" fmla="*/ 255 h 268"/>
                <a:gd name="T16" fmla="*/ 147 w 221"/>
                <a:gd name="T17" fmla="*/ 268 h 268"/>
                <a:gd name="T18" fmla="*/ 74 w 221"/>
                <a:gd name="T19" fmla="*/ 268 h 268"/>
                <a:gd name="T20" fmla="*/ 147 w 221"/>
                <a:gd name="T21" fmla="*/ 254 h 268"/>
                <a:gd name="T22" fmla="*/ 178 w 221"/>
                <a:gd name="T23" fmla="*/ 176 h 268"/>
                <a:gd name="T24" fmla="*/ 207 w 221"/>
                <a:gd name="T25" fmla="*/ 101 h 268"/>
                <a:gd name="T26" fmla="*/ 111 w 221"/>
                <a:gd name="T27" fmla="*/ 14 h 268"/>
                <a:gd name="T28" fmla="*/ 14 w 221"/>
                <a:gd name="T29" fmla="*/ 101 h 268"/>
                <a:gd name="T30" fmla="*/ 43 w 221"/>
                <a:gd name="T31" fmla="*/ 176 h 268"/>
                <a:gd name="T32" fmla="*/ 74 w 221"/>
                <a:gd name="T33" fmla="*/ 254 h 268"/>
                <a:gd name="T34" fmla="*/ 147 w 221"/>
                <a:gd name="T35" fmla="*/ 25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268">
                  <a:moveTo>
                    <a:pt x="74" y="268"/>
                  </a:moveTo>
                  <a:cubicBezTo>
                    <a:pt x="67" y="268"/>
                    <a:pt x="61" y="262"/>
                    <a:pt x="60" y="255"/>
                  </a:cubicBezTo>
                  <a:cubicBezTo>
                    <a:pt x="59" y="228"/>
                    <a:pt x="44" y="205"/>
                    <a:pt x="31" y="183"/>
                  </a:cubicBezTo>
                  <a:cubicBezTo>
                    <a:pt x="16" y="158"/>
                    <a:pt x="0" y="132"/>
                    <a:pt x="0" y="101"/>
                  </a:cubicBezTo>
                  <a:cubicBezTo>
                    <a:pt x="0" y="52"/>
                    <a:pt x="39" y="0"/>
                    <a:pt x="111" y="0"/>
                  </a:cubicBezTo>
                  <a:cubicBezTo>
                    <a:pt x="174" y="0"/>
                    <a:pt x="221" y="53"/>
                    <a:pt x="221" y="101"/>
                  </a:cubicBezTo>
                  <a:cubicBezTo>
                    <a:pt x="221" y="132"/>
                    <a:pt x="205" y="158"/>
                    <a:pt x="190" y="183"/>
                  </a:cubicBezTo>
                  <a:cubicBezTo>
                    <a:pt x="177" y="205"/>
                    <a:pt x="163" y="228"/>
                    <a:pt x="161" y="255"/>
                  </a:cubicBezTo>
                  <a:cubicBezTo>
                    <a:pt x="160" y="262"/>
                    <a:pt x="154" y="268"/>
                    <a:pt x="147" y="268"/>
                  </a:cubicBezTo>
                  <a:lnTo>
                    <a:pt x="74" y="268"/>
                  </a:lnTo>
                  <a:close/>
                  <a:moveTo>
                    <a:pt x="147" y="254"/>
                  </a:moveTo>
                  <a:cubicBezTo>
                    <a:pt x="149" y="224"/>
                    <a:pt x="164" y="199"/>
                    <a:pt x="178" y="176"/>
                  </a:cubicBezTo>
                  <a:cubicBezTo>
                    <a:pt x="193" y="151"/>
                    <a:pt x="207" y="128"/>
                    <a:pt x="207" y="101"/>
                  </a:cubicBezTo>
                  <a:cubicBezTo>
                    <a:pt x="207" y="60"/>
                    <a:pt x="166" y="14"/>
                    <a:pt x="111" y="14"/>
                  </a:cubicBezTo>
                  <a:cubicBezTo>
                    <a:pt x="48" y="14"/>
                    <a:pt x="14" y="59"/>
                    <a:pt x="14" y="101"/>
                  </a:cubicBezTo>
                  <a:cubicBezTo>
                    <a:pt x="14" y="128"/>
                    <a:pt x="28" y="151"/>
                    <a:pt x="43" y="176"/>
                  </a:cubicBezTo>
                  <a:cubicBezTo>
                    <a:pt x="57" y="199"/>
                    <a:pt x="72" y="224"/>
                    <a:pt x="74" y="254"/>
                  </a:cubicBezTo>
                  <a:lnTo>
                    <a:pt x="147" y="2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3" name="Group 122"/>
          <p:cNvGrpSpPr/>
          <p:nvPr/>
        </p:nvGrpSpPr>
        <p:grpSpPr>
          <a:xfrm>
            <a:off x="7324048" y="2856081"/>
            <a:ext cx="455432" cy="664173"/>
            <a:chOff x="9939338" y="4003675"/>
            <a:chExt cx="457200" cy="666751"/>
          </a:xfrm>
        </p:grpSpPr>
        <p:sp>
          <p:nvSpPr>
            <p:cNvPr id="115" name="Freeform 107"/>
            <p:cNvSpPr>
              <a:spLocks/>
            </p:cNvSpPr>
            <p:nvPr/>
          </p:nvSpPr>
          <p:spPr bwMode="auto">
            <a:xfrm>
              <a:off x="10075863" y="4611688"/>
              <a:ext cx="192088" cy="25400"/>
            </a:xfrm>
            <a:custGeom>
              <a:avLst/>
              <a:gdLst>
                <a:gd name="T0" fmla="*/ 85 w 91"/>
                <a:gd name="T1" fmla="*/ 12 h 12"/>
                <a:gd name="T2" fmla="*/ 6 w 91"/>
                <a:gd name="T3" fmla="*/ 12 h 12"/>
                <a:gd name="T4" fmla="*/ 0 w 91"/>
                <a:gd name="T5" fmla="*/ 6 h 12"/>
                <a:gd name="T6" fmla="*/ 0 w 91"/>
                <a:gd name="T7" fmla="*/ 6 h 12"/>
                <a:gd name="T8" fmla="*/ 6 w 91"/>
                <a:gd name="T9" fmla="*/ 0 h 12"/>
                <a:gd name="T10" fmla="*/ 85 w 91"/>
                <a:gd name="T11" fmla="*/ 0 h 12"/>
                <a:gd name="T12" fmla="*/ 91 w 91"/>
                <a:gd name="T13" fmla="*/ 6 h 12"/>
                <a:gd name="T14" fmla="*/ 91 w 91"/>
                <a:gd name="T15" fmla="*/ 6 h 12"/>
                <a:gd name="T16" fmla="*/ 85 w 9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2">
                  <a:moveTo>
                    <a:pt x="85" y="12"/>
                  </a:moveTo>
                  <a:cubicBezTo>
                    <a:pt x="6" y="12"/>
                    <a:pt x="6" y="12"/>
                    <a:pt x="6" y="12"/>
                  </a:cubicBezTo>
                  <a:cubicBezTo>
                    <a:pt x="2" y="12"/>
                    <a:pt x="0" y="9"/>
                    <a:pt x="0" y="6"/>
                  </a:cubicBezTo>
                  <a:cubicBezTo>
                    <a:pt x="0" y="6"/>
                    <a:pt x="0" y="6"/>
                    <a:pt x="0" y="6"/>
                  </a:cubicBezTo>
                  <a:cubicBezTo>
                    <a:pt x="0" y="3"/>
                    <a:pt x="2" y="0"/>
                    <a:pt x="6" y="0"/>
                  </a:cubicBezTo>
                  <a:cubicBezTo>
                    <a:pt x="85" y="0"/>
                    <a:pt x="85" y="0"/>
                    <a:pt x="85" y="0"/>
                  </a:cubicBezTo>
                  <a:cubicBezTo>
                    <a:pt x="89" y="0"/>
                    <a:pt x="91" y="3"/>
                    <a:pt x="91" y="6"/>
                  </a:cubicBezTo>
                  <a:cubicBezTo>
                    <a:pt x="91" y="6"/>
                    <a:pt x="91" y="6"/>
                    <a:pt x="91" y="6"/>
                  </a:cubicBezTo>
                  <a:cubicBezTo>
                    <a:pt x="91" y="9"/>
                    <a:pt x="89" y="12"/>
                    <a:pt x="85"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 name="Freeform 108"/>
            <p:cNvSpPr>
              <a:spLocks/>
            </p:cNvSpPr>
            <p:nvPr/>
          </p:nvSpPr>
          <p:spPr bwMode="auto">
            <a:xfrm>
              <a:off x="10107613" y="4646613"/>
              <a:ext cx="128588" cy="23813"/>
            </a:xfrm>
            <a:custGeom>
              <a:avLst/>
              <a:gdLst>
                <a:gd name="T0" fmla="*/ 55 w 61"/>
                <a:gd name="T1" fmla="*/ 11 h 11"/>
                <a:gd name="T2" fmla="*/ 6 w 61"/>
                <a:gd name="T3" fmla="*/ 11 h 11"/>
                <a:gd name="T4" fmla="*/ 0 w 61"/>
                <a:gd name="T5" fmla="*/ 6 h 11"/>
                <a:gd name="T6" fmla="*/ 0 w 61"/>
                <a:gd name="T7" fmla="*/ 5 h 11"/>
                <a:gd name="T8" fmla="*/ 6 w 61"/>
                <a:gd name="T9" fmla="*/ 0 h 11"/>
                <a:gd name="T10" fmla="*/ 55 w 61"/>
                <a:gd name="T11" fmla="*/ 0 h 11"/>
                <a:gd name="T12" fmla="*/ 61 w 61"/>
                <a:gd name="T13" fmla="*/ 5 h 11"/>
                <a:gd name="T14" fmla="*/ 61 w 61"/>
                <a:gd name="T15" fmla="*/ 6 h 11"/>
                <a:gd name="T16" fmla="*/ 55 w 61"/>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
                  <a:moveTo>
                    <a:pt x="55" y="11"/>
                  </a:moveTo>
                  <a:cubicBezTo>
                    <a:pt x="6" y="11"/>
                    <a:pt x="6" y="11"/>
                    <a:pt x="6" y="11"/>
                  </a:cubicBezTo>
                  <a:cubicBezTo>
                    <a:pt x="2" y="11"/>
                    <a:pt x="0" y="9"/>
                    <a:pt x="0" y="6"/>
                  </a:cubicBezTo>
                  <a:cubicBezTo>
                    <a:pt x="0" y="5"/>
                    <a:pt x="0" y="5"/>
                    <a:pt x="0" y="5"/>
                  </a:cubicBezTo>
                  <a:cubicBezTo>
                    <a:pt x="0" y="2"/>
                    <a:pt x="2" y="0"/>
                    <a:pt x="6" y="0"/>
                  </a:cubicBezTo>
                  <a:cubicBezTo>
                    <a:pt x="55" y="0"/>
                    <a:pt x="55" y="0"/>
                    <a:pt x="55" y="0"/>
                  </a:cubicBezTo>
                  <a:cubicBezTo>
                    <a:pt x="58" y="0"/>
                    <a:pt x="61" y="2"/>
                    <a:pt x="61" y="5"/>
                  </a:cubicBezTo>
                  <a:cubicBezTo>
                    <a:pt x="61" y="6"/>
                    <a:pt x="61" y="6"/>
                    <a:pt x="61" y="6"/>
                  </a:cubicBezTo>
                  <a:cubicBezTo>
                    <a:pt x="61" y="9"/>
                    <a:pt x="58" y="11"/>
                    <a:pt x="55" y="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 name="Freeform 109"/>
            <p:cNvSpPr>
              <a:spLocks/>
            </p:cNvSpPr>
            <p:nvPr/>
          </p:nvSpPr>
          <p:spPr bwMode="auto">
            <a:xfrm>
              <a:off x="10075863" y="4575175"/>
              <a:ext cx="192088" cy="25400"/>
            </a:xfrm>
            <a:custGeom>
              <a:avLst/>
              <a:gdLst>
                <a:gd name="T0" fmla="*/ 85 w 91"/>
                <a:gd name="T1" fmla="*/ 12 h 12"/>
                <a:gd name="T2" fmla="*/ 6 w 91"/>
                <a:gd name="T3" fmla="*/ 12 h 12"/>
                <a:gd name="T4" fmla="*/ 0 w 91"/>
                <a:gd name="T5" fmla="*/ 6 h 12"/>
                <a:gd name="T6" fmla="*/ 0 w 91"/>
                <a:gd name="T7" fmla="*/ 6 h 12"/>
                <a:gd name="T8" fmla="*/ 6 w 91"/>
                <a:gd name="T9" fmla="*/ 0 h 12"/>
                <a:gd name="T10" fmla="*/ 85 w 91"/>
                <a:gd name="T11" fmla="*/ 0 h 12"/>
                <a:gd name="T12" fmla="*/ 91 w 91"/>
                <a:gd name="T13" fmla="*/ 6 h 12"/>
                <a:gd name="T14" fmla="*/ 91 w 91"/>
                <a:gd name="T15" fmla="*/ 6 h 12"/>
                <a:gd name="T16" fmla="*/ 85 w 9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2">
                  <a:moveTo>
                    <a:pt x="85" y="12"/>
                  </a:moveTo>
                  <a:cubicBezTo>
                    <a:pt x="6" y="12"/>
                    <a:pt x="6" y="12"/>
                    <a:pt x="6" y="12"/>
                  </a:cubicBezTo>
                  <a:cubicBezTo>
                    <a:pt x="2" y="12"/>
                    <a:pt x="0" y="9"/>
                    <a:pt x="0" y="6"/>
                  </a:cubicBezTo>
                  <a:cubicBezTo>
                    <a:pt x="0" y="6"/>
                    <a:pt x="0" y="6"/>
                    <a:pt x="0" y="6"/>
                  </a:cubicBezTo>
                  <a:cubicBezTo>
                    <a:pt x="0" y="3"/>
                    <a:pt x="2" y="0"/>
                    <a:pt x="6" y="0"/>
                  </a:cubicBezTo>
                  <a:cubicBezTo>
                    <a:pt x="85" y="0"/>
                    <a:pt x="85" y="0"/>
                    <a:pt x="85" y="0"/>
                  </a:cubicBezTo>
                  <a:cubicBezTo>
                    <a:pt x="89" y="0"/>
                    <a:pt x="91" y="3"/>
                    <a:pt x="91" y="6"/>
                  </a:cubicBezTo>
                  <a:cubicBezTo>
                    <a:pt x="91" y="6"/>
                    <a:pt x="91" y="6"/>
                    <a:pt x="91" y="6"/>
                  </a:cubicBezTo>
                  <a:cubicBezTo>
                    <a:pt x="91" y="9"/>
                    <a:pt x="89" y="12"/>
                    <a:pt x="85"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 name="Freeform 110"/>
            <p:cNvSpPr>
              <a:spLocks noEditPoints="1"/>
            </p:cNvSpPr>
            <p:nvPr/>
          </p:nvSpPr>
          <p:spPr bwMode="auto">
            <a:xfrm>
              <a:off x="9939338" y="4003675"/>
              <a:ext cx="457200" cy="554038"/>
            </a:xfrm>
            <a:custGeom>
              <a:avLst/>
              <a:gdLst>
                <a:gd name="T0" fmla="*/ 72 w 216"/>
                <a:gd name="T1" fmla="*/ 262 h 262"/>
                <a:gd name="T2" fmla="*/ 59 w 216"/>
                <a:gd name="T3" fmla="*/ 250 h 262"/>
                <a:gd name="T4" fmla="*/ 30 w 216"/>
                <a:gd name="T5" fmla="*/ 179 h 262"/>
                <a:gd name="T6" fmla="*/ 0 w 216"/>
                <a:gd name="T7" fmla="*/ 99 h 262"/>
                <a:gd name="T8" fmla="*/ 108 w 216"/>
                <a:gd name="T9" fmla="*/ 0 h 262"/>
                <a:gd name="T10" fmla="*/ 216 w 216"/>
                <a:gd name="T11" fmla="*/ 99 h 262"/>
                <a:gd name="T12" fmla="*/ 186 w 216"/>
                <a:gd name="T13" fmla="*/ 179 h 262"/>
                <a:gd name="T14" fmla="*/ 157 w 216"/>
                <a:gd name="T15" fmla="*/ 250 h 262"/>
                <a:gd name="T16" fmla="*/ 144 w 216"/>
                <a:gd name="T17" fmla="*/ 262 h 262"/>
                <a:gd name="T18" fmla="*/ 72 w 216"/>
                <a:gd name="T19" fmla="*/ 262 h 262"/>
                <a:gd name="T20" fmla="*/ 143 w 216"/>
                <a:gd name="T21" fmla="*/ 248 h 262"/>
                <a:gd name="T22" fmla="*/ 174 w 216"/>
                <a:gd name="T23" fmla="*/ 172 h 262"/>
                <a:gd name="T24" fmla="*/ 202 w 216"/>
                <a:gd name="T25" fmla="*/ 99 h 262"/>
                <a:gd name="T26" fmla="*/ 108 w 216"/>
                <a:gd name="T27" fmla="*/ 13 h 262"/>
                <a:gd name="T28" fmla="*/ 14 w 216"/>
                <a:gd name="T29" fmla="*/ 99 h 262"/>
                <a:gd name="T30" fmla="*/ 42 w 216"/>
                <a:gd name="T31" fmla="*/ 172 h 262"/>
                <a:gd name="T32" fmla="*/ 72 w 216"/>
                <a:gd name="T33" fmla="*/ 248 h 262"/>
                <a:gd name="T34" fmla="*/ 143 w 216"/>
                <a:gd name="T35" fmla="*/ 24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262">
                  <a:moveTo>
                    <a:pt x="72" y="262"/>
                  </a:moveTo>
                  <a:cubicBezTo>
                    <a:pt x="65" y="262"/>
                    <a:pt x="59" y="257"/>
                    <a:pt x="59" y="250"/>
                  </a:cubicBezTo>
                  <a:cubicBezTo>
                    <a:pt x="57" y="223"/>
                    <a:pt x="43" y="201"/>
                    <a:pt x="30" y="179"/>
                  </a:cubicBezTo>
                  <a:cubicBezTo>
                    <a:pt x="15" y="155"/>
                    <a:pt x="0" y="129"/>
                    <a:pt x="0" y="99"/>
                  </a:cubicBezTo>
                  <a:cubicBezTo>
                    <a:pt x="0" y="51"/>
                    <a:pt x="38" y="0"/>
                    <a:pt x="108" y="0"/>
                  </a:cubicBezTo>
                  <a:cubicBezTo>
                    <a:pt x="170" y="0"/>
                    <a:pt x="216" y="52"/>
                    <a:pt x="216" y="99"/>
                  </a:cubicBezTo>
                  <a:cubicBezTo>
                    <a:pt x="216" y="129"/>
                    <a:pt x="201" y="155"/>
                    <a:pt x="186" y="179"/>
                  </a:cubicBezTo>
                  <a:cubicBezTo>
                    <a:pt x="173" y="201"/>
                    <a:pt x="159" y="223"/>
                    <a:pt x="157" y="250"/>
                  </a:cubicBezTo>
                  <a:cubicBezTo>
                    <a:pt x="157" y="257"/>
                    <a:pt x="151" y="262"/>
                    <a:pt x="144" y="262"/>
                  </a:cubicBezTo>
                  <a:lnTo>
                    <a:pt x="72" y="262"/>
                  </a:lnTo>
                  <a:close/>
                  <a:moveTo>
                    <a:pt x="143" y="248"/>
                  </a:moveTo>
                  <a:cubicBezTo>
                    <a:pt x="145" y="219"/>
                    <a:pt x="160" y="195"/>
                    <a:pt x="174" y="172"/>
                  </a:cubicBezTo>
                  <a:cubicBezTo>
                    <a:pt x="188" y="148"/>
                    <a:pt x="202" y="126"/>
                    <a:pt x="202" y="99"/>
                  </a:cubicBezTo>
                  <a:cubicBezTo>
                    <a:pt x="202" y="58"/>
                    <a:pt x="162" y="13"/>
                    <a:pt x="108" y="13"/>
                  </a:cubicBezTo>
                  <a:cubicBezTo>
                    <a:pt x="47" y="13"/>
                    <a:pt x="14" y="57"/>
                    <a:pt x="14" y="99"/>
                  </a:cubicBezTo>
                  <a:cubicBezTo>
                    <a:pt x="14" y="126"/>
                    <a:pt x="27" y="148"/>
                    <a:pt x="42" y="172"/>
                  </a:cubicBezTo>
                  <a:cubicBezTo>
                    <a:pt x="56" y="195"/>
                    <a:pt x="70" y="219"/>
                    <a:pt x="72" y="248"/>
                  </a:cubicBezTo>
                  <a:lnTo>
                    <a:pt x="143" y="2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36" name="TextBox 135"/>
          <p:cNvSpPr txBox="1"/>
          <p:nvPr/>
        </p:nvSpPr>
        <p:spPr>
          <a:xfrm>
            <a:off x="5176665" y="3482807"/>
            <a:ext cx="637034" cy="377026"/>
          </a:xfrm>
          <a:prstGeom prst="rect">
            <a:avLst/>
          </a:prstGeom>
          <a:noFill/>
        </p:spPr>
        <p:txBody>
          <a:bodyPr wrap="none" lIns="68580" tIns="34290" rIns="68580" bIns="34290" rtlCol="0">
            <a:spAutoFit/>
          </a:bodyPr>
          <a:lstStyle/>
          <a:p>
            <a:r>
              <a:rPr lang="en-US" b="1" dirty="0">
                <a:solidFill>
                  <a:schemeClr val="bg2"/>
                </a:solidFill>
                <a:cs typeface="+mn-ea"/>
                <a:sym typeface="+mn-lt"/>
              </a:rPr>
              <a:t>$2M</a:t>
            </a:r>
            <a:endParaRPr lang="id-ID" b="1" dirty="0">
              <a:solidFill>
                <a:schemeClr val="bg2"/>
              </a:solidFill>
              <a:cs typeface="+mn-ea"/>
              <a:sym typeface="+mn-lt"/>
            </a:endParaRPr>
          </a:p>
        </p:txBody>
      </p:sp>
      <p:sp>
        <p:nvSpPr>
          <p:cNvPr id="137" name="TextBox 136"/>
          <p:cNvSpPr txBox="1"/>
          <p:nvPr/>
        </p:nvSpPr>
        <p:spPr>
          <a:xfrm>
            <a:off x="6019539" y="2380087"/>
            <a:ext cx="637034" cy="377026"/>
          </a:xfrm>
          <a:prstGeom prst="rect">
            <a:avLst/>
          </a:prstGeom>
          <a:noFill/>
        </p:spPr>
        <p:txBody>
          <a:bodyPr wrap="none" lIns="68580" tIns="34290" rIns="68580" bIns="34290" rtlCol="0">
            <a:spAutoFit/>
          </a:bodyPr>
          <a:lstStyle/>
          <a:p>
            <a:r>
              <a:rPr lang="en-US" b="1" dirty="0">
                <a:solidFill>
                  <a:schemeClr val="bg2"/>
                </a:solidFill>
                <a:cs typeface="+mn-ea"/>
                <a:sym typeface="+mn-lt"/>
              </a:rPr>
              <a:t>$1M</a:t>
            </a:r>
            <a:endParaRPr lang="id-ID" b="1" dirty="0">
              <a:solidFill>
                <a:schemeClr val="bg2"/>
              </a:solidFill>
              <a:cs typeface="+mn-ea"/>
              <a:sym typeface="+mn-lt"/>
            </a:endParaRPr>
          </a:p>
        </p:txBody>
      </p:sp>
      <p:sp>
        <p:nvSpPr>
          <p:cNvPr id="144" name="TextBox 143"/>
          <p:cNvSpPr txBox="1"/>
          <p:nvPr/>
        </p:nvSpPr>
        <p:spPr>
          <a:xfrm>
            <a:off x="7782522" y="3212566"/>
            <a:ext cx="850233" cy="377026"/>
          </a:xfrm>
          <a:prstGeom prst="rect">
            <a:avLst/>
          </a:prstGeom>
          <a:noFill/>
        </p:spPr>
        <p:txBody>
          <a:bodyPr wrap="none" lIns="68580" tIns="34290" rIns="68580" bIns="34290" rtlCol="0">
            <a:spAutoFit/>
          </a:bodyPr>
          <a:lstStyle/>
          <a:p>
            <a:r>
              <a:rPr lang="en-US" b="1" dirty="0">
                <a:solidFill>
                  <a:schemeClr val="bg2"/>
                </a:solidFill>
                <a:cs typeface="+mn-ea"/>
                <a:sym typeface="+mn-lt"/>
              </a:rPr>
              <a:t>$3,5M</a:t>
            </a:r>
            <a:endParaRPr lang="id-ID" b="1" dirty="0">
              <a:solidFill>
                <a:schemeClr val="bg2"/>
              </a:solidFill>
              <a:cs typeface="+mn-ea"/>
              <a:sym typeface="+mn-lt"/>
            </a:endParaRPr>
          </a:p>
        </p:txBody>
      </p:sp>
      <p:sp>
        <p:nvSpPr>
          <p:cNvPr id="145" name="TextBox 144"/>
          <p:cNvSpPr txBox="1"/>
          <p:nvPr/>
        </p:nvSpPr>
        <p:spPr>
          <a:xfrm>
            <a:off x="7731313" y="1366575"/>
            <a:ext cx="586940" cy="253916"/>
          </a:xfrm>
          <a:prstGeom prst="rect">
            <a:avLst/>
          </a:prstGeom>
          <a:noFill/>
        </p:spPr>
        <p:txBody>
          <a:bodyPr wrap="none" lIns="68580" tIns="34290" rIns="68580" bIns="34290" rtlCol="0">
            <a:spAutoFit/>
          </a:bodyPr>
          <a:lstStyle/>
          <a:p>
            <a:r>
              <a:rPr lang="en-US" sz="1200" b="1" dirty="0">
                <a:solidFill>
                  <a:schemeClr val="bg2"/>
                </a:solidFill>
                <a:cs typeface="+mn-ea"/>
                <a:sym typeface="+mn-lt"/>
              </a:rPr>
              <a:t>$2,5M</a:t>
            </a:r>
            <a:endParaRPr lang="id-ID" sz="1200" b="1" dirty="0">
              <a:solidFill>
                <a:schemeClr val="bg2"/>
              </a:solidFill>
              <a:cs typeface="+mn-ea"/>
              <a:sym typeface="+mn-lt"/>
            </a:endParaRPr>
          </a:p>
        </p:txBody>
      </p:sp>
      <p:sp>
        <p:nvSpPr>
          <p:cNvPr id="146" name="TextBox 145"/>
          <p:cNvSpPr txBox="1"/>
          <p:nvPr/>
        </p:nvSpPr>
        <p:spPr>
          <a:xfrm>
            <a:off x="6558321" y="1537086"/>
            <a:ext cx="603772" cy="346249"/>
          </a:xfrm>
          <a:prstGeom prst="rect">
            <a:avLst/>
          </a:prstGeom>
          <a:noFill/>
        </p:spPr>
        <p:txBody>
          <a:bodyPr wrap="none" lIns="68580" tIns="34290" rIns="68580" bIns="34290" rtlCol="0">
            <a:spAutoFit/>
          </a:bodyPr>
          <a:lstStyle/>
          <a:p>
            <a:r>
              <a:rPr lang="en-US" sz="1800" b="1" dirty="0">
                <a:solidFill>
                  <a:schemeClr val="bg2"/>
                </a:solidFill>
                <a:cs typeface="+mn-ea"/>
                <a:sym typeface="+mn-lt"/>
              </a:rPr>
              <a:t>$5M</a:t>
            </a:r>
            <a:endParaRPr lang="id-ID" sz="1800" b="1" dirty="0">
              <a:solidFill>
                <a:schemeClr val="bg2"/>
              </a:solidFill>
              <a:cs typeface="+mn-ea"/>
              <a:sym typeface="+mn-lt"/>
            </a:endParaRPr>
          </a:p>
        </p:txBody>
      </p:sp>
      <p:graphicFrame>
        <p:nvGraphicFramePr>
          <p:cNvPr id="164" name="Chart 163"/>
          <p:cNvGraphicFramePr/>
          <p:nvPr>
            <p:extLst/>
          </p:nvPr>
        </p:nvGraphicFramePr>
        <p:xfrm>
          <a:off x="355922" y="1442374"/>
          <a:ext cx="4151904" cy="1962539"/>
        </p:xfrm>
        <a:graphic>
          <a:graphicData uri="http://schemas.openxmlformats.org/drawingml/2006/chart">
            <c:chart xmlns:c="http://schemas.openxmlformats.org/drawingml/2006/chart" xmlns:r="http://schemas.openxmlformats.org/officeDocument/2006/relationships" r:id="rId3"/>
          </a:graphicData>
        </a:graphic>
      </p:graphicFrame>
      <p:sp>
        <p:nvSpPr>
          <p:cNvPr id="165" name="TextBox 164"/>
          <p:cNvSpPr txBox="1"/>
          <p:nvPr/>
        </p:nvSpPr>
        <p:spPr>
          <a:xfrm>
            <a:off x="358554" y="3721367"/>
            <a:ext cx="3946746" cy="346249"/>
          </a:xfrm>
          <a:prstGeom prst="rect">
            <a:avLst/>
          </a:prstGeom>
          <a:noFill/>
        </p:spPr>
        <p:txBody>
          <a:bodyPr wrap="square" lIns="68580" tIns="34290" rIns="68580" bIns="34290" rtlCol="0">
            <a:spAutoFit/>
          </a:bodyPr>
          <a:lstStyle/>
          <a:p>
            <a:pPr algn="just"/>
            <a:r>
              <a:rPr lang="id-ID" sz="900" dirty="0">
                <a:cs typeface="+mn-ea"/>
                <a:sym typeface="+mn-lt"/>
              </a:rPr>
              <a:t>For every 6 emails received, we get 3 Phone calls. Suitable for all categories </a:t>
            </a:r>
            <a:r>
              <a:rPr lang="id-ID" sz="900" dirty="0" smtClean="0">
                <a:cs typeface="+mn-ea"/>
                <a:sym typeface="+mn-lt"/>
              </a:rPr>
              <a:t>business </a:t>
            </a:r>
            <a:r>
              <a:rPr lang="id-ID" sz="900" dirty="0">
                <a:cs typeface="+mn-ea"/>
                <a:sym typeface="+mn-lt"/>
              </a:rPr>
              <a:t>and </a:t>
            </a:r>
            <a:r>
              <a:rPr lang="id-ID" sz="900" dirty="0" smtClean="0">
                <a:cs typeface="+mn-ea"/>
                <a:sym typeface="+mn-lt"/>
              </a:rPr>
              <a:t>presentation</a:t>
            </a:r>
            <a:r>
              <a:rPr lang="en-US" sz="900" dirty="0">
                <a:cs typeface="+mn-ea"/>
                <a:sym typeface="+mn-lt"/>
              </a:rPr>
              <a:t>. Right Click and Edit it with your data</a:t>
            </a:r>
            <a:endParaRPr lang="id-ID" sz="900" dirty="0">
              <a:cs typeface="+mn-ea"/>
              <a:sym typeface="+mn-lt"/>
            </a:endParaRPr>
          </a:p>
        </p:txBody>
      </p:sp>
      <p:sp>
        <p:nvSpPr>
          <p:cNvPr id="166" name="TextBox 165"/>
          <p:cNvSpPr txBox="1"/>
          <p:nvPr/>
        </p:nvSpPr>
        <p:spPr>
          <a:xfrm>
            <a:off x="358554" y="3513617"/>
            <a:ext cx="984885" cy="238527"/>
          </a:xfrm>
          <a:prstGeom prst="rect">
            <a:avLst/>
          </a:prstGeom>
          <a:noFill/>
        </p:spPr>
        <p:txBody>
          <a:bodyPr wrap="none" lIns="68580" tIns="34290" rIns="68580" bIns="34290" rtlCol="0">
            <a:spAutoFit/>
          </a:bodyPr>
          <a:lstStyle/>
          <a:p>
            <a:r>
              <a:rPr lang="zh-CN" altLang="en-US" sz="1100" b="1" smtClean="0">
                <a:cs typeface="+mn-ea"/>
                <a:sym typeface="+mn-lt"/>
              </a:rPr>
              <a:t>点击输入标题</a:t>
            </a:r>
            <a:endParaRPr lang="id-ID" sz="1100" b="1" dirty="0">
              <a:cs typeface="+mn-ea"/>
              <a:sym typeface="+mn-lt"/>
            </a:endParaRPr>
          </a:p>
        </p:txBody>
      </p:sp>
      <p:sp>
        <p:nvSpPr>
          <p:cNvPr id="167" name="TextBox 166"/>
          <p:cNvSpPr txBox="1"/>
          <p:nvPr/>
        </p:nvSpPr>
        <p:spPr>
          <a:xfrm>
            <a:off x="633710" y="4110484"/>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168" name="Rectangle 167"/>
          <p:cNvSpPr/>
          <p:nvPr/>
        </p:nvSpPr>
        <p:spPr>
          <a:xfrm>
            <a:off x="454234" y="4138220"/>
            <a:ext cx="134915" cy="134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69" name="TextBox 168"/>
          <p:cNvSpPr txBox="1"/>
          <p:nvPr/>
        </p:nvSpPr>
        <p:spPr>
          <a:xfrm>
            <a:off x="1717968" y="4110484"/>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170" name="Rectangle 169"/>
          <p:cNvSpPr/>
          <p:nvPr/>
        </p:nvSpPr>
        <p:spPr>
          <a:xfrm>
            <a:off x="1538493" y="4138220"/>
            <a:ext cx="134915" cy="1349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71" name="TextBox 170"/>
          <p:cNvSpPr txBox="1"/>
          <p:nvPr/>
        </p:nvSpPr>
        <p:spPr>
          <a:xfrm>
            <a:off x="2747169" y="4110484"/>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172" name="Rectangle 171"/>
          <p:cNvSpPr/>
          <p:nvPr/>
        </p:nvSpPr>
        <p:spPr>
          <a:xfrm>
            <a:off x="2567694" y="4138220"/>
            <a:ext cx="134915" cy="1349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73" name="TextBox 172"/>
          <p:cNvSpPr txBox="1"/>
          <p:nvPr/>
        </p:nvSpPr>
        <p:spPr>
          <a:xfrm>
            <a:off x="633710" y="4406988"/>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174" name="Rectangle 173"/>
          <p:cNvSpPr/>
          <p:nvPr/>
        </p:nvSpPr>
        <p:spPr>
          <a:xfrm>
            <a:off x="454234" y="4434724"/>
            <a:ext cx="134915" cy="134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75" name="TextBox 174"/>
          <p:cNvSpPr txBox="1"/>
          <p:nvPr/>
        </p:nvSpPr>
        <p:spPr>
          <a:xfrm>
            <a:off x="1717968" y="4406988"/>
            <a:ext cx="830997" cy="207749"/>
          </a:xfrm>
          <a:prstGeom prst="rect">
            <a:avLst/>
          </a:prstGeom>
          <a:noFill/>
        </p:spPr>
        <p:txBody>
          <a:bodyPr wrap="none" lIns="68580" tIns="34290" rIns="68580" bIns="34290" rtlCol="0">
            <a:spAutoFit/>
          </a:bodyPr>
          <a:lstStyle/>
          <a:p>
            <a:r>
              <a:rPr lang="zh-CN" altLang="en-US" sz="900" smtClean="0">
                <a:cs typeface="+mn-ea"/>
                <a:sym typeface="+mn-lt"/>
              </a:rPr>
              <a:t>点击输入标题</a:t>
            </a:r>
            <a:endParaRPr lang="id-ID" sz="900" dirty="0">
              <a:cs typeface="+mn-ea"/>
              <a:sym typeface="+mn-lt"/>
            </a:endParaRPr>
          </a:p>
        </p:txBody>
      </p:sp>
      <p:sp>
        <p:nvSpPr>
          <p:cNvPr id="176" name="Rectangle 175"/>
          <p:cNvSpPr/>
          <p:nvPr/>
        </p:nvSpPr>
        <p:spPr>
          <a:xfrm>
            <a:off x="1538493" y="4434724"/>
            <a:ext cx="134915" cy="1349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cs typeface="+mn-ea"/>
              <a:sym typeface="+mn-lt"/>
            </a:endParaRPr>
          </a:p>
        </p:txBody>
      </p:sp>
      <p:sp>
        <p:nvSpPr>
          <p:cNvPr id="182" name="Rectangular Callout 181"/>
          <p:cNvSpPr/>
          <p:nvPr/>
        </p:nvSpPr>
        <p:spPr>
          <a:xfrm>
            <a:off x="2872562" y="1305778"/>
            <a:ext cx="617467" cy="375510"/>
          </a:xfrm>
          <a:prstGeom prst="wedgeRectCallout">
            <a:avLst>
              <a:gd name="adj1" fmla="val -20833"/>
              <a:gd name="adj2" fmla="val 827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83" name="TextBox 182"/>
          <p:cNvSpPr txBox="1"/>
          <p:nvPr/>
        </p:nvSpPr>
        <p:spPr>
          <a:xfrm>
            <a:off x="2846859" y="1347332"/>
            <a:ext cx="637034" cy="377026"/>
          </a:xfrm>
          <a:prstGeom prst="rect">
            <a:avLst/>
          </a:prstGeom>
          <a:noFill/>
        </p:spPr>
        <p:txBody>
          <a:bodyPr wrap="none" lIns="68580" tIns="34290" rIns="68580" bIns="34290" rtlCol="0">
            <a:spAutoFit/>
          </a:bodyPr>
          <a:lstStyle/>
          <a:p>
            <a:pPr algn="ctr"/>
            <a:r>
              <a:rPr lang="en-US" b="1" dirty="0">
                <a:solidFill>
                  <a:schemeClr val="bg2"/>
                </a:solidFill>
                <a:cs typeface="+mn-ea"/>
                <a:sym typeface="+mn-lt"/>
              </a:rPr>
              <a:t>$5M</a:t>
            </a:r>
            <a:endParaRPr lang="id-ID" b="1" dirty="0">
              <a:solidFill>
                <a:schemeClr val="bg2"/>
              </a:solidFill>
              <a:cs typeface="+mn-ea"/>
              <a:sym typeface="+mn-lt"/>
            </a:endParaRPr>
          </a:p>
        </p:txBody>
      </p:sp>
      <p:sp>
        <p:nvSpPr>
          <p:cNvPr id="185" name="Freeform 11"/>
          <p:cNvSpPr>
            <a:spLocks noEditPoints="1"/>
          </p:cNvSpPr>
          <p:nvPr/>
        </p:nvSpPr>
        <p:spPr bwMode="auto">
          <a:xfrm>
            <a:off x="8468545" y="2443453"/>
            <a:ext cx="272486" cy="180135"/>
          </a:xfrm>
          <a:custGeom>
            <a:avLst/>
            <a:gdLst>
              <a:gd name="T0" fmla="*/ 0 w 227"/>
              <a:gd name="T1" fmla="*/ 133 h 150"/>
              <a:gd name="T2" fmla="*/ 0 w 227"/>
              <a:gd name="T3" fmla="*/ 141 h 150"/>
              <a:gd name="T4" fmla="*/ 16 w 227"/>
              <a:gd name="T5" fmla="*/ 150 h 150"/>
              <a:gd name="T6" fmla="*/ 211 w 227"/>
              <a:gd name="T7" fmla="*/ 150 h 150"/>
              <a:gd name="T8" fmla="*/ 227 w 227"/>
              <a:gd name="T9" fmla="*/ 141 h 150"/>
              <a:gd name="T10" fmla="*/ 227 w 227"/>
              <a:gd name="T11" fmla="*/ 133 h 150"/>
              <a:gd name="T12" fmla="*/ 0 w 227"/>
              <a:gd name="T13" fmla="*/ 133 h 150"/>
              <a:gd name="T14" fmla="*/ 142 w 227"/>
              <a:gd name="T15" fmla="*/ 146 h 150"/>
              <a:gd name="T16" fmla="*/ 85 w 227"/>
              <a:gd name="T17" fmla="*/ 146 h 150"/>
              <a:gd name="T18" fmla="*/ 81 w 227"/>
              <a:gd name="T19" fmla="*/ 141 h 150"/>
              <a:gd name="T20" fmla="*/ 85 w 227"/>
              <a:gd name="T21" fmla="*/ 137 h 150"/>
              <a:gd name="T22" fmla="*/ 142 w 227"/>
              <a:gd name="T23" fmla="*/ 137 h 150"/>
              <a:gd name="T24" fmla="*/ 146 w 227"/>
              <a:gd name="T25" fmla="*/ 141 h 150"/>
              <a:gd name="T26" fmla="*/ 142 w 227"/>
              <a:gd name="T27" fmla="*/ 146 h 150"/>
              <a:gd name="T28" fmla="*/ 213 w 227"/>
              <a:gd name="T29" fmla="*/ 9 h 150"/>
              <a:gd name="T30" fmla="*/ 204 w 227"/>
              <a:gd name="T31" fmla="*/ 0 h 150"/>
              <a:gd name="T32" fmla="*/ 23 w 227"/>
              <a:gd name="T33" fmla="*/ 0 h 150"/>
              <a:gd name="T34" fmla="*/ 14 w 227"/>
              <a:gd name="T35" fmla="*/ 9 h 150"/>
              <a:gd name="T36" fmla="*/ 14 w 227"/>
              <a:gd name="T37" fmla="*/ 128 h 150"/>
              <a:gd name="T38" fmla="*/ 213 w 227"/>
              <a:gd name="T39" fmla="*/ 128 h 150"/>
              <a:gd name="T40" fmla="*/ 213 w 227"/>
              <a:gd name="T41" fmla="*/ 9 h 150"/>
              <a:gd name="T42" fmla="*/ 202 w 227"/>
              <a:gd name="T43" fmla="*/ 113 h 150"/>
              <a:gd name="T44" fmla="*/ 25 w 227"/>
              <a:gd name="T45" fmla="*/ 113 h 150"/>
              <a:gd name="T46" fmla="*/ 25 w 227"/>
              <a:gd name="T47" fmla="*/ 9 h 150"/>
              <a:gd name="T48" fmla="*/ 202 w 227"/>
              <a:gd name="T49" fmla="*/ 9 h 150"/>
              <a:gd name="T50" fmla="*/ 202 w 227"/>
              <a:gd name="T51"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7" h="150">
                <a:moveTo>
                  <a:pt x="0" y="133"/>
                </a:moveTo>
                <a:cubicBezTo>
                  <a:pt x="0" y="141"/>
                  <a:pt x="0" y="141"/>
                  <a:pt x="0" y="141"/>
                </a:cubicBezTo>
                <a:cubicBezTo>
                  <a:pt x="0" y="146"/>
                  <a:pt x="7" y="150"/>
                  <a:pt x="16" y="150"/>
                </a:cubicBezTo>
                <a:cubicBezTo>
                  <a:pt x="211" y="150"/>
                  <a:pt x="211" y="150"/>
                  <a:pt x="211" y="150"/>
                </a:cubicBezTo>
                <a:cubicBezTo>
                  <a:pt x="220" y="150"/>
                  <a:pt x="227" y="146"/>
                  <a:pt x="227" y="141"/>
                </a:cubicBezTo>
                <a:cubicBezTo>
                  <a:pt x="227" y="133"/>
                  <a:pt x="227" y="133"/>
                  <a:pt x="227" y="133"/>
                </a:cubicBezTo>
                <a:lnTo>
                  <a:pt x="0" y="133"/>
                </a:lnTo>
                <a:close/>
                <a:moveTo>
                  <a:pt x="142" y="146"/>
                </a:moveTo>
                <a:cubicBezTo>
                  <a:pt x="85" y="146"/>
                  <a:pt x="85" y="146"/>
                  <a:pt x="85" y="146"/>
                </a:cubicBezTo>
                <a:cubicBezTo>
                  <a:pt x="83" y="146"/>
                  <a:pt x="81" y="144"/>
                  <a:pt x="81" y="141"/>
                </a:cubicBezTo>
                <a:cubicBezTo>
                  <a:pt x="81" y="139"/>
                  <a:pt x="83" y="137"/>
                  <a:pt x="85" y="137"/>
                </a:cubicBezTo>
                <a:cubicBezTo>
                  <a:pt x="142" y="137"/>
                  <a:pt x="142" y="137"/>
                  <a:pt x="142" y="137"/>
                </a:cubicBezTo>
                <a:cubicBezTo>
                  <a:pt x="144" y="137"/>
                  <a:pt x="146" y="139"/>
                  <a:pt x="146" y="141"/>
                </a:cubicBezTo>
                <a:cubicBezTo>
                  <a:pt x="146" y="144"/>
                  <a:pt x="144" y="146"/>
                  <a:pt x="142" y="146"/>
                </a:cubicBezTo>
                <a:moveTo>
                  <a:pt x="213" y="9"/>
                </a:moveTo>
                <a:cubicBezTo>
                  <a:pt x="213" y="0"/>
                  <a:pt x="213" y="0"/>
                  <a:pt x="204" y="0"/>
                </a:cubicBezTo>
                <a:cubicBezTo>
                  <a:pt x="23" y="0"/>
                  <a:pt x="23" y="0"/>
                  <a:pt x="23" y="0"/>
                </a:cubicBezTo>
                <a:cubicBezTo>
                  <a:pt x="14" y="0"/>
                  <a:pt x="14" y="0"/>
                  <a:pt x="14" y="9"/>
                </a:cubicBezTo>
                <a:cubicBezTo>
                  <a:pt x="14" y="128"/>
                  <a:pt x="14" y="128"/>
                  <a:pt x="14" y="128"/>
                </a:cubicBezTo>
                <a:cubicBezTo>
                  <a:pt x="213" y="128"/>
                  <a:pt x="213" y="128"/>
                  <a:pt x="213" y="128"/>
                </a:cubicBezTo>
                <a:lnTo>
                  <a:pt x="213" y="9"/>
                </a:lnTo>
                <a:close/>
                <a:moveTo>
                  <a:pt x="202" y="113"/>
                </a:moveTo>
                <a:cubicBezTo>
                  <a:pt x="25" y="113"/>
                  <a:pt x="25" y="113"/>
                  <a:pt x="25" y="113"/>
                </a:cubicBezTo>
                <a:cubicBezTo>
                  <a:pt x="25" y="9"/>
                  <a:pt x="25" y="9"/>
                  <a:pt x="25" y="9"/>
                </a:cubicBezTo>
                <a:cubicBezTo>
                  <a:pt x="202" y="9"/>
                  <a:pt x="202" y="9"/>
                  <a:pt x="202" y="9"/>
                </a:cubicBezTo>
                <a:lnTo>
                  <a:pt x="202" y="113"/>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86" name="Freeform 12"/>
          <p:cNvSpPr>
            <a:spLocks noEditPoints="1"/>
          </p:cNvSpPr>
          <p:nvPr/>
        </p:nvSpPr>
        <p:spPr bwMode="auto">
          <a:xfrm>
            <a:off x="4967756" y="2390464"/>
            <a:ext cx="233300" cy="204633"/>
          </a:xfrm>
          <a:custGeom>
            <a:avLst/>
            <a:gdLst>
              <a:gd name="T0" fmla="*/ 208 w 224"/>
              <a:gd name="T1" fmla="*/ 0 h 196"/>
              <a:gd name="T2" fmla="*/ 17 w 224"/>
              <a:gd name="T3" fmla="*/ 0 h 196"/>
              <a:gd name="T4" fmla="*/ 0 w 224"/>
              <a:gd name="T5" fmla="*/ 16 h 196"/>
              <a:gd name="T6" fmla="*/ 0 w 224"/>
              <a:gd name="T7" fmla="*/ 141 h 196"/>
              <a:gd name="T8" fmla="*/ 17 w 224"/>
              <a:gd name="T9" fmla="*/ 157 h 196"/>
              <a:gd name="T10" fmla="*/ 208 w 224"/>
              <a:gd name="T11" fmla="*/ 157 h 196"/>
              <a:gd name="T12" fmla="*/ 224 w 224"/>
              <a:gd name="T13" fmla="*/ 141 h 196"/>
              <a:gd name="T14" fmla="*/ 224 w 224"/>
              <a:gd name="T15" fmla="*/ 16 h 196"/>
              <a:gd name="T16" fmla="*/ 208 w 224"/>
              <a:gd name="T17" fmla="*/ 0 h 196"/>
              <a:gd name="T18" fmla="*/ 112 w 224"/>
              <a:gd name="T19" fmla="*/ 151 h 196"/>
              <a:gd name="T20" fmla="*/ 107 w 224"/>
              <a:gd name="T21" fmla="*/ 146 h 196"/>
              <a:gd name="T22" fmla="*/ 112 w 224"/>
              <a:gd name="T23" fmla="*/ 141 h 196"/>
              <a:gd name="T24" fmla="*/ 117 w 224"/>
              <a:gd name="T25" fmla="*/ 146 h 196"/>
              <a:gd name="T26" fmla="*/ 112 w 224"/>
              <a:gd name="T27" fmla="*/ 151 h 196"/>
              <a:gd name="T28" fmla="*/ 211 w 224"/>
              <a:gd name="T29" fmla="*/ 133 h 196"/>
              <a:gd name="T30" fmla="*/ 14 w 224"/>
              <a:gd name="T31" fmla="*/ 133 h 196"/>
              <a:gd name="T32" fmla="*/ 14 w 224"/>
              <a:gd name="T33" fmla="*/ 15 h 196"/>
              <a:gd name="T34" fmla="*/ 211 w 224"/>
              <a:gd name="T35" fmla="*/ 15 h 196"/>
              <a:gd name="T36" fmla="*/ 211 w 224"/>
              <a:gd name="T37" fmla="*/ 133 h 196"/>
              <a:gd name="T38" fmla="*/ 155 w 224"/>
              <a:gd name="T39" fmla="*/ 188 h 196"/>
              <a:gd name="T40" fmla="*/ 155 w 224"/>
              <a:gd name="T41" fmla="*/ 196 h 196"/>
              <a:gd name="T42" fmla="*/ 70 w 224"/>
              <a:gd name="T43" fmla="*/ 196 h 196"/>
              <a:gd name="T44" fmla="*/ 70 w 224"/>
              <a:gd name="T45" fmla="*/ 188 h 196"/>
              <a:gd name="T46" fmla="*/ 93 w 224"/>
              <a:gd name="T47" fmla="*/ 171 h 196"/>
              <a:gd name="T48" fmla="*/ 93 w 224"/>
              <a:gd name="T49" fmla="*/ 161 h 196"/>
              <a:gd name="T50" fmla="*/ 132 w 224"/>
              <a:gd name="T51" fmla="*/ 161 h 196"/>
              <a:gd name="T52" fmla="*/ 132 w 224"/>
              <a:gd name="T53" fmla="*/ 171 h 196"/>
              <a:gd name="T54" fmla="*/ 155 w 224"/>
              <a:gd name="T55"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 h="196">
                <a:moveTo>
                  <a:pt x="208" y="0"/>
                </a:moveTo>
                <a:cubicBezTo>
                  <a:pt x="17" y="0"/>
                  <a:pt x="17" y="0"/>
                  <a:pt x="17" y="0"/>
                </a:cubicBezTo>
                <a:cubicBezTo>
                  <a:pt x="8" y="0"/>
                  <a:pt x="0" y="7"/>
                  <a:pt x="0" y="16"/>
                </a:cubicBezTo>
                <a:cubicBezTo>
                  <a:pt x="0" y="141"/>
                  <a:pt x="0" y="141"/>
                  <a:pt x="0" y="141"/>
                </a:cubicBezTo>
                <a:cubicBezTo>
                  <a:pt x="0" y="150"/>
                  <a:pt x="8" y="157"/>
                  <a:pt x="17" y="157"/>
                </a:cubicBezTo>
                <a:cubicBezTo>
                  <a:pt x="208" y="157"/>
                  <a:pt x="208" y="157"/>
                  <a:pt x="208" y="157"/>
                </a:cubicBezTo>
                <a:cubicBezTo>
                  <a:pt x="217" y="157"/>
                  <a:pt x="224" y="150"/>
                  <a:pt x="224" y="141"/>
                </a:cubicBezTo>
                <a:cubicBezTo>
                  <a:pt x="224" y="16"/>
                  <a:pt x="224" y="16"/>
                  <a:pt x="224" y="16"/>
                </a:cubicBezTo>
                <a:cubicBezTo>
                  <a:pt x="224" y="7"/>
                  <a:pt x="217" y="0"/>
                  <a:pt x="208" y="0"/>
                </a:cubicBezTo>
                <a:moveTo>
                  <a:pt x="112" y="151"/>
                </a:moveTo>
                <a:cubicBezTo>
                  <a:pt x="110" y="151"/>
                  <a:pt x="107" y="149"/>
                  <a:pt x="107" y="146"/>
                </a:cubicBezTo>
                <a:cubicBezTo>
                  <a:pt x="107" y="143"/>
                  <a:pt x="110" y="141"/>
                  <a:pt x="112" y="141"/>
                </a:cubicBezTo>
                <a:cubicBezTo>
                  <a:pt x="115" y="141"/>
                  <a:pt x="117" y="143"/>
                  <a:pt x="117" y="146"/>
                </a:cubicBezTo>
                <a:cubicBezTo>
                  <a:pt x="117" y="149"/>
                  <a:pt x="115" y="151"/>
                  <a:pt x="112" y="151"/>
                </a:cubicBezTo>
                <a:moveTo>
                  <a:pt x="211" y="133"/>
                </a:moveTo>
                <a:cubicBezTo>
                  <a:pt x="14" y="133"/>
                  <a:pt x="14" y="133"/>
                  <a:pt x="14" y="133"/>
                </a:cubicBezTo>
                <a:cubicBezTo>
                  <a:pt x="14" y="15"/>
                  <a:pt x="14" y="15"/>
                  <a:pt x="14" y="15"/>
                </a:cubicBezTo>
                <a:cubicBezTo>
                  <a:pt x="211" y="15"/>
                  <a:pt x="211" y="15"/>
                  <a:pt x="211" y="15"/>
                </a:cubicBezTo>
                <a:lnTo>
                  <a:pt x="211" y="133"/>
                </a:lnTo>
                <a:close/>
                <a:moveTo>
                  <a:pt x="155" y="188"/>
                </a:moveTo>
                <a:cubicBezTo>
                  <a:pt x="155" y="196"/>
                  <a:pt x="155" y="196"/>
                  <a:pt x="155" y="196"/>
                </a:cubicBezTo>
                <a:cubicBezTo>
                  <a:pt x="70" y="196"/>
                  <a:pt x="70" y="196"/>
                  <a:pt x="70" y="196"/>
                </a:cubicBezTo>
                <a:cubicBezTo>
                  <a:pt x="70" y="188"/>
                  <a:pt x="70" y="188"/>
                  <a:pt x="70" y="188"/>
                </a:cubicBezTo>
                <a:cubicBezTo>
                  <a:pt x="70" y="188"/>
                  <a:pt x="93" y="188"/>
                  <a:pt x="93" y="171"/>
                </a:cubicBezTo>
                <a:cubicBezTo>
                  <a:pt x="93" y="161"/>
                  <a:pt x="93" y="161"/>
                  <a:pt x="93" y="161"/>
                </a:cubicBezTo>
                <a:cubicBezTo>
                  <a:pt x="132" y="161"/>
                  <a:pt x="132" y="161"/>
                  <a:pt x="132" y="161"/>
                </a:cubicBezTo>
                <a:cubicBezTo>
                  <a:pt x="132" y="171"/>
                  <a:pt x="132" y="171"/>
                  <a:pt x="132" y="171"/>
                </a:cubicBezTo>
                <a:cubicBezTo>
                  <a:pt x="132" y="188"/>
                  <a:pt x="155" y="188"/>
                  <a:pt x="155" y="188"/>
                </a:cubicBezTo>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87" name="Freeform 15"/>
          <p:cNvSpPr>
            <a:spLocks noEditPoints="1"/>
          </p:cNvSpPr>
          <p:nvPr/>
        </p:nvSpPr>
        <p:spPr bwMode="auto">
          <a:xfrm>
            <a:off x="5826581" y="3619862"/>
            <a:ext cx="205469" cy="330708"/>
          </a:xfrm>
          <a:custGeom>
            <a:avLst/>
            <a:gdLst>
              <a:gd name="T0" fmla="*/ 117 w 133"/>
              <a:gd name="T1" fmla="*/ 0 h 214"/>
              <a:gd name="T2" fmla="*/ 17 w 133"/>
              <a:gd name="T3" fmla="*/ 0 h 214"/>
              <a:gd name="T4" fmla="*/ 0 w 133"/>
              <a:gd name="T5" fmla="*/ 16 h 214"/>
              <a:gd name="T6" fmla="*/ 0 w 133"/>
              <a:gd name="T7" fmla="*/ 198 h 214"/>
              <a:gd name="T8" fmla="*/ 17 w 133"/>
              <a:gd name="T9" fmla="*/ 214 h 214"/>
              <a:gd name="T10" fmla="*/ 117 w 133"/>
              <a:gd name="T11" fmla="*/ 214 h 214"/>
              <a:gd name="T12" fmla="*/ 133 w 133"/>
              <a:gd name="T13" fmla="*/ 198 h 214"/>
              <a:gd name="T14" fmla="*/ 133 w 133"/>
              <a:gd name="T15" fmla="*/ 16 h 214"/>
              <a:gd name="T16" fmla="*/ 117 w 133"/>
              <a:gd name="T17" fmla="*/ 0 h 214"/>
              <a:gd name="T18" fmla="*/ 67 w 133"/>
              <a:gd name="T19" fmla="*/ 208 h 214"/>
              <a:gd name="T20" fmla="*/ 62 w 133"/>
              <a:gd name="T21" fmla="*/ 203 h 214"/>
              <a:gd name="T22" fmla="*/ 67 w 133"/>
              <a:gd name="T23" fmla="*/ 198 h 214"/>
              <a:gd name="T24" fmla="*/ 72 w 133"/>
              <a:gd name="T25" fmla="*/ 203 h 214"/>
              <a:gd name="T26" fmla="*/ 67 w 133"/>
              <a:gd name="T27" fmla="*/ 208 h 214"/>
              <a:gd name="T28" fmla="*/ 119 w 133"/>
              <a:gd name="T29" fmla="*/ 189 h 214"/>
              <a:gd name="T30" fmla="*/ 14 w 133"/>
              <a:gd name="T31" fmla="*/ 189 h 214"/>
              <a:gd name="T32" fmla="*/ 14 w 133"/>
              <a:gd name="T33" fmla="*/ 15 h 214"/>
              <a:gd name="T34" fmla="*/ 119 w 133"/>
              <a:gd name="T35" fmla="*/ 15 h 214"/>
              <a:gd name="T36" fmla="*/ 119 w 133"/>
              <a:gd name="T37" fmla="*/ 18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214">
                <a:moveTo>
                  <a:pt x="117" y="0"/>
                </a:moveTo>
                <a:cubicBezTo>
                  <a:pt x="17" y="0"/>
                  <a:pt x="17" y="0"/>
                  <a:pt x="17" y="0"/>
                </a:cubicBezTo>
                <a:cubicBezTo>
                  <a:pt x="8" y="0"/>
                  <a:pt x="0" y="7"/>
                  <a:pt x="0" y="16"/>
                </a:cubicBezTo>
                <a:cubicBezTo>
                  <a:pt x="0" y="198"/>
                  <a:pt x="0" y="198"/>
                  <a:pt x="0" y="198"/>
                </a:cubicBezTo>
                <a:cubicBezTo>
                  <a:pt x="0" y="207"/>
                  <a:pt x="8" y="214"/>
                  <a:pt x="17" y="214"/>
                </a:cubicBezTo>
                <a:cubicBezTo>
                  <a:pt x="117" y="214"/>
                  <a:pt x="117" y="214"/>
                  <a:pt x="117" y="214"/>
                </a:cubicBezTo>
                <a:cubicBezTo>
                  <a:pt x="126" y="214"/>
                  <a:pt x="133" y="207"/>
                  <a:pt x="133" y="198"/>
                </a:cubicBezTo>
                <a:cubicBezTo>
                  <a:pt x="133" y="16"/>
                  <a:pt x="133" y="16"/>
                  <a:pt x="133" y="16"/>
                </a:cubicBezTo>
                <a:cubicBezTo>
                  <a:pt x="133" y="7"/>
                  <a:pt x="126" y="0"/>
                  <a:pt x="117" y="0"/>
                </a:cubicBezTo>
                <a:moveTo>
                  <a:pt x="67" y="208"/>
                </a:moveTo>
                <a:cubicBezTo>
                  <a:pt x="64" y="208"/>
                  <a:pt x="62" y="206"/>
                  <a:pt x="62" y="203"/>
                </a:cubicBezTo>
                <a:cubicBezTo>
                  <a:pt x="62" y="200"/>
                  <a:pt x="64" y="198"/>
                  <a:pt x="67" y="198"/>
                </a:cubicBezTo>
                <a:cubicBezTo>
                  <a:pt x="69" y="198"/>
                  <a:pt x="72" y="200"/>
                  <a:pt x="72" y="203"/>
                </a:cubicBezTo>
                <a:cubicBezTo>
                  <a:pt x="72" y="206"/>
                  <a:pt x="69" y="208"/>
                  <a:pt x="67" y="208"/>
                </a:cubicBezTo>
                <a:moveTo>
                  <a:pt x="119" y="189"/>
                </a:moveTo>
                <a:cubicBezTo>
                  <a:pt x="14" y="189"/>
                  <a:pt x="14" y="189"/>
                  <a:pt x="14" y="189"/>
                </a:cubicBezTo>
                <a:cubicBezTo>
                  <a:pt x="14" y="15"/>
                  <a:pt x="14" y="15"/>
                  <a:pt x="14" y="15"/>
                </a:cubicBezTo>
                <a:cubicBezTo>
                  <a:pt x="119" y="15"/>
                  <a:pt x="119" y="15"/>
                  <a:pt x="119" y="15"/>
                </a:cubicBezTo>
                <a:lnTo>
                  <a:pt x="119" y="189"/>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89" name="Freeform 18"/>
          <p:cNvSpPr>
            <a:spLocks noEditPoints="1"/>
          </p:cNvSpPr>
          <p:nvPr/>
        </p:nvSpPr>
        <p:spPr bwMode="auto">
          <a:xfrm>
            <a:off x="5651456" y="1661953"/>
            <a:ext cx="220765" cy="356530"/>
          </a:xfrm>
          <a:custGeom>
            <a:avLst/>
            <a:gdLst>
              <a:gd name="T0" fmla="*/ 127 w 158"/>
              <a:gd name="T1" fmla="*/ 96 h 255"/>
              <a:gd name="T2" fmla="*/ 31 w 158"/>
              <a:gd name="T3" fmla="*/ 96 h 255"/>
              <a:gd name="T4" fmla="*/ 31 w 158"/>
              <a:gd name="T5" fmla="*/ 63 h 255"/>
              <a:gd name="T6" fmla="*/ 127 w 158"/>
              <a:gd name="T7" fmla="*/ 63 h 255"/>
              <a:gd name="T8" fmla="*/ 127 w 158"/>
              <a:gd name="T9" fmla="*/ 96 h 255"/>
              <a:gd name="T10" fmla="*/ 123 w 158"/>
              <a:gd name="T11" fmla="*/ 32 h 255"/>
              <a:gd name="T12" fmla="*/ 92 w 158"/>
              <a:gd name="T13" fmla="*/ 0 h 255"/>
              <a:gd name="T14" fmla="*/ 66 w 158"/>
              <a:gd name="T15" fmla="*/ 0 h 255"/>
              <a:gd name="T16" fmla="*/ 35 w 158"/>
              <a:gd name="T17" fmla="*/ 32 h 255"/>
              <a:gd name="T18" fmla="*/ 35 w 158"/>
              <a:gd name="T19" fmla="*/ 53 h 255"/>
              <a:gd name="T20" fmla="*/ 123 w 158"/>
              <a:gd name="T21" fmla="*/ 53 h 255"/>
              <a:gd name="T22" fmla="*/ 123 w 158"/>
              <a:gd name="T23" fmla="*/ 32 h 255"/>
              <a:gd name="T24" fmla="*/ 66 w 158"/>
              <a:gd name="T25" fmla="*/ 159 h 255"/>
              <a:gd name="T26" fmla="*/ 92 w 158"/>
              <a:gd name="T27" fmla="*/ 159 h 255"/>
              <a:gd name="T28" fmla="*/ 123 w 158"/>
              <a:gd name="T29" fmla="*/ 128 h 255"/>
              <a:gd name="T30" fmla="*/ 123 w 158"/>
              <a:gd name="T31" fmla="*/ 106 h 255"/>
              <a:gd name="T32" fmla="*/ 35 w 158"/>
              <a:gd name="T33" fmla="*/ 106 h 255"/>
              <a:gd name="T34" fmla="*/ 35 w 158"/>
              <a:gd name="T35" fmla="*/ 128 h 255"/>
              <a:gd name="T36" fmla="*/ 66 w 158"/>
              <a:gd name="T37" fmla="*/ 159 h 255"/>
              <a:gd name="T38" fmla="*/ 148 w 158"/>
              <a:gd name="T39" fmla="*/ 74 h 255"/>
              <a:gd name="T40" fmla="*/ 138 w 158"/>
              <a:gd name="T41" fmla="*/ 84 h 255"/>
              <a:gd name="T42" fmla="*/ 143 w 158"/>
              <a:gd name="T43" fmla="*/ 92 h 255"/>
              <a:gd name="T44" fmla="*/ 143 w 158"/>
              <a:gd name="T45" fmla="*/ 146 h 255"/>
              <a:gd name="T46" fmla="*/ 111 w 158"/>
              <a:gd name="T47" fmla="*/ 177 h 255"/>
              <a:gd name="T48" fmla="*/ 95 w 158"/>
              <a:gd name="T49" fmla="*/ 177 h 255"/>
              <a:gd name="T50" fmla="*/ 95 w 158"/>
              <a:gd name="T51" fmla="*/ 170 h 255"/>
              <a:gd name="T52" fmla="*/ 63 w 158"/>
              <a:gd name="T53" fmla="*/ 170 h 255"/>
              <a:gd name="T54" fmla="*/ 63 w 158"/>
              <a:gd name="T55" fmla="*/ 177 h 255"/>
              <a:gd name="T56" fmla="*/ 46 w 158"/>
              <a:gd name="T57" fmla="*/ 177 h 255"/>
              <a:gd name="T58" fmla="*/ 15 w 158"/>
              <a:gd name="T59" fmla="*/ 146 h 255"/>
              <a:gd name="T60" fmla="*/ 15 w 158"/>
              <a:gd name="T61" fmla="*/ 92 h 255"/>
              <a:gd name="T62" fmla="*/ 20 w 158"/>
              <a:gd name="T63" fmla="*/ 84 h 255"/>
              <a:gd name="T64" fmla="*/ 10 w 158"/>
              <a:gd name="T65" fmla="*/ 74 h 255"/>
              <a:gd name="T66" fmla="*/ 0 w 158"/>
              <a:gd name="T67" fmla="*/ 84 h 255"/>
              <a:gd name="T68" fmla="*/ 5 w 158"/>
              <a:gd name="T69" fmla="*/ 92 h 255"/>
              <a:gd name="T70" fmla="*/ 5 w 158"/>
              <a:gd name="T71" fmla="*/ 146 h 255"/>
              <a:gd name="T72" fmla="*/ 46 w 158"/>
              <a:gd name="T73" fmla="*/ 187 h 255"/>
              <a:gd name="T74" fmla="*/ 63 w 158"/>
              <a:gd name="T75" fmla="*/ 187 h 255"/>
              <a:gd name="T76" fmla="*/ 63 w 158"/>
              <a:gd name="T77" fmla="*/ 198 h 255"/>
              <a:gd name="T78" fmla="*/ 56 w 158"/>
              <a:gd name="T79" fmla="*/ 198 h 255"/>
              <a:gd name="T80" fmla="*/ 56 w 158"/>
              <a:gd name="T81" fmla="*/ 237 h 255"/>
              <a:gd name="T82" fmla="*/ 26 w 158"/>
              <a:gd name="T83" fmla="*/ 237 h 255"/>
              <a:gd name="T84" fmla="*/ 26 w 158"/>
              <a:gd name="T85" fmla="*/ 255 h 255"/>
              <a:gd name="T86" fmla="*/ 131 w 158"/>
              <a:gd name="T87" fmla="*/ 255 h 255"/>
              <a:gd name="T88" fmla="*/ 131 w 158"/>
              <a:gd name="T89" fmla="*/ 237 h 255"/>
              <a:gd name="T90" fmla="*/ 102 w 158"/>
              <a:gd name="T91" fmla="*/ 237 h 255"/>
              <a:gd name="T92" fmla="*/ 102 w 158"/>
              <a:gd name="T93" fmla="*/ 198 h 255"/>
              <a:gd name="T94" fmla="*/ 95 w 158"/>
              <a:gd name="T95" fmla="*/ 198 h 255"/>
              <a:gd name="T96" fmla="*/ 95 w 158"/>
              <a:gd name="T97" fmla="*/ 187 h 255"/>
              <a:gd name="T98" fmla="*/ 111 w 158"/>
              <a:gd name="T99" fmla="*/ 187 h 255"/>
              <a:gd name="T100" fmla="*/ 153 w 158"/>
              <a:gd name="T101" fmla="*/ 146 h 255"/>
              <a:gd name="T102" fmla="*/ 153 w 158"/>
              <a:gd name="T103" fmla="*/ 92 h 255"/>
              <a:gd name="T104" fmla="*/ 158 w 158"/>
              <a:gd name="T105" fmla="*/ 84 h 255"/>
              <a:gd name="T106" fmla="*/ 148 w 158"/>
              <a:gd name="T107" fmla="*/ 7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55">
                <a:moveTo>
                  <a:pt x="127" y="96"/>
                </a:moveTo>
                <a:cubicBezTo>
                  <a:pt x="31" y="96"/>
                  <a:pt x="31" y="96"/>
                  <a:pt x="31" y="96"/>
                </a:cubicBezTo>
                <a:cubicBezTo>
                  <a:pt x="31" y="63"/>
                  <a:pt x="31" y="63"/>
                  <a:pt x="31" y="63"/>
                </a:cubicBezTo>
                <a:cubicBezTo>
                  <a:pt x="127" y="63"/>
                  <a:pt x="127" y="63"/>
                  <a:pt x="127" y="63"/>
                </a:cubicBezTo>
                <a:lnTo>
                  <a:pt x="127" y="96"/>
                </a:lnTo>
                <a:close/>
                <a:moveTo>
                  <a:pt x="123" y="32"/>
                </a:moveTo>
                <a:cubicBezTo>
                  <a:pt x="123" y="14"/>
                  <a:pt x="109" y="0"/>
                  <a:pt x="92" y="0"/>
                </a:cubicBezTo>
                <a:cubicBezTo>
                  <a:pt x="66" y="0"/>
                  <a:pt x="66" y="0"/>
                  <a:pt x="66" y="0"/>
                </a:cubicBezTo>
                <a:cubicBezTo>
                  <a:pt x="49" y="0"/>
                  <a:pt x="35" y="14"/>
                  <a:pt x="35" y="32"/>
                </a:cubicBezTo>
                <a:cubicBezTo>
                  <a:pt x="35" y="53"/>
                  <a:pt x="35" y="53"/>
                  <a:pt x="35" y="53"/>
                </a:cubicBezTo>
                <a:cubicBezTo>
                  <a:pt x="123" y="53"/>
                  <a:pt x="123" y="53"/>
                  <a:pt x="123" y="53"/>
                </a:cubicBezTo>
                <a:lnTo>
                  <a:pt x="123" y="32"/>
                </a:lnTo>
                <a:close/>
                <a:moveTo>
                  <a:pt x="66" y="159"/>
                </a:moveTo>
                <a:cubicBezTo>
                  <a:pt x="92" y="159"/>
                  <a:pt x="92" y="159"/>
                  <a:pt x="92" y="159"/>
                </a:cubicBezTo>
                <a:cubicBezTo>
                  <a:pt x="109" y="159"/>
                  <a:pt x="123" y="145"/>
                  <a:pt x="123" y="128"/>
                </a:cubicBezTo>
                <a:cubicBezTo>
                  <a:pt x="123" y="106"/>
                  <a:pt x="123" y="106"/>
                  <a:pt x="123" y="106"/>
                </a:cubicBezTo>
                <a:cubicBezTo>
                  <a:pt x="35" y="106"/>
                  <a:pt x="35" y="106"/>
                  <a:pt x="35" y="106"/>
                </a:cubicBezTo>
                <a:cubicBezTo>
                  <a:pt x="35" y="128"/>
                  <a:pt x="35" y="128"/>
                  <a:pt x="35" y="128"/>
                </a:cubicBezTo>
                <a:cubicBezTo>
                  <a:pt x="35" y="145"/>
                  <a:pt x="49" y="159"/>
                  <a:pt x="66" y="159"/>
                </a:cubicBezTo>
                <a:moveTo>
                  <a:pt x="148" y="74"/>
                </a:moveTo>
                <a:cubicBezTo>
                  <a:pt x="142" y="74"/>
                  <a:pt x="138" y="79"/>
                  <a:pt x="138" y="84"/>
                </a:cubicBezTo>
                <a:cubicBezTo>
                  <a:pt x="138" y="88"/>
                  <a:pt x="140" y="91"/>
                  <a:pt x="143" y="92"/>
                </a:cubicBezTo>
                <a:cubicBezTo>
                  <a:pt x="143" y="146"/>
                  <a:pt x="143" y="146"/>
                  <a:pt x="143" y="146"/>
                </a:cubicBezTo>
                <a:cubicBezTo>
                  <a:pt x="143" y="163"/>
                  <a:pt x="128" y="177"/>
                  <a:pt x="111" y="177"/>
                </a:cubicBezTo>
                <a:cubicBezTo>
                  <a:pt x="95" y="177"/>
                  <a:pt x="95" y="177"/>
                  <a:pt x="95" y="177"/>
                </a:cubicBezTo>
                <a:cubicBezTo>
                  <a:pt x="95" y="170"/>
                  <a:pt x="95" y="170"/>
                  <a:pt x="95" y="170"/>
                </a:cubicBezTo>
                <a:cubicBezTo>
                  <a:pt x="63" y="170"/>
                  <a:pt x="63" y="170"/>
                  <a:pt x="63" y="170"/>
                </a:cubicBezTo>
                <a:cubicBezTo>
                  <a:pt x="63" y="177"/>
                  <a:pt x="63" y="177"/>
                  <a:pt x="63" y="177"/>
                </a:cubicBezTo>
                <a:cubicBezTo>
                  <a:pt x="46" y="177"/>
                  <a:pt x="46" y="177"/>
                  <a:pt x="46" y="177"/>
                </a:cubicBezTo>
                <a:cubicBezTo>
                  <a:pt x="29" y="177"/>
                  <a:pt x="15" y="163"/>
                  <a:pt x="15" y="146"/>
                </a:cubicBezTo>
                <a:cubicBezTo>
                  <a:pt x="15" y="92"/>
                  <a:pt x="15" y="92"/>
                  <a:pt x="15" y="92"/>
                </a:cubicBezTo>
                <a:cubicBezTo>
                  <a:pt x="18" y="91"/>
                  <a:pt x="20" y="88"/>
                  <a:pt x="20" y="84"/>
                </a:cubicBezTo>
                <a:cubicBezTo>
                  <a:pt x="20" y="79"/>
                  <a:pt x="15" y="74"/>
                  <a:pt x="10" y="74"/>
                </a:cubicBezTo>
                <a:cubicBezTo>
                  <a:pt x="5" y="74"/>
                  <a:pt x="0" y="79"/>
                  <a:pt x="0" y="84"/>
                </a:cubicBezTo>
                <a:cubicBezTo>
                  <a:pt x="0" y="88"/>
                  <a:pt x="2" y="91"/>
                  <a:pt x="5" y="92"/>
                </a:cubicBezTo>
                <a:cubicBezTo>
                  <a:pt x="5" y="146"/>
                  <a:pt x="5" y="146"/>
                  <a:pt x="5" y="146"/>
                </a:cubicBezTo>
                <a:cubicBezTo>
                  <a:pt x="5" y="169"/>
                  <a:pt x="23" y="187"/>
                  <a:pt x="46" y="187"/>
                </a:cubicBezTo>
                <a:cubicBezTo>
                  <a:pt x="63" y="187"/>
                  <a:pt x="63" y="187"/>
                  <a:pt x="63" y="187"/>
                </a:cubicBezTo>
                <a:cubicBezTo>
                  <a:pt x="63" y="198"/>
                  <a:pt x="63" y="198"/>
                  <a:pt x="63" y="198"/>
                </a:cubicBezTo>
                <a:cubicBezTo>
                  <a:pt x="56" y="198"/>
                  <a:pt x="56" y="198"/>
                  <a:pt x="56" y="198"/>
                </a:cubicBezTo>
                <a:cubicBezTo>
                  <a:pt x="56" y="237"/>
                  <a:pt x="56" y="237"/>
                  <a:pt x="56" y="237"/>
                </a:cubicBezTo>
                <a:cubicBezTo>
                  <a:pt x="26" y="237"/>
                  <a:pt x="26" y="237"/>
                  <a:pt x="26" y="237"/>
                </a:cubicBezTo>
                <a:cubicBezTo>
                  <a:pt x="26" y="255"/>
                  <a:pt x="26" y="255"/>
                  <a:pt x="26" y="255"/>
                </a:cubicBezTo>
                <a:cubicBezTo>
                  <a:pt x="131" y="255"/>
                  <a:pt x="131" y="255"/>
                  <a:pt x="131" y="255"/>
                </a:cubicBezTo>
                <a:cubicBezTo>
                  <a:pt x="131" y="237"/>
                  <a:pt x="131" y="237"/>
                  <a:pt x="131" y="237"/>
                </a:cubicBezTo>
                <a:cubicBezTo>
                  <a:pt x="102" y="237"/>
                  <a:pt x="102" y="237"/>
                  <a:pt x="102" y="237"/>
                </a:cubicBezTo>
                <a:cubicBezTo>
                  <a:pt x="102" y="198"/>
                  <a:pt x="102" y="198"/>
                  <a:pt x="102" y="198"/>
                </a:cubicBezTo>
                <a:cubicBezTo>
                  <a:pt x="95" y="198"/>
                  <a:pt x="95" y="198"/>
                  <a:pt x="95" y="198"/>
                </a:cubicBezTo>
                <a:cubicBezTo>
                  <a:pt x="95" y="187"/>
                  <a:pt x="95" y="187"/>
                  <a:pt x="95" y="187"/>
                </a:cubicBezTo>
                <a:cubicBezTo>
                  <a:pt x="111" y="187"/>
                  <a:pt x="111" y="187"/>
                  <a:pt x="111" y="187"/>
                </a:cubicBezTo>
                <a:cubicBezTo>
                  <a:pt x="134" y="187"/>
                  <a:pt x="153" y="169"/>
                  <a:pt x="153" y="146"/>
                </a:cubicBezTo>
                <a:cubicBezTo>
                  <a:pt x="153" y="92"/>
                  <a:pt x="153" y="92"/>
                  <a:pt x="153" y="92"/>
                </a:cubicBezTo>
                <a:cubicBezTo>
                  <a:pt x="156" y="91"/>
                  <a:pt x="158" y="88"/>
                  <a:pt x="158" y="84"/>
                </a:cubicBezTo>
                <a:cubicBezTo>
                  <a:pt x="158" y="79"/>
                  <a:pt x="153" y="74"/>
                  <a:pt x="148" y="74"/>
                </a:cubicBezTo>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90" name="Freeform 9"/>
          <p:cNvSpPr>
            <a:spLocks noEditPoints="1"/>
          </p:cNvSpPr>
          <p:nvPr/>
        </p:nvSpPr>
        <p:spPr bwMode="auto">
          <a:xfrm>
            <a:off x="7427817" y="2972740"/>
            <a:ext cx="251302" cy="195861"/>
          </a:xfrm>
          <a:custGeom>
            <a:avLst/>
            <a:gdLst>
              <a:gd name="T0" fmla="*/ 117 w 234"/>
              <a:gd name="T1" fmla="*/ 53 h 182"/>
              <a:gd name="T2" fmla="*/ 66 w 234"/>
              <a:gd name="T3" fmla="*/ 104 h 182"/>
              <a:gd name="T4" fmla="*/ 117 w 234"/>
              <a:gd name="T5" fmla="*/ 156 h 182"/>
              <a:gd name="T6" fmla="*/ 168 w 234"/>
              <a:gd name="T7" fmla="*/ 104 h 182"/>
              <a:gd name="T8" fmla="*/ 117 w 234"/>
              <a:gd name="T9" fmla="*/ 53 h 182"/>
              <a:gd name="T10" fmla="*/ 117 w 234"/>
              <a:gd name="T11" fmla="*/ 142 h 182"/>
              <a:gd name="T12" fmla="*/ 79 w 234"/>
              <a:gd name="T13" fmla="*/ 104 h 182"/>
              <a:gd name="T14" fmla="*/ 117 w 234"/>
              <a:gd name="T15" fmla="*/ 66 h 182"/>
              <a:gd name="T16" fmla="*/ 155 w 234"/>
              <a:gd name="T17" fmla="*/ 104 h 182"/>
              <a:gd name="T18" fmla="*/ 117 w 234"/>
              <a:gd name="T19" fmla="*/ 142 h 182"/>
              <a:gd name="T20" fmla="*/ 224 w 234"/>
              <a:gd name="T21" fmla="*/ 29 h 182"/>
              <a:gd name="T22" fmla="*/ 212 w 234"/>
              <a:gd name="T23" fmla="*/ 29 h 182"/>
              <a:gd name="T24" fmla="*/ 212 w 234"/>
              <a:gd name="T25" fmla="*/ 26 h 182"/>
              <a:gd name="T26" fmla="*/ 203 w 234"/>
              <a:gd name="T27" fmla="*/ 17 h 182"/>
              <a:gd name="T28" fmla="*/ 190 w 234"/>
              <a:gd name="T29" fmla="*/ 17 h 182"/>
              <a:gd name="T30" fmla="*/ 180 w 234"/>
              <a:gd name="T31" fmla="*/ 26 h 182"/>
              <a:gd name="T32" fmla="*/ 180 w 234"/>
              <a:gd name="T33" fmla="*/ 29 h 182"/>
              <a:gd name="T34" fmla="*/ 166 w 234"/>
              <a:gd name="T35" fmla="*/ 29 h 182"/>
              <a:gd name="T36" fmla="*/ 145 w 234"/>
              <a:gd name="T37" fmla="*/ 0 h 182"/>
              <a:gd name="T38" fmla="*/ 89 w 234"/>
              <a:gd name="T39" fmla="*/ 0 h 182"/>
              <a:gd name="T40" fmla="*/ 68 w 234"/>
              <a:gd name="T41" fmla="*/ 29 h 182"/>
              <a:gd name="T42" fmla="*/ 10 w 234"/>
              <a:gd name="T43" fmla="*/ 29 h 182"/>
              <a:gd name="T44" fmla="*/ 0 w 234"/>
              <a:gd name="T45" fmla="*/ 39 h 182"/>
              <a:gd name="T46" fmla="*/ 0 w 234"/>
              <a:gd name="T47" fmla="*/ 172 h 182"/>
              <a:gd name="T48" fmla="*/ 10 w 234"/>
              <a:gd name="T49" fmla="*/ 182 h 182"/>
              <a:gd name="T50" fmla="*/ 224 w 234"/>
              <a:gd name="T51" fmla="*/ 182 h 182"/>
              <a:gd name="T52" fmla="*/ 234 w 234"/>
              <a:gd name="T53" fmla="*/ 172 h 182"/>
              <a:gd name="T54" fmla="*/ 234 w 234"/>
              <a:gd name="T55" fmla="*/ 39 h 182"/>
              <a:gd name="T56" fmla="*/ 224 w 234"/>
              <a:gd name="T57" fmla="*/ 29 h 182"/>
              <a:gd name="T58" fmla="*/ 117 w 234"/>
              <a:gd name="T59" fmla="*/ 165 h 182"/>
              <a:gd name="T60" fmla="*/ 56 w 234"/>
              <a:gd name="T61" fmla="*/ 104 h 182"/>
              <a:gd name="T62" fmla="*/ 117 w 234"/>
              <a:gd name="T63" fmla="*/ 44 h 182"/>
              <a:gd name="T64" fmla="*/ 178 w 234"/>
              <a:gd name="T65" fmla="*/ 104 h 182"/>
              <a:gd name="T66" fmla="*/ 117 w 234"/>
              <a:gd name="T67" fmla="*/ 165 h 182"/>
              <a:gd name="T68" fmla="*/ 218 w 234"/>
              <a:gd name="T69" fmla="*/ 66 h 182"/>
              <a:gd name="T70" fmla="*/ 211 w 234"/>
              <a:gd name="T71" fmla="*/ 73 h 182"/>
              <a:gd name="T72" fmla="*/ 187 w 234"/>
              <a:gd name="T73" fmla="*/ 73 h 182"/>
              <a:gd name="T74" fmla="*/ 180 w 234"/>
              <a:gd name="T75" fmla="*/ 66 h 182"/>
              <a:gd name="T76" fmla="*/ 180 w 234"/>
              <a:gd name="T77" fmla="*/ 55 h 182"/>
              <a:gd name="T78" fmla="*/ 187 w 234"/>
              <a:gd name="T79" fmla="*/ 47 h 182"/>
              <a:gd name="T80" fmla="*/ 211 w 234"/>
              <a:gd name="T81" fmla="*/ 47 h 182"/>
              <a:gd name="T82" fmla="*/ 218 w 234"/>
              <a:gd name="T83" fmla="*/ 55 h 182"/>
              <a:gd name="T84" fmla="*/ 218 w 234"/>
              <a:gd name="T85" fmla="*/ 66 h 182"/>
              <a:gd name="T86" fmla="*/ 122 w 234"/>
              <a:gd name="T87" fmla="*/ 76 h 182"/>
              <a:gd name="T88" fmla="*/ 117 w 234"/>
              <a:gd name="T89" fmla="*/ 81 h 182"/>
              <a:gd name="T90" fmla="*/ 94 w 234"/>
              <a:gd name="T91" fmla="*/ 104 h 182"/>
              <a:gd name="T92" fmla="*/ 89 w 234"/>
              <a:gd name="T93" fmla="*/ 109 h 182"/>
              <a:gd name="T94" fmla="*/ 84 w 234"/>
              <a:gd name="T95" fmla="*/ 104 h 182"/>
              <a:gd name="T96" fmla="*/ 117 w 234"/>
              <a:gd name="T97" fmla="*/ 71 h 182"/>
              <a:gd name="T98" fmla="*/ 122 w 234"/>
              <a:gd name="T99"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4" h="182">
                <a:moveTo>
                  <a:pt x="117" y="53"/>
                </a:moveTo>
                <a:cubicBezTo>
                  <a:pt x="89" y="53"/>
                  <a:pt x="66" y="76"/>
                  <a:pt x="66" y="104"/>
                </a:cubicBezTo>
                <a:cubicBezTo>
                  <a:pt x="66" y="133"/>
                  <a:pt x="89" y="156"/>
                  <a:pt x="117" y="156"/>
                </a:cubicBezTo>
                <a:cubicBezTo>
                  <a:pt x="145" y="156"/>
                  <a:pt x="168" y="133"/>
                  <a:pt x="168" y="104"/>
                </a:cubicBezTo>
                <a:cubicBezTo>
                  <a:pt x="168" y="76"/>
                  <a:pt x="145" y="53"/>
                  <a:pt x="117" y="53"/>
                </a:cubicBezTo>
                <a:moveTo>
                  <a:pt x="117" y="142"/>
                </a:moveTo>
                <a:cubicBezTo>
                  <a:pt x="96" y="142"/>
                  <a:pt x="79" y="125"/>
                  <a:pt x="79" y="104"/>
                </a:cubicBezTo>
                <a:cubicBezTo>
                  <a:pt x="79" y="83"/>
                  <a:pt x="96" y="66"/>
                  <a:pt x="117" y="66"/>
                </a:cubicBezTo>
                <a:cubicBezTo>
                  <a:pt x="138" y="66"/>
                  <a:pt x="155" y="83"/>
                  <a:pt x="155" y="104"/>
                </a:cubicBezTo>
                <a:cubicBezTo>
                  <a:pt x="155" y="125"/>
                  <a:pt x="138" y="142"/>
                  <a:pt x="117" y="142"/>
                </a:cubicBezTo>
                <a:moveTo>
                  <a:pt x="224" y="29"/>
                </a:moveTo>
                <a:cubicBezTo>
                  <a:pt x="212" y="29"/>
                  <a:pt x="212" y="29"/>
                  <a:pt x="212" y="29"/>
                </a:cubicBezTo>
                <a:cubicBezTo>
                  <a:pt x="212" y="26"/>
                  <a:pt x="212" y="26"/>
                  <a:pt x="212" y="26"/>
                </a:cubicBezTo>
                <a:cubicBezTo>
                  <a:pt x="212" y="21"/>
                  <a:pt x="208" y="17"/>
                  <a:pt x="203" y="17"/>
                </a:cubicBezTo>
                <a:cubicBezTo>
                  <a:pt x="190" y="17"/>
                  <a:pt x="190" y="17"/>
                  <a:pt x="190" y="17"/>
                </a:cubicBezTo>
                <a:cubicBezTo>
                  <a:pt x="185" y="17"/>
                  <a:pt x="180" y="21"/>
                  <a:pt x="180" y="26"/>
                </a:cubicBezTo>
                <a:cubicBezTo>
                  <a:pt x="180" y="29"/>
                  <a:pt x="180" y="29"/>
                  <a:pt x="180" y="29"/>
                </a:cubicBezTo>
                <a:cubicBezTo>
                  <a:pt x="166" y="29"/>
                  <a:pt x="166" y="29"/>
                  <a:pt x="166" y="29"/>
                </a:cubicBezTo>
                <a:cubicBezTo>
                  <a:pt x="160" y="25"/>
                  <a:pt x="154" y="0"/>
                  <a:pt x="145" y="0"/>
                </a:cubicBezTo>
                <a:cubicBezTo>
                  <a:pt x="89" y="0"/>
                  <a:pt x="89" y="0"/>
                  <a:pt x="89" y="0"/>
                </a:cubicBezTo>
                <a:cubicBezTo>
                  <a:pt x="80" y="0"/>
                  <a:pt x="74" y="25"/>
                  <a:pt x="68" y="29"/>
                </a:cubicBezTo>
                <a:cubicBezTo>
                  <a:pt x="10" y="29"/>
                  <a:pt x="10" y="29"/>
                  <a:pt x="10" y="29"/>
                </a:cubicBezTo>
                <a:cubicBezTo>
                  <a:pt x="4" y="29"/>
                  <a:pt x="0" y="34"/>
                  <a:pt x="0" y="39"/>
                </a:cubicBezTo>
                <a:cubicBezTo>
                  <a:pt x="0" y="172"/>
                  <a:pt x="0" y="172"/>
                  <a:pt x="0" y="172"/>
                </a:cubicBezTo>
                <a:cubicBezTo>
                  <a:pt x="0" y="178"/>
                  <a:pt x="4" y="182"/>
                  <a:pt x="10" y="182"/>
                </a:cubicBezTo>
                <a:cubicBezTo>
                  <a:pt x="224" y="182"/>
                  <a:pt x="224" y="182"/>
                  <a:pt x="224" y="182"/>
                </a:cubicBezTo>
                <a:cubicBezTo>
                  <a:pt x="229" y="182"/>
                  <a:pt x="234" y="178"/>
                  <a:pt x="234" y="172"/>
                </a:cubicBezTo>
                <a:cubicBezTo>
                  <a:pt x="234" y="39"/>
                  <a:pt x="234" y="39"/>
                  <a:pt x="234" y="39"/>
                </a:cubicBezTo>
                <a:cubicBezTo>
                  <a:pt x="234" y="34"/>
                  <a:pt x="229" y="29"/>
                  <a:pt x="224" y="29"/>
                </a:cubicBezTo>
                <a:moveTo>
                  <a:pt x="117" y="165"/>
                </a:moveTo>
                <a:cubicBezTo>
                  <a:pt x="83" y="165"/>
                  <a:pt x="56" y="138"/>
                  <a:pt x="56" y="104"/>
                </a:cubicBezTo>
                <a:cubicBezTo>
                  <a:pt x="56" y="71"/>
                  <a:pt x="83" y="44"/>
                  <a:pt x="117" y="44"/>
                </a:cubicBezTo>
                <a:cubicBezTo>
                  <a:pt x="150" y="44"/>
                  <a:pt x="178" y="71"/>
                  <a:pt x="178" y="104"/>
                </a:cubicBezTo>
                <a:cubicBezTo>
                  <a:pt x="178" y="138"/>
                  <a:pt x="150" y="165"/>
                  <a:pt x="117" y="165"/>
                </a:cubicBezTo>
                <a:moveTo>
                  <a:pt x="218" y="66"/>
                </a:moveTo>
                <a:cubicBezTo>
                  <a:pt x="218" y="70"/>
                  <a:pt x="215" y="73"/>
                  <a:pt x="211" y="73"/>
                </a:cubicBezTo>
                <a:cubicBezTo>
                  <a:pt x="187" y="73"/>
                  <a:pt x="187" y="73"/>
                  <a:pt x="187" y="73"/>
                </a:cubicBezTo>
                <a:cubicBezTo>
                  <a:pt x="183" y="73"/>
                  <a:pt x="180" y="70"/>
                  <a:pt x="180" y="66"/>
                </a:cubicBezTo>
                <a:cubicBezTo>
                  <a:pt x="180" y="55"/>
                  <a:pt x="180" y="55"/>
                  <a:pt x="180" y="55"/>
                </a:cubicBezTo>
                <a:cubicBezTo>
                  <a:pt x="180" y="51"/>
                  <a:pt x="183" y="47"/>
                  <a:pt x="187" y="47"/>
                </a:cubicBezTo>
                <a:cubicBezTo>
                  <a:pt x="211" y="47"/>
                  <a:pt x="211" y="47"/>
                  <a:pt x="211" y="47"/>
                </a:cubicBezTo>
                <a:cubicBezTo>
                  <a:pt x="215" y="47"/>
                  <a:pt x="218" y="51"/>
                  <a:pt x="218" y="55"/>
                </a:cubicBezTo>
                <a:lnTo>
                  <a:pt x="218" y="66"/>
                </a:lnTo>
                <a:close/>
                <a:moveTo>
                  <a:pt x="122" y="76"/>
                </a:moveTo>
                <a:cubicBezTo>
                  <a:pt x="122" y="79"/>
                  <a:pt x="120" y="81"/>
                  <a:pt x="117" y="81"/>
                </a:cubicBezTo>
                <a:cubicBezTo>
                  <a:pt x="104" y="81"/>
                  <a:pt x="94" y="91"/>
                  <a:pt x="94" y="104"/>
                </a:cubicBezTo>
                <a:cubicBezTo>
                  <a:pt x="94" y="107"/>
                  <a:pt x="91" y="109"/>
                  <a:pt x="89" y="109"/>
                </a:cubicBezTo>
                <a:cubicBezTo>
                  <a:pt x="86" y="109"/>
                  <a:pt x="84" y="107"/>
                  <a:pt x="84" y="104"/>
                </a:cubicBezTo>
                <a:cubicBezTo>
                  <a:pt x="84" y="86"/>
                  <a:pt x="99" y="71"/>
                  <a:pt x="117" y="71"/>
                </a:cubicBezTo>
                <a:cubicBezTo>
                  <a:pt x="120" y="71"/>
                  <a:pt x="122" y="74"/>
                  <a:pt x="122" y="76"/>
                </a:cubicBezTo>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27</a:t>
            </a:fld>
            <a:endParaRPr lang="en-US">
              <a:cs typeface="+mn-ea"/>
              <a:sym typeface="+mn-lt"/>
            </a:endParaRPr>
          </a:p>
        </p:txBody>
      </p:sp>
    </p:spTree>
    <p:extLst>
      <p:ext uri="{BB962C8B-B14F-4D97-AF65-F5344CB8AC3E}">
        <p14:creationId xmlns:p14="http://schemas.microsoft.com/office/powerpoint/2010/main" val="171749867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down)">
                                      <p:cBhvr>
                                        <p:cTn id="11" dur="500"/>
                                        <p:tgtEl>
                                          <p:spTgt spid="12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wipe(down)">
                                      <p:cBhvr>
                                        <p:cTn id="19" dur="500"/>
                                        <p:tgtEl>
                                          <p:spTgt spid="12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500"/>
                                        <p:tgtEl>
                                          <p:spTgt spid="3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wipe(down)">
                                      <p:cBhvr>
                                        <p:cTn id="27" dur="500"/>
                                        <p:tgtEl>
                                          <p:spTgt spid="1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down)">
                                      <p:cBhvr>
                                        <p:cTn id="35" dur="500"/>
                                        <p:tgtEl>
                                          <p:spTgt spid="12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down)">
                                      <p:cBhvr>
                                        <p:cTn id="43" dur="500"/>
                                        <p:tgtEl>
                                          <p:spTgt spid="125"/>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wipe(down)">
                                      <p:cBhvr>
                                        <p:cTn id="51" dur="500"/>
                                        <p:tgtEl>
                                          <p:spTgt spid="126"/>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00"/>
                                        <p:tgtEl>
                                          <p:spTgt spid="4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down)">
                                      <p:cBhvr>
                                        <p:cTn id="59" dur="500"/>
                                        <p:tgtEl>
                                          <p:spTgt spid="123"/>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down)">
                                      <p:cBhvr>
                                        <p:cTn id="63" dur="500"/>
                                        <p:tgtEl>
                                          <p:spTgt spid="43"/>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wipe(down)">
                                      <p:cBhvr>
                                        <p:cTn id="67" dur="500"/>
                                        <p:tgtEl>
                                          <p:spTgt spid="124"/>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down)">
                                      <p:cBhvr>
                                        <p:cTn id="71" dur="500"/>
                                        <p:tgtEl>
                                          <p:spTgt spid="29"/>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wipe(down)">
                                      <p:cBhvr>
                                        <p:cTn id="75" dur="500"/>
                                        <p:tgtEl>
                                          <p:spTgt spid="121"/>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136"/>
                                        </p:tgtEl>
                                        <p:attrNameLst>
                                          <p:attrName>style.visibility</p:attrName>
                                        </p:attrNameLst>
                                      </p:cBhvr>
                                      <p:to>
                                        <p:strVal val="visible"/>
                                      </p:to>
                                    </p:set>
                                    <p:anim calcmode="lin" valueType="num">
                                      <p:cBhvr>
                                        <p:cTn id="79" dur="500" fill="hold"/>
                                        <p:tgtEl>
                                          <p:spTgt spid="136"/>
                                        </p:tgtEl>
                                        <p:attrNameLst>
                                          <p:attrName>ppt_w</p:attrName>
                                        </p:attrNameLst>
                                      </p:cBhvr>
                                      <p:tavLst>
                                        <p:tav tm="0">
                                          <p:val>
                                            <p:fltVal val="0"/>
                                          </p:val>
                                        </p:tav>
                                        <p:tav tm="100000">
                                          <p:val>
                                            <p:strVal val="#ppt_w"/>
                                          </p:val>
                                        </p:tav>
                                      </p:tavLst>
                                    </p:anim>
                                    <p:anim calcmode="lin" valueType="num">
                                      <p:cBhvr>
                                        <p:cTn id="80" dur="500" fill="hold"/>
                                        <p:tgtEl>
                                          <p:spTgt spid="136"/>
                                        </p:tgtEl>
                                        <p:attrNameLst>
                                          <p:attrName>ppt_h</p:attrName>
                                        </p:attrNameLst>
                                      </p:cBhvr>
                                      <p:tavLst>
                                        <p:tav tm="0">
                                          <p:val>
                                            <p:fltVal val="0"/>
                                          </p:val>
                                        </p:tav>
                                        <p:tav tm="100000">
                                          <p:val>
                                            <p:strVal val="#ppt_h"/>
                                          </p:val>
                                        </p:tav>
                                      </p:tavLst>
                                    </p:anim>
                                    <p:animEffect transition="in" filter="fade">
                                      <p:cBhvr>
                                        <p:cTn id="81" dur="500"/>
                                        <p:tgtEl>
                                          <p:spTgt spid="136"/>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86"/>
                                        </p:tgtEl>
                                        <p:attrNameLst>
                                          <p:attrName>style.visibility</p:attrName>
                                        </p:attrNameLst>
                                      </p:cBhvr>
                                      <p:to>
                                        <p:strVal val="visible"/>
                                      </p:to>
                                    </p:set>
                                    <p:anim calcmode="lin" valueType="num">
                                      <p:cBhvr>
                                        <p:cTn id="84" dur="500" fill="hold"/>
                                        <p:tgtEl>
                                          <p:spTgt spid="186"/>
                                        </p:tgtEl>
                                        <p:attrNameLst>
                                          <p:attrName>ppt_w</p:attrName>
                                        </p:attrNameLst>
                                      </p:cBhvr>
                                      <p:tavLst>
                                        <p:tav tm="0">
                                          <p:val>
                                            <p:fltVal val="0"/>
                                          </p:val>
                                        </p:tav>
                                        <p:tav tm="100000">
                                          <p:val>
                                            <p:strVal val="#ppt_w"/>
                                          </p:val>
                                        </p:tav>
                                      </p:tavLst>
                                    </p:anim>
                                    <p:anim calcmode="lin" valueType="num">
                                      <p:cBhvr>
                                        <p:cTn id="85" dur="500" fill="hold"/>
                                        <p:tgtEl>
                                          <p:spTgt spid="186"/>
                                        </p:tgtEl>
                                        <p:attrNameLst>
                                          <p:attrName>ppt_h</p:attrName>
                                        </p:attrNameLst>
                                      </p:cBhvr>
                                      <p:tavLst>
                                        <p:tav tm="0">
                                          <p:val>
                                            <p:fltVal val="0"/>
                                          </p:val>
                                        </p:tav>
                                        <p:tav tm="100000">
                                          <p:val>
                                            <p:strVal val="#ppt_h"/>
                                          </p:val>
                                        </p:tav>
                                      </p:tavLst>
                                    </p:anim>
                                    <p:animEffect transition="in" filter="fade">
                                      <p:cBhvr>
                                        <p:cTn id="86" dur="500"/>
                                        <p:tgtEl>
                                          <p:spTgt spid="186"/>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89"/>
                                        </p:tgtEl>
                                        <p:attrNameLst>
                                          <p:attrName>style.visibility</p:attrName>
                                        </p:attrNameLst>
                                      </p:cBhvr>
                                      <p:to>
                                        <p:strVal val="visible"/>
                                      </p:to>
                                    </p:set>
                                    <p:anim calcmode="lin" valueType="num">
                                      <p:cBhvr>
                                        <p:cTn id="89" dur="500" fill="hold"/>
                                        <p:tgtEl>
                                          <p:spTgt spid="189"/>
                                        </p:tgtEl>
                                        <p:attrNameLst>
                                          <p:attrName>ppt_w</p:attrName>
                                        </p:attrNameLst>
                                      </p:cBhvr>
                                      <p:tavLst>
                                        <p:tav tm="0">
                                          <p:val>
                                            <p:fltVal val="0"/>
                                          </p:val>
                                        </p:tav>
                                        <p:tav tm="100000">
                                          <p:val>
                                            <p:strVal val="#ppt_w"/>
                                          </p:val>
                                        </p:tav>
                                      </p:tavLst>
                                    </p:anim>
                                    <p:anim calcmode="lin" valueType="num">
                                      <p:cBhvr>
                                        <p:cTn id="90" dur="500" fill="hold"/>
                                        <p:tgtEl>
                                          <p:spTgt spid="189"/>
                                        </p:tgtEl>
                                        <p:attrNameLst>
                                          <p:attrName>ppt_h</p:attrName>
                                        </p:attrNameLst>
                                      </p:cBhvr>
                                      <p:tavLst>
                                        <p:tav tm="0">
                                          <p:val>
                                            <p:fltVal val="0"/>
                                          </p:val>
                                        </p:tav>
                                        <p:tav tm="100000">
                                          <p:val>
                                            <p:strVal val="#ppt_h"/>
                                          </p:val>
                                        </p:tav>
                                      </p:tavLst>
                                    </p:anim>
                                    <p:animEffect transition="in" filter="fade">
                                      <p:cBhvr>
                                        <p:cTn id="91" dur="500"/>
                                        <p:tgtEl>
                                          <p:spTgt spid="189"/>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87"/>
                                        </p:tgtEl>
                                        <p:attrNameLst>
                                          <p:attrName>style.visibility</p:attrName>
                                        </p:attrNameLst>
                                      </p:cBhvr>
                                      <p:to>
                                        <p:strVal val="visible"/>
                                      </p:to>
                                    </p:set>
                                    <p:anim calcmode="lin" valueType="num">
                                      <p:cBhvr>
                                        <p:cTn id="94" dur="500" fill="hold"/>
                                        <p:tgtEl>
                                          <p:spTgt spid="187"/>
                                        </p:tgtEl>
                                        <p:attrNameLst>
                                          <p:attrName>ppt_w</p:attrName>
                                        </p:attrNameLst>
                                      </p:cBhvr>
                                      <p:tavLst>
                                        <p:tav tm="0">
                                          <p:val>
                                            <p:fltVal val="0"/>
                                          </p:val>
                                        </p:tav>
                                        <p:tav tm="100000">
                                          <p:val>
                                            <p:strVal val="#ppt_w"/>
                                          </p:val>
                                        </p:tav>
                                      </p:tavLst>
                                    </p:anim>
                                    <p:anim calcmode="lin" valueType="num">
                                      <p:cBhvr>
                                        <p:cTn id="95" dur="500" fill="hold"/>
                                        <p:tgtEl>
                                          <p:spTgt spid="187"/>
                                        </p:tgtEl>
                                        <p:attrNameLst>
                                          <p:attrName>ppt_h</p:attrName>
                                        </p:attrNameLst>
                                      </p:cBhvr>
                                      <p:tavLst>
                                        <p:tav tm="0">
                                          <p:val>
                                            <p:fltVal val="0"/>
                                          </p:val>
                                        </p:tav>
                                        <p:tav tm="100000">
                                          <p:val>
                                            <p:strVal val="#ppt_h"/>
                                          </p:val>
                                        </p:tav>
                                      </p:tavLst>
                                    </p:anim>
                                    <p:animEffect transition="in" filter="fade">
                                      <p:cBhvr>
                                        <p:cTn id="96" dur="500"/>
                                        <p:tgtEl>
                                          <p:spTgt spid="187"/>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37"/>
                                        </p:tgtEl>
                                        <p:attrNameLst>
                                          <p:attrName>style.visibility</p:attrName>
                                        </p:attrNameLst>
                                      </p:cBhvr>
                                      <p:to>
                                        <p:strVal val="visible"/>
                                      </p:to>
                                    </p:set>
                                    <p:anim calcmode="lin" valueType="num">
                                      <p:cBhvr>
                                        <p:cTn id="99" dur="500" fill="hold"/>
                                        <p:tgtEl>
                                          <p:spTgt spid="137"/>
                                        </p:tgtEl>
                                        <p:attrNameLst>
                                          <p:attrName>ppt_w</p:attrName>
                                        </p:attrNameLst>
                                      </p:cBhvr>
                                      <p:tavLst>
                                        <p:tav tm="0">
                                          <p:val>
                                            <p:fltVal val="0"/>
                                          </p:val>
                                        </p:tav>
                                        <p:tav tm="100000">
                                          <p:val>
                                            <p:strVal val="#ppt_w"/>
                                          </p:val>
                                        </p:tav>
                                      </p:tavLst>
                                    </p:anim>
                                    <p:anim calcmode="lin" valueType="num">
                                      <p:cBhvr>
                                        <p:cTn id="100" dur="500" fill="hold"/>
                                        <p:tgtEl>
                                          <p:spTgt spid="137"/>
                                        </p:tgtEl>
                                        <p:attrNameLst>
                                          <p:attrName>ppt_h</p:attrName>
                                        </p:attrNameLst>
                                      </p:cBhvr>
                                      <p:tavLst>
                                        <p:tav tm="0">
                                          <p:val>
                                            <p:fltVal val="0"/>
                                          </p:val>
                                        </p:tav>
                                        <p:tav tm="100000">
                                          <p:val>
                                            <p:strVal val="#ppt_h"/>
                                          </p:val>
                                        </p:tav>
                                      </p:tavLst>
                                    </p:anim>
                                    <p:animEffect transition="in" filter="fade">
                                      <p:cBhvr>
                                        <p:cTn id="101" dur="500"/>
                                        <p:tgtEl>
                                          <p:spTgt spid="137"/>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90"/>
                                        </p:tgtEl>
                                        <p:attrNameLst>
                                          <p:attrName>style.visibility</p:attrName>
                                        </p:attrNameLst>
                                      </p:cBhvr>
                                      <p:to>
                                        <p:strVal val="visible"/>
                                      </p:to>
                                    </p:set>
                                    <p:anim calcmode="lin" valueType="num">
                                      <p:cBhvr>
                                        <p:cTn id="104" dur="500" fill="hold"/>
                                        <p:tgtEl>
                                          <p:spTgt spid="190"/>
                                        </p:tgtEl>
                                        <p:attrNameLst>
                                          <p:attrName>ppt_w</p:attrName>
                                        </p:attrNameLst>
                                      </p:cBhvr>
                                      <p:tavLst>
                                        <p:tav tm="0">
                                          <p:val>
                                            <p:fltVal val="0"/>
                                          </p:val>
                                        </p:tav>
                                        <p:tav tm="100000">
                                          <p:val>
                                            <p:strVal val="#ppt_w"/>
                                          </p:val>
                                        </p:tav>
                                      </p:tavLst>
                                    </p:anim>
                                    <p:anim calcmode="lin" valueType="num">
                                      <p:cBhvr>
                                        <p:cTn id="105" dur="500" fill="hold"/>
                                        <p:tgtEl>
                                          <p:spTgt spid="190"/>
                                        </p:tgtEl>
                                        <p:attrNameLst>
                                          <p:attrName>ppt_h</p:attrName>
                                        </p:attrNameLst>
                                      </p:cBhvr>
                                      <p:tavLst>
                                        <p:tav tm="0">
                                          <p:val>
                                            <p:fltVal val="0"/>
                                          </p:val>
                                        </p:tav>
                                        <p:tav tm="100000">
                                          <p:val>
                                            <p:strVal val="#ppt_h"/>
                                          </p:val>
                                        </p:tav>
                                      </p:tavLst>
                                    </p:anim>
                                    <p:animEffect transition="in" filter="fade">
                                      <p:cBhvr>
                                        <p:cTn id="106" dur="500"/>
                                        <p:tgtEl>
                                          <p:spTgt spid="190"/>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44"/>
                                        </p:tgtEl>
                                        <p:attrNameLst>
                                          <p:attrName>style.visibility</p:attrName>
                                        </p:attrNameLst>
                                      </p:cBhvr>
                                      <p:to>
                                        <p:strVal val="visible"/>
                                      </p:to>
                                    </p:set>
                                    <p:anim calcmode="lin" valueType="num">
                                      <p:cBhvr>
                                        <p:cTn id="109" dur="500" fill="hold"/>
                                        <p:tgtEl>
                                          <p:spTgt spid="144"/>
                                        </p:tgtEl>
                                        <p:attrNameLst>
                                          <p:attrName>ppt_w</p:attrName>
                                        </p:attrNameLst>
                                      </p:cBhvr>
                                      <p:tavLst>
                                        <p:tav tm="0">
                                          <p:val>
                                            <p:fltVal val="0"/>
                                          </p:val>
                                        </p:tav>
                                        <p:tav tm="100000">
                                          <p:val>
                                            <p:strVal val="#ppt_w"/>
                                          </p:val>
                                        </p:tav>
                                      </p:tavLst>
                                    </p:anim>
                                    <p:anim calcmode="lin" valueType="num">
                                      <p:cBhvr>
                                        <p:cTn id="110" dur="500" fill="hold"/>
                                        <p:tgtEl>
                                          <p:spTgt spid="144"/>
                                        </p:tgtEl>
                                        <p:attrNameLst>
                                          <p:attrName>ppt_h</p:attrName>
                                        </p:attrNameLst>
                                      </p:cBhvr>
                                      <p:tavLst>
                                        <p:tav tm="0">
                                          <p:val>
                                            <p:fltVal val="0"/>
                                          </p:val>
                                        </p:tav>
                                        <p:tav tm="100000">
                                          <p:val>
                                            <p:strVal val="#ppt_h"/>
                                          </p:val>
                                        </p:tav>
                                      </p:tavLst>
                                    </p:anim>
                                    <p:animEffect transition="in" filter="fade">
                                      <p:cBhvr>
                                        <p:cTn id="111" dur="500"/>
                                        <p:tgtEl>
                                          <p:spTgt spid="144"/>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85"/>
                                        </p:tgtEl>
                                        <p:attrNameLst>
                                          <p:attrName>style.visibility</p:attrName>
                                        </p:attrNameLst>
                                      </p:cBhvr>
                                      <p:to>
                                        <p:strVal val="visible"/>
                                      </p:to>
                                    </p:set>
                                    <p:anim calcmode="lin" valueType="num">
                                      <p:cBhvr>
                                        <p:cTn id="114" dur="500" fill="hold"/>
                                        <p:tgtEl>
                                          <p:spTgt spid="185"/>
                                        </p:tgtEl>
                                        <p:attrNameLst>
                                          <p:attrName>ppt_w</p:attrName>
                                        </p:attrNameLst>
                                      </p:cBhvr>
                                      <p:tavLst>
                                        <p:tav tm="0">
                                          <p:val>
                                            <p:fltVal val="0"/>
                                          </p:val>
                                        </p:tav>
                                        <p:tav tm="100000">
                                          <p:val>
                                            <p:strVal val="#ppt_w"/>
                                          </p:val>
                                        </p:tav>
                                      </p:tavLst>
                                    </p:anim>
                                    <p:anim calcmode="lin" valueType="num">
                                      <p:cBhvr>
                                        <p:cTn id="115" dur="500" fill="hold"/>
                                        <p:tgtEl>
                                          <p:spTgt spid="185"/>
                                        </p:tgtEl>
                                        <p:attrNameLst>
                                          <p:attrName>ppt_h</p:attrName>
                                        </p:attrNameLst>
                                      </p:cBhvr>
                                      <p:tavLst>
                                        <p:tav tm="0">
                                          <p:val>
                                            <p:fltVal val="0"/>
                                          </p:val>
                                        </p:tav>
                                        <p:tav tm="100000">
                                          <p:val>
                                            <p:strVal val="#ppt_h"/>
                                          </p:val>
                                        </p:tav>
                                      </p:tavLst>
                                    </p:anim>
                                    <p:animEffect transition="in" filter="fade">
                                      <p:cBhvr>
                                        <p:cTn id="116" dur="500"/>
                                        <p:tgtEl>
                                          <p:spTgt spid="185"/>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145"/>
                                        </p:tgtEl>
                                        <p:attrNameLst>
                                          <p:attrName>style.visibility</p:attrName>
                                        </p:attrNameLst>
                                      </p:cBhvr>
                                      <p:to>
                                        <p:strVal val="visible"/>
                                      </p:to>
                                    </p:set>
                                    <p:anim calcmode="lin" valueType="num">
                                      <p:cBhvr>
                                        <p:cTn id="119" dur="500" fill="hold"/>
                                        <p:tgtEl>
                                          <p:spTgt spid="145"/>
                                        </p:tgtEl>
                                        <p:attrNameLst>
                                          <p:attrName>ppt_w</p:attrName>
                                        </p:attrNameLst>
                                      </p:cBhvr>
                                      <p:tavLst>
                                        <p:tav tm="0">
                                          <p:val>
                                            <p:fltVal val="0"/>
                                          </p:val>
                                        </p:tav>
                                        <p:tav tm="100000">
                                          <p:val>
                                            <p:strVal val="#ppt_w"/>
                                          </p:val>
                                        </p:tav>
                                      </p:tavLst>
                                    </p:anim>
                                    <p:anim calcmode="lin" valueType="num">
                                      <p:cBhvr>
                                        <p:cTn id="120" dur="500" fill="hold"/>
                                        <p:tgtEl>
                                          <p:spTgt spid="145"/>
                                        </p:tgtEl>
                                        <p:attrNameLst>
                                          <p:attrName>ppt_h</p:attrName>
                                        </p:attrNameLst>
                                      </p:cBhvr>
                                      <p:tavLst>
                                        <p:tav tm="0">
                                          <p:val>
                                            <p:fltVal val="0"/>
                                          </p:val>
                                        </p:tav>
                                        <p:tav tm="100000">
                                          <p:val>
                                            <p:strVal val="#ppt_h"/>
                                          </p:val>
                                        </p:tav>
                                      </p:tavLst>
                                    </p:anim>
                                    <p:animEffect transition="in" filter="fade">
                                      <p:cBhvr>
                                        <p:cTn id="121" dur="500"/>
                                        <p:tgtEl>
                                          <p:spTgt spid="145"/>
                                        </p:tgtEl>
                                      </p:cBhvr>
                                    </p:animEffect>
                                  </p:childTnLst>
                                </p:cTn>
                              </p:par>
                            </p:childTnLst>
                          </p:cTn>
                        </p:par>
                        <p:par>
                          <p:cTn id="122" fill="hold">
                            <p:stCondLst>
                              <p:cond delay="9500"/>
                            </p:stCondLst>
                            <p:childTnLst>
                              <p:par>
                                <p:cTn id="123" presetID="22" presetClass="entr" presetSubtype="4" fill="hold" grpId="0" nodeType="after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wipe(down)">
                                      <p:cBhvr>
                                        <p:cTn id="125" dur="500"/>
                                        <p:tgtEl>
                                          <p:spTgt spid="46"/>
                                        </p:tgtEl>
                                      </p:cBhvr>
                                    </p:animEffect>
                                  </p:childTnLst>
                                </p:cTn>
                              </p:par>
                            </p:childTnLst>
                          </p:cTn>
                        </p:par>
                        <p:par>
                          <p:cTn id="126" fill="hold">
                            <p:stCondLst>
                              <p:cond delay="10000"/>
                            </p:stCondLst>
                            <p:childTnLst>
                              <p:par>
                                <p:cTn id="127" presetID="22" presetClass="entr" presetSubtype="4" fill="hold" nodeType="afterEffect">
                                  <p:stCondLst>
                                    <p:cond delay="0"/>
                                  </p:stCondLst>
                                  <p:childTnLst>
                                    <p:set>
                                      <p:cBhvr>
                                        <p:cTn id="128" dur="1" fill="hold">
                                          <p:stCondLst>
                                            <p:cond delay="0"/>
                                          </p:stCondLst>
                                        </p:cTn>
                                        <p:tgtEl>
                                          <p:spTgt spid="120"/>
                                        </p:tgtEl>
                                        <p:attrNameLst>
                                          <p:attrName>style.visibility</p:attrName>
                                        </p:attrNameLst>
                                      </p:cBhvr>
                                      <p:to>
                                        <p:strVal val="visible"/>
                                      </p:to>
                                    </p:set>
                                    <p:animEffect transition="in" filter="wipe(down)">
                                      <p:cBhvr>
                                        <p:cTn id="129" dur="500"/>
                                        <p:tgtEl>
                                          <p:spTgt spid="120"/>
                                        </p:tgtEl>
                                      </p:cBhvr>
                                    </p:animEffect>
                                  </p:childTnLst>
                                </p:cTn>
                              </p:par>
                            </p:childTnLst>
                          </p:cTn>
                        </p:par>
                        <p:par>
                          <p:cTn id="130" fill="hold">
                            <p:stCondLst>
                              <p:cond delay="10500"/>
                            </p:stCondLst>
                            <p:childTnLst>
                              <p:par>
                                <p:cTn id="131" presetID="53" presetClass="entr" presetSubtype="16" fill="hold" nodeType="afterEffect">
                                  <p:stCondLst>
                                    <p:cond delay="0"/>
                                  </p:stCondLst>
                                  <p:childTnLst>
                                    <p:set>
                                      <p:cBhvr>
                                        <p:cTn id="132" dur="1" fill="hold">
                                          <p:stCondLst>
                                            <p:cond delay="0"/>
                                          </p:stCondLst>
                                        </p:cTn>
                                        <p:tgtEl>
                                          <p:spTgt spid="119"/>
                                        </p:tgtEl>
                                        <p:attrNameLst>
                                          <p:attrName>style.visibility</p:attrName>
                                        </p:attrNameLst>
                                      </p:cBhvr>
                                      <p:to>
                                        <p:strVal val="visible"/>
                                      </p:to>
                                    </p:set>
                                    <p:anim calcmode="lin" valueType="num">
                                      <p:cBhvr>
                                        <p:cTn id="133" dur="500" fill="hold"/>
                                        <p:tgtEl>
                                          <p:spTgt spid="119"/>
                                        </p:tgtEl>
                                        <p:attrNameLst>
                                          <p:attrName>ppt_w</p:attrName>
                                        </p:attrNameLst>
                                      </p:cBhvr>
                                      <p:tavLst>
                                        <p:tav tm="0">
                                          <p:val>
                                            <p:fltVal val="0"/>
                                          </p:val>
                                        </p:tav>
                                        <p:tav tm="100000">
                                          <p:val>
                                            <p:strVal val="#ppt_w"/>
                                          </p:val>
                                        </p:tav>
                                      </p:tavLst>
                                    </p:anim>
                                    <p:anim calcmode="lin" valueType="num">
                                      <p:cBhvr>
                                        <p:cTn id="134" dur="500" fill="hold"/>
                                        <p:tgtEl>
                                          <p:spTgt spid="119"/>
                                        </p:tgtEl>
                                        <p:attrNameLst>
                                          <p:attrName>ppt_h</p:attrName>
                                        </p:attrNameLst>
                                      </p:cBhvr>
                                      <p:tavLst>
                                        <p:tav tm="0">
                                          <p:val>
                                            <p:fltVal val="0"/>
                                          </p:val>
                                        </p:tav>
                                        <p:tav tm="100000">
                                          <p:val>
                                            <p:strVal val="#ppt_h"/>
                                          </p:val>
                                        </p:tav>
                                      </p:tavLst>
                                    </p:anim>
                                    <p:animEffect transition="in" filter="fade">
                                      <p:cBhvr>
                                        <p:cTn id="135" dur="500"/>
                                        <p:tgtEl>
                                          <p:spTgt spid="119"/>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146"/>
                                        </p:tgtEl>
                                        <p:attrNameLst>
                                          <p:attrName>style.visibility</p:attrName>
                                        </p:attrNameLst>
                                      </p:cBhvr>
                                      <p:to>
                                        <p:strVal val="visible"/>
                                      </p:to>
                                    </p:set>
                                    <p:anim calcmode="lin" valueType="num">
                                      <p:cBhvr>
                                        <p:cTn id="138" dur="500" fill="hold"/>
                                        <p:tgtEl>
                                          <p:spTgt spid="146"/>
                                        </p:tgtEl>
                                        <p:attrNameLst>
                                          <p:attrName>ppt_w</p:attrName>
                                        </p:attrNameLst>
                                      </p:cBhvr>
                                      <p:tavLst>
                                        <p:tav tm="0">
                                          <p:val>
                                            <p:fltVal val="0"/>
                                          </p:val>
                                        </p:tav>
                                        <p:tav tm="100000">
                                          <p:val>
                                            <p:strVal val="#ppt_w"/>
                                          </p:val>
                                        </p:tav>
                                      </p:tavLst>
                                    </p:anim>
                                    <p:anim calcmode="lin" valueType="num">
                                      <p:cBhvr>
                                        <p:cTn id="139" dur="500" fill="hold"/>
                                        <p:tgtEl>
                                          <p:spTgt spid="146"/>
                                        </p:tgtEl>
                                        <p:attrNameLst>
                                          <p:attrName>ppt_h</p:attrName>
                                        </p:attrNameLst>
                                      </p:cBhvr>
                                      <p:tavLst>
                                        <p:tav tm="0">
                                          <p:val>
                                            <p:fltVal val="0"/>
                                          </p:val>
                                        </p:tav>
                                        <p:tav tm="100000">
                                          <p:val>
                                            <p:strVal val="#ppt_h"/>
                                          </p:val>
                                        </p:tav>
                                      </p:tavLst>
                                    </p:anim>
                                    <p:animEffect transition="in" filter="fade">
                                      <p:cBhvr>
                                        <p:cTn id="140" dur="500"/>
                                        <p:tgtEl>
                                          <p:spTgt spid="146"/>
                                        </p:tgtEl>
                                      </p:cBhvr>
                                    </p:animEffect>
                                  </p:childTnLst>
                                </p:cTn>
                              </p:par>
                            </p:childTnLst>
                          </p:cTn>
                        </p:par>
                        <p:par>
                          <p:cTn id="141" fill="hold">
                            <p:stCondLst>
                              <p:cond delay="11000"/>
                            </p:stCondLst>
                            <p:childTnLst>
                              <p:par>
                                <p:cTn id="142" presetID="22" presetClass="entr" presetSubtype="4" fill="hold" grpId="0" nodeType="afterEffect">
                                  <p:stCondLst>
                                    <p:cond delay="0"/>
                                  </p:stCondLst>
                                  <p:childTnLst>
                                    <p:set>
                                      <p:cBhvr>
                                        <p:cTn id="143" dur="1" fill="hold">
                                          <p:stCondLst>
                                            <p:cond delay="0"/>
                                          </p:stCondLst>
                                        </p:cTn>
                                        <p:tgtEl>
                                          <p:spTgt spid="164">
                                            <p:graphicEl>
                                              <a:chart seriesIdx="-3" categoryIdx="-3" bldStep="gridLegend"/>
                                            </p:graphicEl>
                                          </p:spTgt>
                                        </p:tgtEl>
                                        <p:attrNameLst>
                                          <p:attrName>style.visibility</p:attrName>
                                        </p:attrNameLst>
                                      </p:cBhvr>
                                      <p:to>
                                        <p:strVal val="visible"/>
                                      </p:to>
                                    </p:set>
                                    <p:animEffect transition="in" filter="wipe(down)">
                                      <p:cBhvr>
                                        <p:cTn id="144" dur="500"/>
                                        <p:tgtEl>
                                          <p:spTgt spid="164">
                                            <p:graphicEl>
                                              <a:chart seriesIdx="-3" categoryIdx="-3" bldStep="gridLegend"/>
                                            </p:graphicEl>
                                          </p:spTgt>
                                        </p:tgtEl>
                                      </p:cBhvr>
                                    </p:animEffect>
                                  </p:childTnLst>
                                </p:cTn>
                              </p:par>
                            </p:childTnLst>
                          </p:cTn>
                        </p:par>
                        <p:par>
                          <p:cTn id="145" fill="hold">
                            <p:stCondLst>
                              <p:cond delay="11500"/>
                            </p:stCondLst>
                            <p:childTnLst>
                              <p:par>
                                <p:cTn id="146" presetID="22" presetClass="entr" presetSubtype="4" fill="hold" grpId="0" nodeType="afterEffect">
                                  <p:stCondLst>
                                    <p:cond delay="0"/>
                                  </p:stCondLst>
                                  <p:childTnLst>
                                    <p:set>
                                      <p:cBhvr>
                                        <p:cTn id="147" dur="1" fill="hold">
                                          <p:stCondLst>
                                            <p:cond delay="0"/>
                                          </p:stCondLst>
                                        </p:cTn>
                                        <p:tgtEl>
                                          <p:spTgt spid="164">
                                            <p:graphicEl>
                                              <a:chart seriesIdx="0" categoryIdx="-4" bldStep="series"/>
                                            </p:graphicEl>
                                          </p:spTgt>
                                        </p:tgtEl>
                                        <p:attrNameLst>
                                          <p:attrName>style.visibility</p:attrName>
                                        </p:attrNameLst>
                                      </p:cBhvr>
                                      <p:to>
                                        <p:strVal val="visible"/>
                                      </p:to>
                                    </p:set>
                                    <p:animEffect transition="in" filter="wipe(down)">
                                      <p:cBhvr>
                                        <p:cTn id="148" dur="500"/>
                                        <p:tgtEl>
                                          <p:spTgt spid="164">
                                            <p:graphicEl>
                                              <a:chart seriesIdx="0" categoryIdx="-4" bldStep="series"/>
                                            </p:graphicEl>
                                          </p:spTgt>
                                        </p:tgtEl>
                                      </p:cBhvr>
                                    </p:animEffect>
                                  </p:childTnLst>
                                </p:cTn>
                              </p:par>
                            </p:childTnLst>
                          </p:cTn>
                        </p:par>
                        <p:par>
                          <p:cTn id="149" fill="hold">
                            <p:stCondLst>
                              <p:cond delay="12000"/>
                            </p:stCondLst>
                            <p:childTnLst>
                              <p:par>
                                <p:cTn id="150" presetID="22" presetClass="entr" presetSubtype="4" fill="hold" grpId="0" nodeType="afterEffect">
                                  <p:stCondLst>
                                    <p:cond delay="0"/>
                                  </p:stCondLst>
                                  <p:childTnLst>
                                    <p:set>
                                      <p:cBhvr>
                                        <p:cTn id="151" dur="1" fill="hold">
                                          <p:stCondLst>
                                            <p:cond delay="0"/>
                                          </p:stCondLst>
                                        </p:cTn>
                                        <p:tgtEl>
                                          <p:spTgt spid="164">
                                            <p:graphicEl>
                                              <a:chart seriesIdx="1" categoryIdx="-4" bldStep="series"/>
                                            </p:graphicEl>
                                          </p:spTgt>
                                        </p:tgtEl>
                                        <p:attrNameLst>
                                          <p:attrName>style.visibility</p:attrName>
                                        </p:attrNameLst>
                                      </p:cBhvr>
                                      <p:to>
                                        <p:strVal val="visible"/>
                                      </p:to>
                                    </p:set>
                                    <p:animEffect transition="in" filter="wipe(down)">
                                      <p:cBhvr>
                                        <p:cTn id="152" dur="500"/>
                                        <p:tgtEl>
                                          <p:spTgt spid="164">
                                            <p:graphicEl>
                                              <a:chart seriesIdx="1" categoryIdx="-4" bldStep="series"/>
                                            </p:graphicEl>
                                          </p:spTgt>
                                        </p:tgtEl>
                                      </p:cBhvr>
                                    </p:animEffect>
                                  </p:childTnLst>
                                </p:cTn>
                              </p:par>
                            </p:childTnLst>
                          </p:cTn>
                        </p:par>
                        <p:par>
                          <p:cTn id="153" fill="hold">
                            <p:stCondLst>
                              <p:cond delay="12500"/>
                            </p:stCondLst>
                            <p:childTnLst>
                              <p:par>
                                <p:cTn id="154" presetID="22" presetClass="entr" presetSubtype="4" fill="hold" grpId="0" nodeType="afterEffect">
                                  <p:stCondLst>
                                    <p:cond delay="0"/>
                                  </p:stCondLst>
                                  <p:childTnLst>
                                    <p:set>
                                      <p:cBhvr>
                                        <p:cTn id="155" dur="1" fill="hold">
                                          <p:stCondLst>
                                            <p:cond delay="0"/>
                                          </p:stCondLst>
                                        </p:cTn>
                                        <p:tgtEl>
                                          <p:spTgt spid="164">
                                            <p:graphicEl>
                                              <a:chart seriesIdx="2" categoryIdx="-4" bldStep="series"/>
                                            </p:graphicEl>
                                          </p:spTgt>
                                        </p:tgtEl>
                                        <p:attrNameLst>
                                          <p:attrName>style.visibility</p:attrName>
                                        </p:attrNameLst>
                                      </p:cBhvr>
                                      <p:to>
                                        <p:strVal val="visible"/>
                                      </p:to>
                                    </p:set>
                                    <p:animEffect transition="in" filter="wipe(down)">
                                      <p:cBhvr>
                                        <p:cTn id="156" dur="500"/>
                                        <p:tgtEl>
                                          <p:spTgt spid="164">
                                            <p:graphicEl>
                                              <a:chart seriesIdx="2" categoryIdx="-4" bldStep="series"/>
                                            </p:graphicEl>
                                          </p:spTgt>
                                        </p:tgtEl>
                                      </p:cBhvr>
                                    </p:animEffect>
                                  </p:childTnLst>
                                </p:cTn>
                              </p:par>
                            </p:childTnLst>
                          </p:cTn>
                        </p:par>
                        <p:par>
                          <p:cTn id="157" fill="hold">
                            <p:stCondLst>
                              <p:cond delay="13000"/>
                            </p:stCondLst>
                            <p:childTnLst>
                              <p:par>
                                <p:cTn id="158" presetID="22" presetClass="entr" presetSubtype="4" fill="hold" grpId="0" nodeType="afterEffect">
                                  <p:stCondLst>
                                    <p:cond delay="0"/>
                                  </p:stCondLst>
                                  <p:childTnLst>
                                    <p:set>
                                      <p:cBhvr>
                                        <p:cTn id="159" dur="1" fill="hold">
                                          <p:stCondLst>
                                            <p:cond delay="0"/>
                                          </p:stCondLst>
                                        </p:cTn>
                                        <p:tgtEl>
                                          <p:spTgt spid="164">
                                            <p:graphicEl>
                                              <a:chart seriesIdx="3" categoryIdx="-4" bldStep="series"/>
                                            </p:graphicEl>
                                          </p:spTgt>
                                        </p:tgtEl>
                                        <p:attrNameLst>
                                          <p:attrName>style.visibility</p:attrName>
                                        </p:attrNameLst>
                                      </p:cBhvr>
                                      <p:to>
                                        <p:strVal val="visible"/>
                                      </p:to>
                                    </p:set>
                                    <p:animEffect transition="in" filter="wipe(down)">
                                      <p:cBhvr>
                                        <p:cTn id="160" dur="500"/>
                                        <p:tgtEl>
                                          <p:spTgt spid="164">
                                            <p:graphicEl>
                                              <a:chart seriesIdx="3" categoryIdx="-4" bldStep="series"/>
                                            </p:graphicEl>
                                          </p:spTgt>
                                        </p:tgtEl>
                                      </p:cBhvr>
                                    </p:animEffect>
                                  </p:childTnLst>
                                </p:cTn>
                              </p:par>
                            </p:childTnLst>
                          </p:cTn>
                        </p:par>
                        <p:par>
                          <p:cTn id="161" fill="hold">
                            <p:stCondLst>
                              <p:cond delay="13500"/>
                            </p:stCondLst>
                            <p:childTnLst>
                              <p:par>
                                <p:cTn id="162" presetID="22" presetClass="entr" presetSubtype="4" fill="hold" grpId="0" nodeType="afterEffect">
                                  <p:stCondLst>
                                    <p:cond delay="0"/>
                                  </p:stCondLst>
                                  <p:childTnLst>
                                    <p:set>
                                      <p:cBhvr>
                                        <p:cTn id="163" dur="1" fill="hold">
                                          <p:stCondLst>
                                            <p:cond delay="0"/>
                                          </p:stCondLst>
                                        </p:cTn>
                                        <p:tgtEl>
                                          <p:spTgt spid="164">
                                            <p:graphicEl>
                                              <a:chart seriesIdx="4" categoryIdx="-4" bldStep="series"/>
                                            </p:graphicEl>
                                          </p:spTgt>
                                        </p:tgtEl>
                                        <p:attrNameLst>
                                          <p:attrName>style.visibility</p:attrName>
                                        </p:attrNameLst>
                                      </p:cBhvr>
                                      <p:to>
                                        <p:strVal val="visible"/>
                                      </p:to>
                                    </p:set>
                                    <p:animEffect transition="in" filter="wipe(down)">
                                      <p:cBhvr>
                                        <p:cTn id="164" dur="500"/>
                                        <p:tgtEl>
                                          <p:spTgt spid="164">
                                            <p:graphicEl>
                                              <a:chart seriesIdx="4" categoryIdx="-4" bldStep="series"/>
                                            </p:graphicEl>
                                          </p:spTgt>
                                        </p:tgtEl>
                                      </p:cBhvr>
                                    </p:animEffect>
                                  </p:childTnLst>
                                </p:cTn>
                              </p:par>
                            </p:childTnLst>
                          </p:cTn>
                        </p:par>
                        <p:par>
                          <p:cTn id="165" fill="hold">
                            <p:stCondLst>
                              <p:cond delay="14000"/>
                            </p:stCondLst>
                            <p:childTnLst>
                              <p:par>
                                <p:cTn id="166" presetID="53" presetClass="entr" presetSubtype="16" fill="hold" grpId="0" nodeType="afterEffect">
                                  <p:stCondLst>
                                    <p:cond delay="0"/>
                                  </p:stCondLst>
                                  <p:childTnLst>
                                    <p:set>
                                      <p:cBhvr>
                                        <p:cTn id="167" dur="1" fill="hold">
                                          <p:stCondLst>
                                            <p:cond delay="0"/>
                                          </p:stCondLst>
                                        </p:cTn>
                                        <p:tgtEl>
                                          <p:spTgt spid="182"/>
                                        </p:tgtEl>
                                        <p:attrNameLst>
                                          <p:attrName>style.visibility</p:attrName>
                                        </p:attrNameLst>
                                      </p:cBhvr>
                                      <p:to>
                                        <p:strVal val="visible"/>
                                      </p:to>
                                    </p:set>
                                    <p:anim calcmode="lin" valueType="num">
                                      <p:cBhvr>
                                        <p:cTn id="168" dur="500" fill="hold"/>
                                        <p:tgtEl>
                                          <p:spTgt spid="182"/>
                                        </p:tgtEl>
                                        <p:attrNameLst>
                                          <p:attrName>ppt_w</p:attrName>
                                        </p:attrNameLst>
                                      </p:cBhvr>
                                      <p:tavLst>
                                        <p:tav tm="0">
                                          <p:val>
                                            <p:fltVal val="0"/>
                                          </p:val>
                                        </p:tav>
                                        <p:tav tm="100000">
                                          <p:val>
                                            <p:strVal val="#ppt_w"/>
                                          </p:val>
                                        </p:tav>
                                      </p:tavLst>
                                    </p:anim>
                                    <p:anim calcmode="lin" valueType="num">
                                      <p:cBhvr>
                                        <p:cTn id="169" dur="500" fill="hold"/>
                                        <p:tgtEl>
                                          <p:spTgt spid="182"/>
                                        </p:tgtEl>
                                        <p:attrNameLst>
                                          <p:attrName>ppt_h</p:attrName>
                                        </p:attrNameLst>
                                      </p:cBhvr>
                                      <p:tavLst>
                                        <p:tav tm="0">
                                          <p:val>
                                            <p:fltVal val="0"/>
                                          </p:val>
                                        </p:tav>
                                        <p:tav tm="100000">
                                          <p:val>
                                            <p:strVal val="#ppt_h"/>
                                          </p:val>
                                        </p:tav>
                                      </p:tavLst>
                                    </p:anim>
                                    <p:animEffect transition="in" filter="fade">
                                      <p:cBhvr>
                                        <p:cTn id="170" dur="500"/>
                                        <p:tgtEl>
                                          <p:spTgt spid="182"/>
                                        </p:tgtEl>
                                      </p:cBhvr>
                                    </p:animEffect>
                                  </p:childTnLst>
                                </p:cTn>
                              </p:par>
                            </p:childTnLst>
                          </p:cTn>
                        </p:par>
                        <p:par>
                          <p:cTn id="171" fill="hold">
                            <p:stCondLst>
                              <p:cond delay="14500"/>
                            </p:stCondLst>
                            <p:childTnLst>
                              <p:par>
                                <p:cTn id="172" presetID="53" presetClass="entr" presetSubtype="16" fill="hold" grpId="0" nodeType="afterEffect">
                                  <p:stCondLst>
                                    <p:cond delay="0"/>
                                  </p:stCondLst>
                                  <p:childTnLst>
                                    <p:set>
                                      <p:cBhvr>
                                        <p:cTn id="173" dur="1" fill="hold">
                                          <p:stCondLst>
                                            <p:cond delay="0"/>
                                          </p:stCondLst>
                                        </p:cTn>
                                        <p:tgtEl>
                                          <p:spTgt spid="183"/>
                                        </p:tgtEl>
                                        <p:attrNameLst>
                                          <p:attrName>style.visibility</p:attrName>
                                        </p:attrNameLst>
                                      </p:cBhvr>
                                      <p:to>
                                        <p:strVal val="visible"/>
                                      </p:to>
                                    </p:set>
                                    <p:anim calcmode="lin" valueType="num">
                                      <p:cBhvr>
                                        <p:cTn id="174" dur="500" fill="hold"/>
                                        <p:tgtEl>
                                          <p:spTgt spid="183"/>
                                        </p:tgtEl>
                                        <p:attrNameLst>
                                          <p:attrName>ppt_w</p:attrName>
                                        </p:attrNameLst>
                                      </p:cBhvr>
                                      <p:tavLst>
                                        <p:tav tm="0">
                                          <p:val>
                                            <p:fltVal val="0"/>
                                          </p:val>
                                        </p:tav>
                                        <p:tav tm="100000">
                                          <p:val>
                                            <p:strVal val="#ppt_w"/>
                                          </p:val>
                                        </p:tav>
                                      </p:tavLst>
                                    </p:anim>
                                    <p:anim calcmode="lin" valueType="num">
                                      <p:cBhvr>
                                        <p:cTn id="175" dur="500" fill="hold"/>
                                        <p:tgtEl>
                                          <p:spTgt spid="183"/>
                                        </p:tgtEl>
                                        <p:attrNameLst>
                                          <p:attrName>ppt_h</p:attrName>
                                        </p:attrNameLst>
                                      </p:cBhvr>
                                      <p:tavLst>
                                        <p:tav tm="0">
                                          <p:val>
                                            <p:fltVal val="0"/>
                                          </p:val>
                                        </p:tav>
                                        <p:tav tm="100000">
                                          <p:val>
                                            <p:strVal val="#ppt_h"/>
                                          </p:val>
                                        </p:tav>
                                      </p:tavLst>
                                    </p:anim>
                                    <p:animEffect transition="in" filter="fade">
                                      <p:cBhvr>
                                        <p:cTn id="176" dur="500"/>
                                        <p:tgtEl>
                                          <p:spTgt spid="183"/>
                                        </p:tgtEl>
                                      </p:cBhvr>
                                    </p:animEffect>
                                  </p:childTnLst>
                                </p:cTn>
                              </p:par>
                            </p:childTnLst>
                          </p:cTn>
                        </p:par>
                        <p:par>
                          <p:cTn id="177" fill="hold">
                            <p:stCondLst>
                              <p:cond delay="15000"/>
                            </p:stCondLst>
                            <p:childTnLst>
                              <p:par>
                                <p:cTn id="178" presetID="10" presetClass="entr" presetSubtype="0" fill="hold" grpId="0" nodeType="afterEffect">
                                  <p:stCondLst>
                                    <p:cond delay="0"/>
                                  </p:stCondLst>
                                  <p:childTnLst>
                                    <p:set>
                                      <p:cBhvr>
                                        <p:cTn id="179" dur="1" fill="hold">
                                          <p:stCondLst>
                                            <p:cond delay="0"/>
                                          </p:stCondLst>
                                        </p:cTn>
                                        <p:tgtEl>
                                          <p:spTgt spid="166"/>
                                        </p:tgtEl>
                                        <p:attrNameLst>
                                          <p:attrName>style.visibility</p:attrName>
                                        </p:attrNameLst>
                                      </p:cBhvr>
                                      <p:to>
                                        <p:strVal val="visible"/>
                                      </p:to>
                                    </p:set>
                                    <p:animEffect transition="in" filter="fade">
                                      <p:cBhvr>
                                        <p:cTn id="180" dur="500"/>
                                        <p:tgtEl>
                                          <p:spTgt spid="16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65"/>
                                        </p:tgtEl>
                                        <p:attrNameLst>
                                          <p:attrName>style.visibility</p:attrName>
                                        </p:attrNameLst>
                                      </p:cBhvr>
                                      <p:to>
                                        <p:strVal val="visible"/>
                                      </p:to>
                                    </p:set>
                                    <p:animEffect transition="in" filter="fade">
                                      <p:cBhvr>
                                        <p:cTn id="183" dur="500"/>
                                        <p:tgtEl>
                                          <p:spTgt spid="165"/>
                                        </p:tgtEl>
                                      </p:cBhvr>
                                    </p:animEffect>
                                  </p:childTnLst>
                                </p:cTn>
                              </p:par>
                            </p:childTnLst>
                          </p:cTn>
                        </p:par>
                        <p:par>
                          <p:cTn id="184" fill="hold">
                            <p:stCondLst>
                              <p:cond delay="15500"/>
                            </p:stCondLst>
                            <p:childTnLst>
                              <p:par>
                                <p:cTn id="185" presetID="53" presetClass="entr" presetSubtype="16" fill="hold" grpId="0" nodeType="afterEffect">
                                  <p:stCondLst>
                                    <p:cond delay="0"/>
                                  </p:stCondLst>
                                  <p:childTnLst>
                                    <p:set>
                                      <p:cBhvr>
                                        <p:cTn id="186" dur="1" fill="hold">
                                          <p:stCondLst>
                                            <p:cond delay="0"/>
                                          </p:stCondLst>
                                        </p:cTn>
                                        <p:tgtEl>
                                          <p:spTgt spid="168"/>
                                        </p:tgtEl>
                                        <p:attrNameLst>
                                          <p:attrName>style.visibility</p:attrName>
                                        </p:attrNameLst>
                                      </p:cBhvr>
                                      <p:to>
                                        <p:strVal val="visible"/>
                                      </p:to>
                                    </p:set>
                                    <p:anim calcmode="lin" valueType="num">
                                      <p:cBhvr>
                                        <p:cTn id="187" dur="500" fill="hold"/>
                                        <p:tgtEl>
                                          <p:spTgt spid="168"/>
                                        </p:tgtEl>
                                        <p:attrNameLst>
                                          <p:attrName>ppt_w</p:attrName>
                                        </p:attrNameLst>
                                      </p:cBhvr>
                                      <p:tavLst>
                                        <p:tav tm="0">
                                          <p:val>
                                            <p:fltVal val="0"/>
                                          </p:val>
                                        </p:tav>
                                        <p:tav tm="100000">
                                          <p:val>
                                            <p:strVal val="#ppt_w"/>
                                          </p:val>
                                        </p:tav>
                                      </p:tavLst>
                                    </p:anim>
                                    <p:anim calcmode="lin" valueType="num">
                                      <p:cBhvr>
                                        <p:cTn id="188" dur="500" fill="hold"/>
                                        <p:tgtEl>
                                          <p:spTgt spid="168"/>
                                        </p:tgtEl>
                                        <p:attrNameLst>
                                          <p:attrName>ppt_h</p:attrName>
                                        </p:attrNameLst>
                                      </p:cBhvr>
                                      <p:tavLst>
                                        <p:tav tm="0">
                                          <p:val>
                                            <p:fltVal val="0"/>
                                          </p:val>
                                        </p:tav>
                                        <p:tav tm="100000">
                                          <p:val>
                                            <p:strVal val="#ppt_h"/>
                                          </p:val>
                                        </p:tav>
                                      </p:tavLst>
                                    </p:anim>
                                    <p:animEffect transition="in" filter="fade">
                                      <p:cBhvr>
                                        <p:cTn id="189" dur="500"/>
                                        <p:tgtEl>
                                          <p:spTgt spid="16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74"/>
                                        </p:tgtEl>
                                        <p:attrNameLst>
                                          <p:attrName>style.visibility</p:attrName>
                                        </p:attrNameLst>
                                      </p:cBhvr>
                                      <p:to>
                                        <p:strVal val="visible"/>
                                      </p:to>
                                    </p:set>
                                    <p:anim calcmode="lin" valueType="num">
                                      <p:cBhvr>
                                        <p:cTn id="192" dur="500" fill="hold"/>
                                        <p:tgtEl>
                                          <p:spTgt spid="174"/>
                                        </p:tgtEl>
                                        <p:attrNameLst>
                                          <p:attrName>ppt_w</p:attrName>
                                        </p:attrNameLst>
                                      </p:cBhvr>
                                      <p:tavLst>
                                        <p:tav tm="0">
                                          <p:val>
                                            <p:fltVal val="0"/>
                                          </p:val>
                                        </p:tav>
                                        <p:tav tm="100000">
                                          <p:val>
                                            <p:strVal val="#ppt_w"/>
                                          </p:val>
                                        </p:tav>
                                      </p:tavLst>
                                    </p:anim>
                                    <p:anim calcmode="lin" valueType="num">
                                      <p:cBhvr>
                                        <p:cTn id="193" dur="500" fill="hold"/>
                                        <p:tgtEl>
                                          <p:spTgt spid="174"/>
                                        </p:tgtEl>
                                        <p:attrNameLst>
                                          <p:attrName>ppt_h</p:attrName>
                                        </p:attrNameLst>
                                      </p:cBhvr>
                                      <p:tavLst>
                                        <p:tav tm="0">
                                          <p:val>
                                            <p:fltVal val="0"/>
                                          </p:val>
                                        </p:tav>
                                        <p:tav tm="100000">
                                          <p:val>
                                            <p:strVal val="#ppt_h"/>
                                          </p:val>
                                        </p:tav>
                                      </p:tavLst>
                                    </p:anim>
                                    <p:animEffect transition="in" filter="fade">
                                      <p:cBhvr>
                                        <p:cTn id="194" dur="500"/>
                                        <p:tgtEl>
                                          <p:spTgt spid="174"/>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70"/>
                                        </p:tgtEl>
                                        <p:attrNameLst>
                                          <p:attrName>style.visibility</p:attrName>
                                        </p:attrNameLst>
                                      </p:cBhvr>
                                      <p:to>
                                        <p:strVal val="visible"/>
                                      </p:to>
                                    </p:set>
                                    <p:anim calcmode="lin" valueType="num">
                                      <p:cBhvr>
                                        <p:cTn id="197" dur="500" fill="hold"/>
                                        <p:tgtEl>
                                          <p:spTgt spid="170"/>
                                        </p:tgtEl>
                                        <p:attrNameLst>
                                          <p:attrName>ppt_w</p:attrName>
                                        </p:attrNameLst>
                                      </p:cBhvr>
                                      <p:tavLst>
                                        <p:tav tm="0">
                                          <p:val>
                                            <p:fltVal val="0"/>
                                          </p:val>
                                        </p:tav>
                                        <p:tav tm="100000">
                                          <p:val>
                                            <p:strVal val="#ppt_w"/>
                                          </p:val>
                                        </p:tav>
                                      </p:tavLst>
                                    </p:anim>
                                    <p:anim calcmode="lin" valueType="num">
                                      <p:cBhvr>
                                        <p:cTn id="198" dur="500" fill="hold"/>
                                        <p:tgtEl>
                                          <p:spTgt spid="170"/>
                                        </p:tgtEl>
                                        <p:attrNameLst>
                                          <p:attrName>ppt_h</p:attrName>
                                        </p:attrNameLst>
                                      </p:cBhvr>
                                      <p:tavLst>
                                        <p:tav tm="0">
                                          <p:val>
                                            <p:fltVal val="0"/>
                                          </p:val>
                                        </p:tav>
                                        <p:tav tm="100000">
                                          <p:val>
                                            <p:strVal val="#ppt_h"/>
                                          </p:val>
                                        </p:tav>
                                      </p:tavLst>
                                    </p:anim>
                                    <p:animEffect transition="in" filter="fade">
                                      <p:cBhvr>
                                        <p:cTn id="199" dur="500"/>
                                        <p:tgtEl>
                                          <p:spTgt spid="17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76"/>
                                        </p:tgtEl>
                                        <p:attrNameLst>
                                          <p:attrName>style.visibility</p:attrName>
                                        </p:attrNameLst>
                                      </p:cBhvr>
                                      <p:to>
                                        <p:strVal val="visible"/>
                                      </p:to>
                                    </p:set>
                                    <p:anim calcmode="lin" valueType="num">
                                      <p:cBhvr>
                                        <p:cTn id="202" dur="500" fill="hold"/>
                                        <p:tgtEl>
                                          <p:spTgt spid="176"/>
                                        </p:tgtEl>
                                        <p:attrNameLst>
                                          <p:attrName>ppt_w</p:attrName>
                                        </p:attrNameLst>
                                      </p:cBhvr>
                                      <p:tavLst>
                                        <p:tav tm="0">
                                          <p:val>
                                            <p:fltVal val="0"/>
                                          </p:val>
                                        </p:tav>
                                        <p:tav tm="100000">
                                          <p:val>
                                            <p:strVal val="#ppt_w"/>
                                          </p:val>
                                        </p:tav>
                                      </p:tavLst>
                                    </p:anim>
                                    <p:anim calcmode="lin" valueType="num">
                                      <p:cBhvr>
                                        <p:cTn id="203" dur="500" fill="hold"/>
                                        <p:tgtEl>
                                          <p:spTgt spid="176"/>
                                        </p:tgtEl>
                                        <p:attrNameLst>
                                          <p:attrName>ppt_h</p:attrName>
                                        </p:attrNameLst>
                                      </p:cBhvr>
                                      <p:tavLst>
                                        <p:tav tm="0">
                                          <p:val>
                                            <p:fltVal val="0"/>
                                          </p:val>
                                        </p:tav>
                                        <p:tav tm="100000">
                                          <p:val>
                                            <p:strVal val="#ppt_h"/>
                                          </p:val>
                                        </p:tav>
                                      </p:tavLst>
                                    </p:anim>
                                    <p:animEffect transition="in" filter="fade">
                                      <p:cBhvr>
                                        <p:cTn id="204" dur="500"/>
                                        <p:tgtEl>
                                          <p:spTgt spid="176"/>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72"/>
                                        </p:tgtEl>
                                        <p:attrNameLst>
                                          <p:attrName>style.visibility</p:attrName>
                                        </p:attrNameLst>
                                      </p:cBhvr>
                                      <p:to>
                                        <p:strVal val="visible"/>
                                      </p:to>
                                    </p:set>
                                    <p:anim calcmode="lin" valueType="num">
                                      <p:cBhvr>
                                        <p:cTn id="207" dur="500" fill="hold"/>
                                        <p:tgtEl>
                                          <p:spTgt spid="172"/>
                                        </p:tgtEl>
                                        <p:attrNameLst>
                                          <p:attrName>ppt_w</p:attrName>
                                        </p:attrNameLst>
                                      </p:cBhvr>
                                      <p:tavLst>
                                        <p:tav tm="0">
                                          <p:val>
                                            <p:fltVal val="0"/>
                                          </p:val>
                                        </p:tav>
                                        <p:tav tm="100000">
                                          <p:val>
                                            <p:strVal val="#ppt_w"/>
                                          </p:val>
                                        </p:tav>
                                      </p:tavLst>
                                    </p:anim>
                                    <p:anim calcmode="lin" valueType="num">
                                      <p:cBhvr>
                                        <p:cTn id="208" dur="500" fill="hold"/>
                                        <p:tgtEl>
                                          <p:spTgt spid="172"/>
                                        </p:tgtEl>
                                        <p:attrNameLst>
                                          <p:attrName>ppt_h</p:attrName>
                                        </p:attrNameLst>
                                      </p:cBhvr>
                                      <p:tavLst>
                                        <p:tav tm="0">
                                          <p:val>
                                            <p:fltVal val="0"/>
                                          </p:val>
                                        </p:tav>
                                        <p:tav tm="100000">
                                          <p:val>
                                            <p:strVal val="#ppt_h"/>
                                          </p:val>
                                        </p:tav>
                                      </p:tavLst>
                                    </p:anim>
                                    <p:animEffect transition="in" filter="fade">
                                      <p:cBhvr>
                                        <p:cTn id="209" dur="500"/>
                                        <p:tgtEl>
                                          <p:spTgt spid="172"/>
                                        </p:tgtEl>
                                      </p:cBhvr>
                                    </p:animEffect>
                                  </p:childTnLst>
                                </p:cTn>
                              </p:par>
                            </p:childTnLst>
                          </p:cTn>
                        </p:par>
                        <p:par>
                          <p:cTn id="210" fill="hold">
                            <p:stCondLst>
                              <p:cond delay="16000"/>
                            </p:stCondLst>
                            <p:childTnLst>
                              <p:par>
                                <p:cTn id="211" presetID="10" presetClass="entr" presetSubtype="0" fill="hold" grpId="0" nodeType="afterEffect">
                                  <p:stCondLst>
                                    <p:cond delay="0"/>
                                  </p:stCondLst>
                                  <p:childTnLst>
                                    <p:set>
                                      <p:cBhvr>
                                        <p:cTn id="212" dur="1" fill="hold">
                                          <p:stCondLst>
                                            <p:cond delay="0"/>
                                          </p:stCondLst>
                                        </p:cTn>
                                        <p:tgtEl>
                                          <p:spTgt spid="167"/>
                                        </p:tgtEl>
                                        <p:attrNameLst>
                                          <p:attrName>style.visibility</p:attrName>
                                        </p:attrNameLst>
                                      </p:cBhvr>
                                      <p:to>
                                        <p:strVal val="visible"/>
                                      </p:to>
                                    </p:set>
                                    <p:animEffect transition="in" filter="fade">
                                      <p:cBhvr>
                                        <p:cTn id="213" dur="500"/>
                                        <p:tgtEl>
                                          <p:spTgt spid="167"/>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73"/>
                                        </p:tgtEl>
                                        <p:attrNameLst>
                                          <p:attrName>style.visibility</p:attrName>
                                        </p:attrNameLst>
                                      </p:cBhvr>
                                      <p:to>
                                        <p:strVal val="visible"/>
                                      </p:to>
                                    </p:set>
                                    <p:animEffect transition="in" filter="fade">
                                      <p:cBhvr>
                                        <p:cTn id="216" dur="500"/>
                                        <p:tgtEl>
                                          <p:spTgt spid="17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69"/>
                                        </p:tgtEl>
                                        <p:attrNameLst>
                                          <p:attrName>style.visibility</p:attrName>
                                        </p:attrNameLst>
                                      </p:cBhvr>
                                      <p:to>
                                        <p:strVal val="visible"/>
                                      </p:to>
                                    </p:set>
                                    <p:animEffect transition="in" filter="fade">
                                      <p:cBhvr>
                                        <p:cTn id="219" dur="500"/>
                                        <p:tgtEl>
                                          <p:spTgt spid="169"/>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75"/>
                                        </p:tgtEl>
                                        <p:attrNameLst>
                                          <p:attrName>style.visibility</p:attrName>
                                        </p:attrNameLst>
                                      </p:cBhvr>
                                      <p:to>
                                        <p:strVal val="visible"/>
                                      </p:to>
                                    </p:set>
                                    <p:animEffect transition="in" filter="fade">
                                      <p:cBhvr>
                                        <p:cTn id="222" dur="500"/>
                                        <p:tgtEl>
                                          <p:spTgt spid="17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71"/>
                                        </p:tgtEl>
                                        <p:attrNameLst>
                                          <p:attrName>style.visibility</p:attrName>
                                        </p:attrNameLst>
                                      </p:cBhvr>
                                      <p:to>
                                        <p:strVal val="visible"/>
                                      </p:to>
                                    </p:set>
                                    <p:animEffect transition="in" filter="fade">
                                      <p:cBhvr>
                                        <p:cTn id="22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6" grpId="0" animBg="1"/>
      <p:bldP spid="37" grpId="0" animBg="1"/>
      <p:bldP spid="38" grpId="0" animBg="1"/>
      <p:bldP spid="43" grpId="0" animBg="1"/>
      <p:bldP spid="44" grpId="0" animBg="1"/>
      <p:bldP spid="45" grpId="0" animBg="1"/>
      <p:bldP spid="46" grpId="0" animBg="1"/>
      <p:bldP spid="136" grpId="0"/>
      <p:bldP spid="137" grpId="0"/>
      <p:bldP spid="144" grpId="0"/>
      <p:bldP spid="145" grpId="0"/>
      <p:bldP spid="146" grpId="0"/>
      <p:bldGraphic spid="164" grpId="0">
        <p:bldSub>
          <a:bldChart bld="series"/>
        </p:bldSub>
      </p:bldGraphic>
      <p:bldP spid="165" grpId="0"/>
      <p:bldP spid="166" grpId="0"/>
      <p:bldP spid="167" grpId="0"/>
      <p:bldP spid="168" grpId="0" animBg="1"/>
      <p:bldP spid="169" grpId="0"/>
      <p:bldP spid="170" grpId="0" animBg="1"/>
      <p:bldP spid="171" grpId="0"/>
      <p:bldP spid="172" grpId="0" animBg="1"/>
      <p:bldP spid="173" grpId="0"/>
      <p:bldP spid="174" grpId="0" animBg="1"/>
      <p:bldP spid="175" grpId="0"/>
      <p:bldP spid="176" grpId="0" animBg="1"/>
      <p:bldP spid="182" grpId="0" animBg="1"/>
      <p:bldP spid="183" grpId="0"/>
      <p:bldP spid="185" grpId="0" animBg="1"/>
      <p:bldP spid="186" grpId="0" animBg="1"/>
      <p:bldP spid="187" grpId="0" animBg="1"/>
      <p:bldP spid="189" grpId="0" animBg="1"/>
      <p:bldP spid="1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a:spLocks/>
          </p:cNvSpPr>
          <p:nvPr/>
        </p:nvSpPr>
        <p:spPr bwMode="auto">
          <a:xfrm>
            <a:off x="1655778" y="3248741"/>
            <a:ext cx="688763" cy="1849395"/>
          </a:xfrm>
          <a:custGeom>
            <a:avLst/>
            <a:gdLst>
              <a:gd name="T0" fmla="*/ 18 w 62"/>
              <a:gd name="T1" fmla="*/ 0 h 167"/>
              <a:gd name="T2" fmla="*/ 44 w 62"/>
              <a:gd name="T3" fmla="*/ 0 h 167"/>
              <a:gd name="T4" fmla="*/ 62 w 62"/>
              <a:gd name="T5" fmla="*/ 167 h 167"/>
              <a:gd name="T6" fmla="*/ 0 w 62"/>
              <a:gd name="T7" fmla="*/ 167 h 167"/>
              <a:gd name="T8" fmla="*/ 18 w 62"/>
              <a:gd name="T9" fmla="*/ 0 h 167"/>
            </a:gdLst>
            <a:ahLst/>
            <a:cxnLst>
              <a:cxn ang="0">
                <a:pos x="T0" y="T1"/>
              </a:cxn>
              <a:cxn ang="0">
                <a:pos x="T2" y="T3"/>
              </a:cxn>
              <a:cxn ang="0">
                <a:pos x="T4" y="T5"/>
              </a:cxn>
              <a:cxn ang="0">
                <a:pos x="T6" y="T7"/>
              </a:cxn>
              <a:cxn ang="0">
                <a:pos x="T8" y="T9"/>
              </a:cxn>
            </a:cxnLst>
            <a:rect l="0" t="0" r="r" b="b"/>
            <a:pathLst>
              <a:path w="62" h="167">
                <a:moveTo>
                  <a:pt x="18" y="0"/>
                </a:moveTo>
                <a:cubicBezTo>
                  <a:pt x="26" y="2"/>
                  <a:pt x="35" y="2"/>
                  <a:pt x="44" y="0"/>
                </a:cubicBezTo>
                <a:cubicBezTo>
                  <a:pt x="62" y="167"/>
                  <a:pt x="62" y="167"/>
                  <a:pt x="62" y="167"/>
                </a:cubicBezTo>
                <a:cubicBezTo>
                  <a:pt x="0" y="167"/>
                  <a:pt x="0" y="167"/>
                  <a:pt x="0" y="167"/>
                </a:cubicBezTo>
                <a:cubicBezTo>
                  <a:pt x="18" y="0"/>
                  <a:pt x="18" y="0"/>
                  <a:pt x="18" y="0"/>
                </a:cubicBezTo>
                <a:close/>
              </a:path>
            </a:pathLst>
          </a:custGeom>
          <a:solidFill>
            <a:schemeClr val="tx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4" name="Freeform 3"/>
          <p:cNvSpPr>
            <a:spLocks noEditPoints="1"/>
          </p:cNvSpPr>
          <p:nvPr/>
        </p:nvSpPr>
        <p:spPr bwMode="auto">
          <a:xfrm>
            <a:off x="667336" y="1189075"/>
            <a:ext cx="2875917" cy="2678891"/>
          </a:xfrm>
          <a:custGeom>
            <a:avLst/>
            <a:gdLst>
              <a:gd name="T0" fmla="*/ 134 w 259"/>
              <a:gd name="T1" fmla="*/ 153 h 242"/>
              <a:gd name="T2" fmla="*/ 126 w 259"/>
              <a:gd name="T3" fmla="*/ 133 h 242"/>
              <a:gd name="T4" fmla="*/ 106 w 259"/>
              <a:gd name="T5" fmla="*/ 141 h 242"/>
              <a:gd name="T6" fmla="*/ 114 w 259"/>
              <a:gd name="T7" fmla="*/ 161 h 242"/>
              <a:gd name="T8" fmla="*/ 134 w 259"/>
              <a:gd name="T9" fmla="*/ 153 h 242"/>
              <a:gd name="T10" fmla="*/ 153 w 259"/>
              <a:gd name="T11" fmla="*/ 147 h 242"/>
              <a:gd name="T12" fmla="*/ 132 w 259"/>
              <a:gd name="T13" fmla="*/ 116 h 242"/>
              <a:gd name="T14" fmla="*/ 131 w 259"/>
              <a:gd name="T15" fmla="*/ 116 h 242"/>
              <a:gd name="T16" fmla="*/ 138 w 259"/>
              <a:gd name="T17" fmla="*/ 104 h 242"/>
              <a:gd name="T18" fmla="*/ 138 w 259"/>
              <a:gd name="T19" fmla="*/ 96 h 242"/>
              <a:gd name="T20" fmla="*/ 107 w 259"/>
              <a:gd name="T21" fmla="*/ 10 h 242"/>
              <a:gd name="T22" fmla="*/ 95 w 259"/>
              <a:gd name="T23" fmla="*/ 11 h 242"/>
              <a:gd name="T24" fmla="*/ 103 w 259"/>
              <a:gd name="T25" fmla="*/ 118 h 242"/>
              <a:gd name="T26" fmla="*/ 89 w 259"/>
              <a:gd name="T27" fmla="*/ 134 h 242"/>
              <a:gd name="T28" fmla="*/ 87 w 259"/>
              <a:gd name="T29" fmla="*/ 153 h 242"/>
              <a:gd name="T30" fmla="*/ 74 w 259"/>
              <a:gd name="T31" fmla="*/ 153 h 242"/>
              <a:gd name="T32" fmla="*/ 67 w 259"/>
              <a:gd name="T33" fmla="*/ 156 h 242"/>
              <a:gd name="T34" fmla="*/ 7 w 259"/>
              <a:gd name="T35" fmla="*/ 227 h 242"/>
              <a:gd name="T36" fmla="*/ 15 w 259"/>
              <a:gd name="T37" fmla="*/ 236 h 242"/>
              <a:gd name="T38" fmla="*/ 103 w 259"/>
              <a:gd name="T39" fmla="*/ 176 h 242"/>
              <a:gd name="T40" fmla="*/ 107 w 259"/>
              <a:gd name="T41" fmla="*/ 177 h 242"/>
              <a:gd name="T42" fmla="*/ 141 w 259"/>
              <a:gd name="T43" fmla="*/ 172 h 242"/>
              <a:gd name="T44" fmla="*/ 148 w 259"/>
              <a:gd name="T45" fmla="*/ 184 h 242"/>
              <a:gd name="T46" fmla="*/ 154 w 259"/>
              <a:gd name="T47" fmla="*/ 188 h 242"/>
              <a:gd name="T48" fmla="*/ 245 w 259"/>
              <a:gd name="T49" fmla="*/ 204 h 242"/>
              <a:gd name="T50" fmla="*/ 249 w 259"/>
              <a:gd name="T51" fmla="*/ 194 h 242"/>
              <a:gd name="T52" fmla="*/ 153 w 259"/>
              <a:gd name="T53" fmla="*/ 14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9" h="242">
                <a:moveTo>
                  <a:pt x="134" y="153"/>
                </a:moveTo>
                <a:cubicBezTo>
                  <a:pt x="137" y="145"/>
                  <a:pt x="133" y="136"/>
                  <a:pt x="126" y="133"/>
                </a:cubicBezTo>
                <a:cubicBezTo>
                  <a:pt x="118" y="130"/>
                  <a:pt x="109" y="133"/>
                  <a:pt x="106" y="141"/>
                </a:cubicBezTo>
                <a:cubicBezTo>
                  <a:pt x="102" y="149"/>
                  <a:pt x="106" y="158"/>
                  <a:pt x="114" y="161"/>
                </a:cubicBezTo>
                <a:cubicBezTo>
                  <a:pt x="122" y="164"/>
                  <a:pt x="131" y="161"/>
                  <a:pt x="134" y="153"/>
                </a:cubicBezTo>
                <a:close/>
                <a:moveTo>
                  <a:pt x="153" y="147"/>
                </a:moveTo>
                <a:cubicBezTo>
                  <a:pt x="153" y="134"/>
                  <a:pt x="145" y="122"/>
                  <a:pt x="132" y="116"/>
                </a:cubicBezTo>
                <a:cubicBezTo>
                  <a:pt x="132" y="116"/>
                  <a:pt x="131" y="116"/>
                  <a:pt x="131" y="116"/>
                </a:cubicBezTo>
                <a:cubicBezTo>
                  <a:pt x="134" y="112"/>
                  <a:pt x="136" y="108"/>
                  <a:pt x="138" y="104"/>
                </a:cubicBezTo>
                <a:cubicBezTo>
                  <a:pt x="139" y="101"/>
                  <a:pt x="139" y="100"/>
                  <a:pt x="138" y="96"/>
                </a:cubicBezTo>
                <a:cubicBezTo>
                  <a:pt x="107" y="10"/>
                  <a:pt x="107" y="10"/>
                  <a:pt x="107" y="10"/>
                </a:cubicBezTo>
                <a:cubicBezTo>
                  <a:pt x="105" y="0"/>
                  <a:pt x="96" y="0"/>
                  <a:pt x="95" y="11"/>
                </a:cubicBezTo>
                <a:cubicBezTo>
                  <a:pt x="103" y="118"/>
                  <a:pt x="103" y="118"/>
                  <a:pt x="103" y="118"/>
                </a:cubicBezTo>
                <a:cubicBezTo>
                  <a:pt x="97" y="122"/>
                  <a:pt x="92" y="127"/>
                  <a:pt x="89" y="134"/>
                </a:cubicBezTo>
                <a:cubicBezTo>
                  <a:pt x="87" y="141"/>
                  <a:pt x="86" y="147"/>
                  <a:pt x="87" y="153"/>
                </a:cubicBezTo>
                <a:cubicBezTo>
                  <a:pt x="83" y="152"/>
                  <a:pt x="78" y="152"/>
                  <a:pt x="74" y="153"/>
                </a:cubicBezTo>
                <a:cubicBezTo>
                  <a:pt x="70" y="153"/>
                  <a:pt x="70" y="154"/>
                  <a:pt x="67" y="156"/>
                </a:cubicBezTo>
                <a:cubicBezTo>
                  <a:pt x="7" y="227"/>
                  <a:pt x="7" y="227"/>
                  <a:pt x="7" y="227"/>
                </a:cubicBezTo>
                <a:cubicBezTo>
                  <a:pt x="0" y="233"/>
                  <a:pt x="4" y="242"/>
                  <a:pt x="15" y="236"/>
                </a:cubicBezTo>
                <a:cubicBezTo>
                  <a:pt x="103" y="176"/>
                  <a:pt x="103" y="176"/>
                  <a:pt x="103" y="176"/>
                </a:cubicBezTo>
                <a:cubicBezTo>
                  <a:pt x="105" y="176"/>
                  <a:pt x="106" y="177"/>
                  <a:pt x="107" y="177"/>
                </a:cubicBezTo>
                <a:cubicBezTo>
                  <a:pt x="119" y="182"/>
                  <a:pt x="132" y="180"/>
                  <a:pt x="141" y="172"/>
                </a:cubicBezTo>
                <a:cubicBezTo>
                  <a:pt x="143" y="176"/>
                  <a:pt x="145" y="181"/>
                  <a:pt x="148" y="184"/>
                </a:cubicBezTo>
                <a:cubicBezTo>
                  <a:pt x="150" y="187"/>
                  <a:pt x="151" y="187"/>
                  <a:pt x="154" y="188"/>
                </a:cubicBezTo>
                <a:cubicBezTo>
                  <a:pt x="245" y="204"/>
                  <a:pt x="245" y="204"/>
                  <a:pt x="245" y="204"/>
                </a:cubicBezTo>
                <a:cubicBezTo>
                  <a:pt x="255" y="207"/>
                  <a:pt x="259" y="199"/>
                  <a:pt x="249" y="194"/>
                </a:cubicBezTo>
                <a:cubicBezTo>
                  <a:pt x="153" y="147"/>
                  <a:pt x="153" y="147"/>
                  <a:pt x="153" y="147"/>
                </a:cubicBezTo>
                <a:close/>
              </a:path>
            </a:pathLst>
          </a:custGeom>
          <a:solidFill>
            <a:schemeClr val="tx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5" name="Group 4"/>
          <p:cNvGrpSpPr/>
          <p:nvPr/>
        </p:nvGrpSpPr>
        <p:grpSpPr>
          <a:xfrm>
            <a:off x="655746" y="1475508"/>
            <a:ext cx="2677236" cy="2637498"/>
            <a:chOff x="1235081" y="3352705"/>
            <a:chExt cx="2187269" cy="2154804"/>
          </a:xfrm>
        </p:grpSpPr>
        <p:sp>
          <p:nvSpPr>
            <p:cNvPr id="6" name="Freeform 5"/>
            <p:cNvSpPr>
              <a:spLocks/>
            </p:cNvSpPr>
            <p:nvPr/>
          </p:nvSpPr>
          <p:spPr bwMode="auto">
            <a:xfrm>
              <a:off x="1670641" y="5154461"/>
              <a:ext cx="254302" cy="262418"/>
            </a:xfrm>
            <a:custGeom>
              <a:avLst/>
              <a:gdLst>
                <a:gd name="T0" fmla="*/ 18 w 28"/>
                <a:gd name="T1" fmla="*/ 29 h 29"/>
                <a:gd name="T2" fmla="*/ 28 w 28"/>
                <a:gd name="T3" fmla="*/ 9 h 29"/>
                <a:gd name="T4" fmla="*/ 14 w 28"/>
                <a:gd name="T5" fmla="*/ 0 h 29"/>
                <a:gd name="T6" fmla="*/ 0 w 28"/>
                <a:gd name="T7" fmla="*/ 18 h 29"/>
                <a:gd name="T8" fmla="*/ 18 w 28"/>
                <a:gd name="T9" fmla="*/ 29 h 29"/>
              </a:gdLst>
              <a:ahLst/>
              <a:cxnLst>
                <a:cxn ang="0">
                  <a:pos x="T0" y="T1"/>
                </a:cxn>
                <a:cxn ang="0">
                  <a:pos x="T2" y="T3"/>
                </a:cxn>
                <a:cxn ang="0">
                  <a:pos x="T4" y="T5"/>
                </a:cxn>
                <a:cxn ang="0">
                  <a:pos x="T6" y="T7"/>
                </a:cxn>
                <a:cxn ang="0">
                  <a:pos x="T8" y="T9"/>
                </a:cxn>
              </a:cxnLst>
              <a:rect l="0" t="0" r="r" b="b"/>
              <a:pathLst>
                <a:path w="28" h="29">
                  <a:moveTo>
                    <a:pt x="18" y="29"/>
                  </a:moveTo>
                  <a:cubicBezTo>
                    <a:pt x="28" y="9"/>
                    <a:pt x="28" y="9"/>
                    <a:pt x="28" y="9"/>
                  </a:cubicBezTo>
                  <a:cubicBezTo>
                    <a:pt x="23" y="6"/>
                    <a:pt x="18" y="3"/>
                    <a:pt x="14" y="0"/>
                  </a:cubicBezTo>
                  <a:cubicBezTo>
                    <a:pt x="0" y="18"/>
                    <a:pt x="0" y="18"/>
                    <a:pt x="0" y="18"/>
                  </a:cubicBezTo>
                  <a:cubicBezTo>
                    <a:pt x="6" y="22"/>
                    <a:pt x="12" y="26"/>
                    <a:pt x="18"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 name="Freeform 6"/>
            <p:cNvSpPr>
              <a:spLocks/>
            </p:cNvSpPr>
            <p:nvPr/>
          </p:nvSpPr>
          <p:spPr bwMode="auto">
            <a:xfrm>
              <a:off x="1870836" y="5245091"/>
              <a:ext cx="225896" cy="262418"/>
            </a:xfrm>
            <a:custGeom>
              <a:avLst/>
              <a:gdLst>
                <a:gd name="T0" fmla="*/ 0 w 25"/>
                <a:gd name="T1" fmla="*/ 21 h 29"/>
                <a:gd name="T2" fmla="*/ 22 w 25"/>
                <a:gd name="T3" fmla="*/ 29 h 29"/>
                <a:gd name="T4" fmla="*/ 25 w 25"/>
                <a:gd name="T5" fmla="*/ 6 h 29"/>
                <a:gd name="T6" fmla="*/ 10 w 25"/>
                <a:gd name="T7" fmla="*/ 0 h 29"/>
                <a:gd name="T8" fmla="*/ 0 w 25"/>
                <a:gd name="T9" fmla="*/ 21 h 29"/>
              </a:gdLst>
              <a:ahLst/>
              <a:cxnLst>
                <a:cxn ang="0">
                  <a:pos x="T0" y="T1"/>
                </a:cxn>
                <a:cxn ang="0">
                  <a:pos x="T2" y="T3"/>
                </a:cxn>
                <a:cxn ang="0">
                  <a:pos x="T4" y="T5"/>
                </a:cxn>
                <a:cxn ang="0">
                  <a:pos x="T6" y="T7"/>
                </a:cxn>
                <a:cxn ang="0">
                  <a:pos x="T8" y="T9"/>
                </a:cxn>
              </a:cxnLst>
              <a:rect l="0" t="0" r="r" b="b"/>
              <a:pathLst>
                <a:path w="25" h="29">
                  <a:moveTo>
                    <a:pt x="0" y="21"/>
                  </a:moveTo>
                  <a:cubicBezTo>
                    <a:pt x="7" y="24"/>
                    <a:pt x="14" y="27"/>
                    <a:pt x="22" y="29"/>
                  </a:cubicBezTo>
                  <a:cubicBezTo>
                    <a:pt x="25" y="6"/>
                    <a:pt x="25" y="6"/>
                    <a:pt x="25" y="6"/>
                  </a:cubicBezTo>
                  <a:cubicBezTo>
                    <a:pt x="19" y="4"/>
                    <a:pt x="14" y="2"/>
                    <a:pt x="10" y="0"/>
                  </a:cubicBezTo>
                  <a:lnTo>
                    <a:pt x="0" y="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8" name="Freeform 7"/>
            <p:cNvSpPr>
              <a:spLocks/>
            </p:cNvSpPr>
            <p:nvPr/>
          </p:nvSpPr>
          <p:spPr bwMode="auto">
            <a:xfrm>
              <a:off x="1262134" y="4656679"/>
              <a:ext cx="244834" cy="198843"/>
            </a:xfrm>
            <a:custGeom>
              <a:avLst/>
              <a:gdLst>
                <a:gd name="T0" fmla="*/ 27 w 27"/>
                <a:gd name="T1" fmla="*/ 13 h 22"/>
                <a:gd name="T2" fmla="*/ 23 w 27"/>
                <a:gd name="T3" fmla="*/ 0 h 22"/>
                <a:gd name="T4" fmla="*/ 0 w 27"/>
                <a:gd name="T5" fmla="*/ 6 h 22"/>
                <a:gd name="T6" fmla="*/ 6 w 27"/>
                <a:gd name="T7" fmla="*/ 22 h 22"/>
                <a:gd name="T8" fmla="*/ 27 w 27"/>
                <a:gd name="T9" fmla="*/ 13 h 22"/>
              </a:gdLst>
              <a:ahLst/>
              <a:cxnLst>
                <a:cxn ang="0">
                  <a:pos x="T0" y="T1"/>
                </a:cxn>
                <a:cxn ang="0">
                  <a:pos x="T2" y="T3"/>
                </a:cxn>
                <a:cxn ang="0">
                  <a:pos x="T4" y="T5"/>
                </a:cxn>
                <a:cxn ang="0">
                  <a:pos x="T6" y="T7"/>
                </a:cxn>
                <a:cxn ang="0">
                  <a:pos x="T8" y="T9"/>
                </a:cxn>
              </a:cxnLst>
              <a:rect l="0" t="0" r="r" b="b"/>
              <a:pathLst>
                <a:path w="27" h="22">
                  <a:moveTo>
                    <a:pt x="27" y="13"/>
                  </a:moveTo>
                  <a:cubicBezTo>
                    <a:pt x="25" y="9"/>
                    <a:pt x="24" y="5"/>
                    <a:pt x="23" y="0"/>
                  </a:cubicBezTo>
                  <a:cubicBezTo>
                    <a:pt x="0" y="6"/>
                    <a:pt x="0" y="6"/>
                    <a:pt x="0" y="6"/>
                  </a:cubicBezTo>
                  <a:cubicBezTo>
                    <a:pt x="2" y="11"/>
                    <a:pt x="4" y="17"/>
                    <a:pt x="6" y="22"/>
                  </a:cubicBezTo>
                  <a:lnTo>
                    <a:pt x="27" y="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 name="Freeform 8"/>
            <p:cNvSpPr>
              <a:spLocks/>
            </p:cNvSpPr>
            <p:nvPr/>
          </p:nvSpPr>
          <p:spPr bwMode="auto">
            <a:xfrm>
              <a:off x="1235081" y="4511943"/>
              <a:ext cx="227249" cy="162320"/>
            </a:xfrm>
            <a:custGeom>
              <a:avLst/>
              <a:gdLst>
                <a:gd name="T0" fmla="*/ 25 w 25"/>
                <a:gd name="T1" fmla="*/ 12 h 18"/>
                <a:gd name="T2" fmla="*/ 23 w 25"/>
                <a:gd name="T3" fmla="*/ 0 h 18"/>
                <a:gd name="T4" fmla="*/ 0 w 25"/>
                <a:gd name="T5" fmla="*/ 1 h 18"/>
                <a:gd name="T6" fmla="*/ 2 w 25"/>
                <a:gd name="T7" fmla="*/ 18 h 18"/>
                <a:gd name="T8" fmla="*/ 25 w 25"/>
                <a:gd name="T9" fmla="*/ 12 h 18"/>
              </a:gdLst>
              <a:ahLst/>
              <a:cxnLst>
                <a:cxn ang="0">
                  <a:pos x="T0" y="T1"/>
                </a:cxn>
                <a:cxn ang="0">
                  <a:pos x="T2" y="T3"/>
                </a:cxn>
                <a:cxn ang="0">
                  <a:pos x="T4" y="T5"/>
                </a:cxn>
                <a:cxn ang="0">
                  <a:pos x="T6" y="T7"/>
                </a:cxn>
                <a:cxn ang="0">
                  <a:pos x="T8" y="T9"/>
                </a:cxn>
              </a:cxnLst>
              <a:rect l="0" t="0" r="r" b="b"/>
              <a:pathLst>
                <a:path w="25" h="18">
                  <a:moveTo>
                    <a:pt x="25" y="12"/>
                  </a:moveTo>
                  <a:cubicBezTo>
                    <a:pt x="24" y="8"/>
                    <a:pt x="23" y="4"/>
                    <a:pt x="23" y="0"/>
                  </a:cubicBezTo>
                  <a:cubicBezTo>
                    <a:pt x="0" y="1"/>
                    <a:pt x="0" y="1"/>
                    <a:pt x="0" y="1"/>
                  </a:cubicBezTo>
                  <a:cubicBezTo>
                    <a:pt x="1" y="7"/>
                    <a:pt x="1" y="12"/>
                    <a:pt x="2" y="18"/>
                  </a:cubicBezTo>
                  <a:lnTo>
                    <a:pt x="25"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 name="Freeform 9"/>
            <p:cNvSpPr>
              <a:spLocks/>
            </p:cNvSpPr>
            <p:nvPr/>
          </p:nvSpPr>
          <p:spPr bwMode="auto">
            <a:xfrm>
              <a:off x="1235081" y="4330686"/>
              <a:ext cx="208311" cy="154204"/>
            </a:xfrm>
            <a:custGeom>
              <a:avLst/>
              <a:gdLst>
                <a:gd name="T0" fmla="*/ 23 w 23"/>
                <a:gd name="T1" fmla="*/ 13 h 17"/>
                <a:gd name="T2" fmla="*/ 23 w 23"/>
                <a:gd name="T3" fmla="*/ 3 h 17"/>
                <a:gd name="T4" fmla="*/ 0 w 23"/>
                <a:gd name="T5" fmla="*/ 0 h 17"/>
                <a:gd name="T6" fmla="*/ 0 w 23"/>
                <a:gd name="T7" fmla="*/ 13 h 17"/>
                <a:gd name="T8" fmla="*/ 0 w 23"/>
                <a:gd name="T9" fmla="*/ 17 h 17"/>
                <a:gd name="T10" fmla="*/ 23 w 23"/>
                <a:gd name="T11" fmla="*/ 16 h 17"/>
                <a:gd name="T12" fmla="*/ 23 w 23"/>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23" h="17">
                  <a:moveTo>
                    <a:pt x="23" y="13"/>
                  </a:moveTo>
                  <a:cubicBezTo>
                    <a:pt x="23" y="9"/>
                    <a:pt x="23" y="6"/>
                    <a:pt x="23" y="3"/>
                  </a:cubicBezTo>
                  <a:cubicBezTo>
                    <a:pt x="0" y="0"/>
                    <a:pt x="0" y="0"/>
                    <a:pt x="0" y="0"/>
                  </a:cubicBezTo>
                  <a:cubicBezTo>
                    <a:pt x="0" y="4"/>
                    <a:pt x="0" y="8"/>
                    <a:pt x="0" y="13"/>
                  </a:cubicBezTo>
                  <a:cubicBezTo>
                    <a:pt x="0" y="14"/>
                    <a:pt x="0" y="16"/>
                    <a:pt x="0" y="17"/>
                  </a:cubicBezTo>
                  <a:cubicBezTo>
                    <a:pt x="23" y="16"/>
                    <a:pt x="23" y="16"/>
                    <a:pt x="23" y="16"/>
                  </a:cubicBezTo>
                  <a:cubicBezTo>
                    <a:pt x="23" y="15"/>
                    <a:pt x="23" y="14"/>
                    <a:pt x="2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 name="Freeform 10"/>
            <p:cNvSpPr>
              <a:spLocks/>
            </p:cNvSpPr>
            <p:nvPr/>
          </p:nvSpPr>
          <p:spPr bwMode="auto">
            <a:xfrm>
              <a:off x="2950267" y="3661113"/>
              <a:ext cx="371985" cy="407154"/>
            </a:xfrm>
            <a:custGeom>
              <a:avLst/>
              <a:gdLst>
                <a:gd name="T0" fmla="*/ 20 w 41"/>
                <a:gd name="T1" fmla="*/ 45 h 45"/>
                <a:gd name="T2" fmla="*/ 41 w 41"/>
                <a:gd name="T3" fmla="*/ 36 h 45"/>
                <a:gd name="T4" fmla="*/ 15 w 41"/>
                <a:gd name="T5" fmla="*/ 0 h 45"/>
                <a:gd name="T6" fmla="*/ 0 w 41"/>
                <a:gd name="T7" fmla="*/ 17 h 45"/>
                <a:gd name="T8" fmla="*/ 20 w 41"/>
                <a:gd name="T9" fmla="*/ 45 h 45"/>
              </a:gdLst>
              <a:ahLst/>
              <a:cxnLst>
                <a:cxn ang="0">
                  <a:pos x="T0" y="T1"/>
                </a:cxn>
                <a:cxn ang="0">
                  <a:pos x="T2" y="T3"/>
                </a:cxn>
                <a:cxn ang="0">
                  <a:pos x="T4" y="T5"/>
                </a:cxn>
                <a:cxn ang="0">
                  <a:pos x="T6" y="T7"/>
                </a:cxn>
                <a:cxn ang="0">
                  <a:pos x="T8" y="T9"/>
                </a:cxn>
              </a:cxnLst>
              <a:rect l="0" t="0" r="r" b="b"/>
              <a:pathLst>
                <a:path w="41" h="45">
                  <a:moveTo>
                    <a:pt x="20" y="45"/>
                  </a:moveTo>
                  <a:cubicBezTo>
                    <a:pt x="41" y="36"/>
                    <a:pt x="41" y="36"/>
                    <a:pt x="41" y="36"/>
                  </a:cubicBezTo>
                  <a:cubicBezTo>
                    <a:pt x="35" y="22"/>
                    <a:pt x="26" y="10"/>
                    <a:pt x="15" y="0"/>
                  </a:cubicBezTo>
                  <a:cubicBezTo>
                    <a:pt x="0" y="17"/>
                    <a:pt x="0" y="17"/>
                    <a:pt x="0" y="17"/>
                  </a:cubicBezTo>
                  <a:cubicBezTo>
                    <a:pt x="8" y="25"/>
                    <a:pt x="15" y="34"/>
                    <a:pt x="20" y="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2" name="Freeform 11"/>
            <p:cNvSpPr>
              <a:spLocks/>
            </p:cNvSpPr>
            <p:nvPr/>
          </p:nvSpPr>
          <p:spPr bwMode="auto">
            <a:xfrm>
              <a:off x="3158578" y="4050682"/>
              <a:ext cx="263771" cy="343578"/>
            </a:xfrm>
            <a:custGeom>
              <a:avLst/>
              <a:gdLst>
                <a:gd name="T0" fmla="*/ 21 w 29"/>
                <a:gd name="T1" fmla="*/ 0 h 38"/>
                <a:gd name="T2" fmla="*/ 0 w 29"/>
                <a:gd name="T3" fmla="*/ 9 h 38"/>
                <a:gd name="T4" fmla="*/ 6 w 29"/>
                <a:gd name="T5" fmla="*/ 38 h 38"/>
                <a:gd name="T6" fmla="*/ 29 w 29"/>
                <a:gd name="T7" fmla="*/ 38 h 38"/>
                <a:gd name="T8" fmla="*/ 21 w 29"/>
                <a:gd name="T9" fmla="*/ 0 h 38"/>
              </a:gdLst>
              <a:ahLst/>
              <a:cxnLst>
                <a:cxn ang="0">
                  <a:pos x="T0" y="T1"/>
                </a:cxn>
                <a:cxn ang="0">
                  <a:pos x="T2" y="T3"/>
                </a:cxn>
                <a:cxn ang="0">
                  <a:pos x="T4" y="T5"/>
                </a:cxn>
                <a:cxn ang="0">
                  <a:pos x="T6" y="T7"/>
                </a:cxn>
                <a:cxn ang="0">
                  <a:pos x="T8" y="T9"/>
                </a:cxn>
              </a:cxnLst>
              <a:rect l="0" t="0" r="r" b="b"/>
              <a:pathLst>
                <a:path w="29" h="38">
                  <a:moveTo>
                    <a:pt x="21" y="0"/>
                  </a:moveTo>
                  <a:cubicBezTo>
                    <a:pt x="0" y="9"/>
                    <a:pt x="0" y="9"/>
                    <a:pt x="0" y="9"/>
                  </a:cubicBezTo>
                  <a:cubicBezTo>
                    <a:pt x="3" y="18"/>
                    <a:pt x="5" y="28"/>
                    <a:pt x="6" y="38"/>
                  </a:cubicBezTo>
                  <a:cubicBezTo>
                    <a:pt x="29" y="38"/>
                    <a:pt x="29" y="38"/>
                    <a:pt x="29" y="38"/>
                  </a:cubicBezTo>
                  <a:cubicBezTo>
                    <a:pt x="28" y="25"/>
                    <a:pt x="26" y="12"/>
                    <a:pt x="21"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3" name="Freeform 12"/>
            <p:cNvSpPr>
              <a:spLocks/>
            </p:cNvSpPr>
            <p:nvPr/>
          </p:nvSpPr>
          <p:spPr bwMode="auto">
            <a:xfrm>
              <a:off x="2632390" y="3416280"/>
              <a:ext cx="399038" cy="344931"/>
            </a:xfrm>
            <a:custGeom>
              <a:avLst/>
              <a:gdLst>
                <a:gd name="T0" fmla="*/ 0 w 44"/>
                <a:gd name="T1" fmla="*/ 22 h 38"/>
                <a:gd name="T2" fmla="*/ 28 w 44"/>
                <a:gd name="T3" fmla="*/ 38 h 38"/>
                <a:gd name="T4" fmla="*/ 44 w 44"/>
                <a:gd name="T5" fmla="*/ 21 h 38"/>
                <a:gd name="T6" fmla="*/ 7 w 44"/>
                <a:gd name="T7" fmla="*/ 0 h 38"/>
                <a:gd name="T8" fmla="*/ 0 w 44"/>
                <a:gd name="T9" fmla="*/ 22 h 38"/>
              </a:gdLst>
              <a:ahLst/>
              <a:cxnLst>
                <a:cxn ang="0">
                  <a:pos x="T0" y="T1"/>
                </a:cxn>
                <a:cxn ang="0">
                  <a:pos x="T2" y="T3"/>
                </a:cxn>
                <a:cxn ang="0">
                  <a:pos x="T4" y="T5"/>
                </a:cxn>
                <a:cxn ang="0">
                  <a:pos x="T6" y="T7"/>
                </a:cxn>
                <a:cxn ang="0">
                  <a:pos x="T8" y="T9"/>
                </a:cxn>
              </a:cxnLst>
              <a:rect l="0" t="0" r="r" b="b"/>
              <a:pathLst>
                <a:path w="44" h="38">
                  <a:moveTo>
                    <a:pt x="0" y="22"/>
                  </a:moveTo>
                  <a:cubicBezTo>
                    <a:pt x="11" y="26"/>
                    <a:pt x="20" y="31"/>
                    <a:pt x="28" y="38"/>
                  </a:cubicBezTo>
                  <a:cubicBezTo>
                    <a:pt x="44" y="21"/>
                    <a:pt x="44" y="21"/>
                    <a:pt x="44" y="21"/>
                  </a:cubicBezTo>
                  <a:cubicBezTo>
                    <a:pt x="33" y="12"/>
                    <a:pt x="21" y="5"/>
                    <a:pt x="7" y="0"/>
                  </a:cubicBezTo>
                  <a:lnTo>
                    <a:pt x="0" y="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4" name="Freeform 13"/>
            <p:cNvSpPr>
              <a:spLocks/>
            </p:cNvSpPr>
            <p:nvPr/>
          </p:nvSpPr>
          <p:spPr bwMode="auto">
            <a:xfrm>
              <a:off x="1471799" y="3552900"/>
              <a:ext cx="335462" cy="343578"/>
            </a:xfrm>
            <a:custGeom>
              <a:avLst/>
              <a:gdLst>
                <a:gd name="T0" fmla="*/ 18 w 37"/>
                <a:gd name="T1" fmla="*/ 38 h 38"/>
                <a:gd name="T2" fmla="*/ 37 w 37"/>
                <a:gd name="T3" fmla="*/ 19 h 38"/>
                <a:gd name="T4" fmla="*/ 25 w 37"/>
                <a:gd name="T5" fmla="*/ 0 h 38"/>
                <a:gd name="T6" fmla="*/ 0 w 37"/>
                <a:gd name="T7" fmla="*/ 24 h 38"/>
                <a:gd name="T8" fmla="*/ 18 w 37"/>
                <a:gd name="T9" fmla="*/ 38 h 38"/>
              </a:gdLst>
              <a:ahLst/>
              <a:cxnLst>
                <a:cxn ang="0">
                  <a:pos x="T0" y="T1"/>
                </a:cxn>
                <a:cxn ang="0">
                  <a:pos x="T2" y="T3"/>
                </a:cxn>
                <a:cxn ang="0">
                  <a:pos x="T4" y="T5"/>
                </a:cxn>
                <a:cxn ang="0">
                  <a:pos x="T6" y="T7"/>
                </a:cxn>
                <a:cxn ang="0">
                  <a:pos x="T8" y="T9"/>
                </a:cxn>
              </a:cxnLst>
              <a:rect l="0" t="0" r="r" b="b"/>
              <a:pathLst>
                <a:path w="37" h="38">
                  <a:moveTo>
                    <a:pt x="18" y="38"/>
                  </a:moveTo>
                  <a:cubicBezTo>
                    <a:pt x="24" y="31"/>
                    <a:pt x="30" y="25"/>
                    <a:pt x="37" y="19"/>
                  </a:cubicBezTo>
                  <a:cubicBezTo>
                    <a:pt x="25" y="0"/>
                    <a:pt x="25" y="0"/>
                    <a:pt x="25" y="0"/>
                  </a:cubicBezTo>
                  <a:cubicBezTo>
                    <a:pt x="15" y="7"/>
                    <a:pt x="7" y="15"/>
                    <a:pt x="0" y="24"/>
                  </a:cubicBezTo>
                  <a:lnTo>
                    <a:pt x="18"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5" name="Freeform 14"/>
            <p:cNvSpPr>
              <a:spLocks/>
            </p:cNvSpPr>
            <p:nvPr/>
          </p:nvSpPr>
          <p:spPr bwMode="auto">
            <a:xfrm>
              <a:off x="1244550" y="4149428"/>
              <a:ext cx="235365" cy="171790"/>
            </a:xfrm>
            <a:custGeom>
              <a:avLst/>
              <a:gdLst>
                <a:gd name="T0" fmla="*/ 3 w 26"/>
                <a:gd name="T1" fmla="*/ 0 h 19"/>
                <a:gd name="T2" fmla="*/ 0 w 26"/>
                <a:gd name="T3" fmla="*/ 16 h 19"/>
                <a:gd name="T4" fmla="*/ 23 w 26"/>
                <a:gd name="T5" fmla="*/ 19 h 19"/>
                <a:gd name="T6" fmla="*/ 26 w 26"/>
                <a:gd name="T7" fmla="*/ 6 h 19"/>
                <a:gd name="T8" fmla="*/ 3 w 26"/>
                <a:gd name="T9" fmla="*/ 0 h 19"/>
              </a:gdLst>
              <a:ahLst/>
              <a:cxnLst>
                <a:cxn ang="0">
                  <a:pos x="T0" y="T1"/>
                </a:cxn>
                <a:cxn ang="0">
                  <a:pos x="T2" y="T3"/>
                </a:cxn>
                <a:cxn ang="0">
                  <a:pos x="T4" y="T5"/>
                </a:cxn>
                <a:cxn ang="0">
                  <a:pos x="T6" y="T7"/>
                </a:cxn>
                <a:cxn ang="0">
                  <a:pos x="T8" y="T9"/>
                </a:cxn>
              </a:cxnLst>
              <a:rect l="0" t="0" r="r" b="b"/>
              <a:pathLst>
                <a:path w="26" h="19">
                  <a:moveTo>
                    <a:pt x="3" y="0"/>
                  </a:moveTo>
                  <a:cubicBezTo>
                    <a:pt x="2" y="5"/>
                    <a:pt x="1" y="11"/>
                    <a:pt x="0" y="16"/>
                  </a:cubicBezTo>
                  <a:cubicBezTo>
                    <a:pt x="23" y="19"/>
                    <a:pt x="23" y="19"/>
                    <a:pt x="23" y="19"/>
                  </a:cubicBezTo>
                  <a:cubicBezTo>
                    <a:pt x="24" y="14"/>
                    <a:pt x="24" y="10"/>
                    <a:pt x="26" y="6"/>
                  </a:cubicBezTo>
                  <a:lnTo>
                    <a:pt x="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6" name="Freeform 15"/>
            <p:cNvSpPr>
              <a:spLocks/>
            </p:cNvSpPr>
            <p:nvPr/>
          </p:nvSpPr>
          <p:spPr bwMode="auto">
            <a:xfrm>
              <a:off x="2306396" y="3352705"/>
              <a:ext cx="325994" cy="244834"/>
            </a:xfrm>
            <a:custGeom>
              <a:avLst/>
              <a:gdLst>
                <a:gd name="T0" fmla="*/ 8 w 36"/>
                <a:gd name="T1" fmla="*/ 23 h 27"/>
                <a:gd name="T2" fmla="*/ 28 w 36"/>
                <a:gd name="T3" fmla="*/ 27 h 27"/>
                <a:gd name="T4" fmla="*/ 36 w 36"/>
                <a:gd name="T5" fmla="*/ 5 h 27"/>
                <a:gd name="T6" fmla="*/ 3 w 36"/>
                <a:gd name="T7" fmla="*/ 0 h 27"/>
                <a:gd name="T8" fmla="*/ 0 w 36"/>
                <a:gd name="T9" fmla="*/ 0 h 27"/>
                <a:gd name="T10" fmla="*/ 8 w 36"/>
                <a:gd name="T11" fmla="*/ 23 h 27"/>
              </a:gdLst>
              <a:ahLst/>
              <a:cxnLst>
                <a:cxn ang="0">
                  <a:pos x="T0" y="T1"/>
                </a:cxn>
                <a:cxn ang="0">
                  <a:pos x="T2" y="T3"/>
                </a:cxn>
                <a:cxn ang="0">
                  <a:pos x="T4" y="T5"/>
                </a:cxn>
                <a:cxn ang="0">
                  <a:pos x="T6" y="T7"/>
                </a:cxn>
                <a:cxn ang="0">
                  <a:pos x="T8" y="T9"/>
                </a:cxn>
                <a:cxn ang="0">
                  <a:pos x="T10" y="T11"/>
                </a:cxn>
              </a:cxnLst>
              <a:rect l="0" t="0" r="r" b="b"/>
              <a:pathLst>
                <a:path w="36" h="27">
                  <a:moveTo>
                    <a:pt x="8" y="23"/>
                  </a:moveTo>
                  <a:cubicBezTo>
                    <a:pt x="15" y="24"/>
                    <a:pt x="22" y="25"/>
                    <a:pt x="28" y="27"/>
                  </a:cubicBezTo>
                  <a:cubicBezTo>
                    <a:pt x="36" y="5"/>
                    <a:pt x="36" y="5"/>
                    <a:pt x="36" y="5"/>
                  </a:cubicBezTo>
                  <a:cubicBezTo>
                    <a:pt x="25" y="2"/>
                    <a:pt x="14" y="0"/>
                    <a:pt x="3" y="0"/>
                  </a:cubicBezTo>
                  <a:cubicBezTo>
                    <a:pt x="2" y="0"/>
                    <a:pt x="1" y="0"/>
                    <a:pt x="0" y="0"/>
                  </a:cubicBezTo>
                  <a:lnTo>
                    <a:pt x="8" y="2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7" name="Freeform 16"/>
            <p:cNvSpPr>
              <a:spLocks/>
            </p:cNvSpPr>
            <p:nvPr/>
          </p:nvSpPr>
          <p:spPr bwMode="auto">
            <a:xfrm>
              <a:off x="3185632" y="4465953"/>
              <a:ext cx="236718" cy="298941"/>
            </a:xfrm>
            <a:custGeom>
              <a:avLst/>
              <a:gdLst>
                <a:gd name="T0" fmla="*/ 21 w 26"/>
                <a:gd name="T1" fmla="*/ 33 h 33"/>
                <a:gd name="T2" fmla="*/ 26 w 26"/>
                <a:gd name="T3" fmla="*/ 0 h 33"/>
                <a:gd name="T4" fmla="*/ 3 w 26"/>
                <a:gd name="T5" fmla="*/ 0 h 33"/>
                <a:gd name="T6" fmla="*/ 0 w 26"/>
                <a:gd name="T7" fmla="*/ 23 h 33"/>
                <a:gd name="T8" fmla="*/ 21 w 26"/>
                <a:gd name="T9" fmla="*/ 33 h 33"/>
              </a:gdLst>
              <a:ahLst/>
              <a:cxnLst>
                <a:cxn ang="0">
                  <a:pos x="T0" y="T1"/>
                </a:cxn>
                <a:cxn ang="0">
                  <a:pos x="T2" y="T3"/>
                </a:cxn>
                <a:cxn ang="0">
                  <a:pos x="T4" y="T5"/>
                </a:cxn>
                <a:cxn ang="0">
                  <a:pos x="T6" y="T7"/>
                </a:cxn>
                <a:cxn ang="0">
                  <a:pos x="T8" y="T9"/>
                </a:cxn>
              </a:cxnLst>
              <a:rect l="0" t="0" r="r" b="b"/>
              <a:pathLst>
                <a:path w="26" h="33">
                  <a:moveTo>
                    <a:pt x="21" y="33"/>
                  </a:moveTo>
                  <a:cubicBezTo>
                    <a:pt x="24" y="23"/>
                    <a:pt x="26" y="12"/>
                    <a:pt x="26" y="0"/>
                  </a:cubicBezTo>
                  <a:cubicBezTo>
                    <a:pt x="3" y="0"/>
                    <a:pt x="3" y="0"/>
                    <a:pt x="3" y="0"/>
                  </a:cubicBezTo>
                  <a:cubicBezTo>
                    <a:pt x="3" y="8"/>
                    <a:pt x="2" y="16"/>
                    <a:pt x="0" y="23"/>
                  </a:cubicBezTo>
                  <a:lnTo>
                    <a:pt x="21" y="3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8" name="Freeform 17"/>
            <p:cNvSpPr>
              <a:spLocks/>
            </p:cNvSpPr>
            <p:nvPr/>
          </p:nvSpPr>
          <p:spPr bwMode="auto">
            <a:xfrm>
              <a:off x="1753154" y="3381111"/>
              <a:ext cx="343578" cy="307057"/>
            </a:xfrm>
            <a:custGeom>
              <a:avLst/>
              <a:gdLst>
                <a:gd name="T0" fmla="*/ 38 w 38"/>
                <a:gd name="T1" fmla="*/ 23 h 34"/>
                <a:gd name="T2" fmla="*/ 37 w 38"/>
                <a:gd name="T3" fmla="*/ 0 h 34"/>
                <a:gd name="T4" fmla="*/ 0 w 38"/>
                <a:gd name="T5" fmla="*/ 15 h 34"/>
                <a:gd name="T6" fmla="*/ 13 w 38"/>
                <a:gd name="T7" fmla="*/ 34 h 34"/>
                <a:gd name="T8" fmla="*/ 38 w 38"/>
                <a:gd name="T9" fmla="*/ 23 h 34"/>
              </a:gdLst>
              <a:ahLst/>
              <a:cxnLst>
                <a:cxn ang="0">
                  <a:pos x="T0" y="T1"/>
                </a:cxn>
                <a:cxn ang="0">
                  <a:pos x="T2" y="T3"/>
                </a:cxn>
                <a:cxn ang="0">
                  <a:pos x="T4" y="T5"/>
                </a:cxn>
                <a:cxn ang="0">
                  <a:pos x="T6" y="T7"/>
                </a:cxn>
                <a:cxn ang="0">
                  <a:pos x="T8" y="T9"/>
                </a:cxn>
              </a:cxnLst>
              <a:rect l="0" t="0" r="r" b="b"/>
              <a:pathLst>
                <a:path w="38" h="34">
                  <a:moveTo>
                    <a:pt x="38" y="23"/>
                  </a:moveTo>
                  <a:cubicBezTo>
                    <a:pt x="37" y="0"/>
                    <a:pt x="37" y="0"/>
                    <a:pt x="37" y="0"/>
                  </a:cubicBezTo>
                  <a:cubicBezTo>
                    <a:pt x="24" y="3"/>
                    <a:pt x="11" y="8"/>
                    <a:pt x="0" y="15"/>
                  </a:cubicBezTo>
                  <a:cubicBezTo>
                    <a:pt x="13" y="34"/>
                    <a:pt x="13" y="34"/>
                    <a:pt x="13" y="34"/>
                  </a:cubicBezTo>
                  <a:cubicBezTo>
                    <a:pt x="21" y="29"/>
                    <a:pt x="29" y="26"/>
                    <a:pt x="38" y="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9" name="Freeform 18"/>
            <p:cNvSpPr>
              <a:spLocks/>
            </p:cNvSpPr>
            <p:nvPr/>
          </p:nvSpPr>
          <p:spPr bwMode="auto">
            <a:xfrm>
              <a:off x="1535374" y="5073301"/>
              <a:ext cx="235365" cy="216427"/>
            </a:xfrm>
            <a:custGeom>
              <a:avLst/>
              <a:gdLst>
                <a:gd name="T0" fmla="*/ 19 w 26"/>
                <a:gd name="T1" fmla="*/ 0 h 24"/>
                <a:gd name="T2" fmla="*/ 0 w 26"/>
                <a:gd name="T3" fmla="*/ 13 h 24"/>
                <a:gd name="T4" fmla="*/ 12 w 26"/>
                <a:gd name="T5" fmla="*/ 24 h 24"/>
                <a:gd name="T6" fmla="*/ 26 w 26"/>
                <a:gd name="T7" fmla="*/ 6 h 24"/>
                <a:gd name="T8" fmla="*/ 19 w 26"/>
                <a:gd name="T9" fmla="*/ 0 h 24"/>
              </a:gdLst>
              <a:ahLst/>
              <a:cxnLst>
                <a:cxn ang="0">
                  <a:pos x="T0" y="T1"/>
                </a:cxn>
                <a:cxn ang="0">
                  <a:pos x="T2" y="T3"/>
                </a:cxn>
                <a:cxn ang="0">
                  <a:pos x="T4" y="T5"/>
                </a:cxn>
                <a:cxn ang="0">
                  <a:pos x="T6" y="T7"/>
                </a:cxn>
                <a:cxn ang="0">
                  <a:pos x="T8" y="T9"/>
                </a:cxn>
              </a:cxnLst>
              <a:rect l="0" t="0" r="r" b="b"/>
              <a:pathLst>
                <a:path w="26" h="24">
                  <a:moveTo>
                    <a:pt x="19" y="0"/>
                  </a:moveTo>
                  <a:cubicBezTo>
                    <a:pt x="0" y="13"/>
                    <a:pt x="0" y="13"/>
                    <a:pt x="0" y="13"/>
                  </a:cubicBezTo>
                  <a:cubicBezTo>
                    <a:pt x="3" y="17"/>
                    <a:pt x="7" y="21"/>
                    <a:pt x="12" y="24"/>
                  </a:cubicBezTo>
                  <a:cubicBezTo>
                    <a:pt x="26" y="6"/>
                    <a:pt x="26" y="6"/>
                    <a:pt x="26" y="6"/>
                  </a:cubicBezTo>
                  <a:cubicBezTo>
                    <a:pt x="23" y="4"/>
                    <a:pt x="21" y="2"/>
                    <a:pt x="1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0" name="Freeform 19"/>
            <p:cNvSpPr>
              <a:spLocks/>
            </p:cNvSpPr>
            <p:nvPr/>
          </p:nvSpPr>
          <p:spPr bwMode="auto">
            <a:xfrm>
              <a:off x="1325710" y="4810883"/>
              <a:ext cx="217780" cy="206959"/>
            </a:xfrm>
            <a:custGeom>
              <a:avLst/>
              <a:gdLst>
                <a:gd name="T0" fmla="*/ 24 w 24"/>
                <a:gd name="T1" fmla="*/ 4 h 23"/>
                <a:gd name="T2" fmla="*/ 21 w 24"/>
                <a:gd name="T3" fmla="*/ 0 h 23"/>
                <a:gd name="T4" fmla="*/ 0 w 24"/>
                <a:gd name="T5" fmla="*/ 9 h 23"/>
                <a:gd name="T6" fmla="*/ 8 w 24"/>
                <a:gd name="T7" fmla="*/ 23 h 23"/>
                <a:gd name="T8" fmla="*/ 24 w 24"/>
                <a:gd name="T9" fmla="*/ 4 h 23"/>
              </a:gdLst>
              <a:ahLst/>
              <a:cxnLst>
                <a:cxn ang="0">
                  <a:pos x="T0" y="T1"/>
                </a:cxn>
                <a:cxn ang="0">
                  <a:pos x="T2" y="T3"/>
                </a:cxn>
                <a:cxn ang="0">
                  <a:pos x="T4" y="T5"/>
                </a:cxn>
                <a:cxn ang="0">
                  <a:pos x="T6" y="T7"/>
                </a:cxn>
                <a:cxn ang="0">
                  <a:pos x="T8" y="T9"/>
                </a:cxn>
              </a:cxnLst>
              <a:rect l="0" t="0" r="r" b="b"/>
              <a:pathLst>
                <a:path w="24" h="23">
                  <a:moveTo>
                    <a:pt x="24" y="4"/>
                  </a:moveTo>
                  <a:cubicBezTo>
                    <a:pt x="23" y="2"/>
                    <a:pt x="22" y="1"/>
                    <a:pt x="21" y="0"/>
                  </a:cubicBezTo>
                  <a:cubicBezTo>
                    <a:pt x="0" y="9"/>
                    <a:pt x="0" y="9"/>
                    <a:pt x="0" y="9"/>
                  </a:cubicBezTo>
                  <a:cubicBezTo>
                    <a:pt x="2" y="14"/>
                    <a:pt x="5" y="18"/>
                    <a:pt x="8" y="23"/>
                  </a:cubicBezTo>
                  <a:lnTo>
                    <a:pt x="24"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1" name="Freeform 20"/>
            <p:cNvSpPr>
              <a:spLocks/>
            </p:cNvSpPr>
            <p:nvPr/>
          </p:nvSpPr>
          <p:spPr bwMode="auto">
            <a:xfrm>
              <a:off x="2541761" y="4936682"/>
              <a:ext cx="743969" cy="570827"/>
            </a:xfrm>
            <a:custGeom>
              <a:avLst/>
              <a:gdLst>
                <a:gd name="T0" fmla="*/ 0 w 82"/>
                <a:gd name="T1" fmla="*/ 40 h 63"/>
                <a:gd name="T2" fmla="*/ 2 w 82"/>
                <a:gd name="T3" fmla="*/ 63 h 63"/>
                <a:gd name="T4" fmla="*/ 82 w 82"/>
                <a:gd name="T5" fmla="*/ 4 h 63"/>
                <a:gd name="T6" fmla="*/ 58 w 82"/>
                <a:gd name="T7" fmla="*/ 0 h 63"/>
                <a:gd name="T8" fmla="*/ 0 w 82"/>
                <a:gd name="T9" fmla="*/ 40 h 63"/>
              </a:gdLst>
              <a:ahLst/>
              <a:cxnLst>
                <a:cxn ang="0">
                  <a:pos x="T0" y="T1"/>
                </a:cxn>
                <a:cxn ang="0">
                  <a:pos x="T2" y="T3"/>
                </a:cxn>
                <a:cxn ang="0">
                  <a:pos x="T4" y="T5"/>
                </a:cxn>
                <a:cxn ang="0">
                  <a:pos x="T6" y="T7"/>
                </a:cxn>
                <a:cxn ang="0">
                  <a:pos x="T8" y="T9"/>
                </a:cxn>
              </a:cxnLst>
              <a:rect l="0" t="0" r="r" b="b"/>
              <a:pathLst>
                <a:path w="82" h="63">
                  <a:moveTo>
                    <a:pt x="0" y="40"/>
                  </a:moveTo>
                  <a:cubicBezTo>
                    <a:pt x="2" y="63"/>
                    <a:pt x="2" y="63"/>
                    <a:pt x="2" y="63"/>
                  </a:cubicBezTo>
                  <a:cubicBezTo>
                    <a:pt x="37" y="56"/>
                    <a:pt x="66" y="34"/>
                    <a:pt x="82" y="4"/>
                  </a:cubicBezTo>
                  <a:cubicBezTo>
                    <a:pt x="58" y="0"/>
                    <a:pt x="58" y="0"/>
                    <a:pt x="58" y="0"/>
                  </a:cubicBezTo>
                  <a:cubicBezTo>
                    <a:pt x="45" y="20"/>
                    <a:pt x="24" y="34"/>
                    <a:pt x="0" y="4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2" name="Freeform 21"/>
            <p:cNvSpPr>
              <a:spLocks/>
            </p:cNvSpPr>
            <p:nvPr/>
          </p:nvSpPr>
          <p:spPr bwMode="auto">
            <a:xfrm>
              <a:off x="1289188" y="3995223"/>
              <a:ext cx="227249" cy="173142"/>
            </a:xfrm>
            <a:custGeom>
              <a:avLst/>
              <a:gdLst>
                <a:gd name="T0" fmla="*/ 5 w 25"/>
                <a:gd name="T1" fmla="*/ 0 h 19"/>
                <a:gd name="T2" fmla="*/ 0 w 25"/>
                <a:gd name="T3" fmla="*/ 13 h 19"/>
                <a:gd name="T4" fmla="*/ 22 w 25"/>
                <a:gd name="T5" fmla="*/ 19 h 19"/>
                <a:gd name="T6" fmla="*/ 25 w 25"/>
                <a:gd name="T7" fmla="*/ 10 h 19"/>
                <a:gd name="T8" fmla="*/ 5 w 25"/>
                <a:gd name="T9" fmla="*/ 0 h 19"/>
              </a:gdLst>
              <a:ahLst/>
              <a:cxnLst>
                <a:cxn ang="0">
                  <a:pos x="T0" y="T1"/>
                </a:cxn>
                <a:cxn ang="0">
                  <a:pos x="T2" y="T3"/>
                </a:cxn>
                <a:cxn ang="0">
                  <a:pos x="T4" y="T5"/>
                </a:cxn>
                <a:cxn ang="0">
                  <a:pos x="T6" y="T7"/>
                </a:cxn>
                <a:cxn ang="0">
                  <a:pos x="T8" y="T9"/>
                </a:cxn>
              </a:cxnLst>
              <a:rect l="0" t="0" r="r" b="b"/>
              <a:pathLst>
                <a:path w="25" h="19">
                  <a:moveTo>
                    <a:pt x="5" y="0"/>
                  </a:moveTo>
                  <a:cubicBezTo>
                    <a:pt x="3" y="4"/>
                    <a:pt x="1" y="8"/>
                    <a:pt x="0" y="13"/>
                  </a:cubicBezTo>
                  <a:cubicBezTo>
                    <a:pt x="22" y="19"/>
                    <a:pt x="22" y="19"/>
                    <a:pt x="22" y="19"/>
                  </a:cubicBezTo>
                  <a:cubicBezTo>
                    <a:pt x="23" y="16"/>
                    <a:pt x="24" y="13"/>
                    <a:pt x="25" y="10"/>
                  </a:cubicBezTo>
                  <a:lnTo>
                    <a:pt x="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23" name="Freeform 22"/>
            <p:cNvSpPr>
              <a:spLocks/>
            </p:cNvSpPr>
            <p:nvPr/>
          </p:nvSpPr>
          <p:spPr bwMode="auto">
            <a:xfrm>
              <a:off x="1344648" y="3832903"/>
              <a:ext cx="252950" cy="217780"/>
            </a:xfrm>
            <a:custGeom>
              <a:avLst/>
              <a:gdLst>
                <a:gd name="T0" fmla="*/ 21 w 28"/>
                <a:gd name="T1" fmla="*/ 24 h 24"/>
                <a:gd name="T2" fmla="*/ 28 w 28"/>
                <a:gd name="T3" fmla="*/ 13 h 24"/>
                <a:gd name="T4" fmla="*/ 9 w 28"/>
                <a:gd name="T5" fmla="*/ 0 h 24"/>
                <a:gd name="T6" fmla="*/ 0 w 28"/>
                <a:gd name="T7" fmla="*/ 14 h 24"/>
                <a:gd name="T8" fmla="*/ 21 w 28"/>
                <a:gd name="T9" fmla="*/ 24 h 24"/>
              </a:gdLst>
              <a:ahLst/>
              <a:cxnLst>
                <a:cxn ang="0">
                  <a:pos x="T0" y="T1"/>
                </a:cxn>
                <a:cxn ang="0">
                  <a:pos x="T2" y="T3"/>
                </a:cxn>
                <a:cxn ang="0">
                  <a:pos x="T4" y="T5"/>
                </a:cxn>
                <a:cxn ang="0">
                  <a:pos x="T6" y="T7"/>
                </a:cxn>
                <a:cxn ang="0">
                  <a:pos x="T8" y="T9"/>
                </a:cxn>
              </a:cxnLst>
              <a:rect l="0" t="0" r="r" b="b"/>
              <a:pathLst>
                <a:path w="28" h="24">
                  <a:moveTo>
                    <a:pt x="21" y="24"/>
                  </a:moveTo>
                  <a:cubicBezTo>
                    <a:pt x="23" y="20"/>
                    <a:pt x="25" y="17"/>
                    <a:pt x="28" y="13"/>
                  </a:cubicBezTo>
                  <a:cubicBezTo>
                    <a:pt x="9" y="0"/>
                    <a:pt x="9" y="0"/>
                    <a:pt x="9" y="0"/>
                  </a:cubicBezTo>
                  <a:cubicBezTo>
                    <a:pt x="6" y="4"/>
                    <a:pt x="3" y="9"/>
                    <a:pt x="0" y="14"/>
                  </a:cubicBezTo>
                  <a:lnTo>
                    <a:pt x="21" y="2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29" name="Freeform 32"/>
          <p:cNvSpPr>
            <a:spLocks/>
          </p:cNvSpPr>
          <p:nvPr/>
        </p:nvSpPr>
        <p:spPr bwMode="auto">
          <a:xfrm>
            <a:off x="0" y="4668018"/>
            <a:ext cx="6416040" cy="471731"/>
          </a:xfrm>
          <a:custGeom>
            <a:avLst/>
            <a:gdLst>
              <a:gd name="T0" fmla="*/ 3618 w 3644"/>
              <a:gd name="T1" fmla="*/ 440 h 452"/>
              <a:gd name="T2" fmla="*/ 1494 w 3644"/>
              <a:gd name="T3" fmla="*/ 30 h 452"/>
              <a:gd name="T4" fmla="*/ 0 w 3644"/>
              <a:gd name="T5" fmla="*/ 243 h 452"/>
              <a:gd name="T6" fmla="*/ 0 w 3644"/>
              <a:gd name="T7" fmla="*/ 452 h 452"/>
              <a:gd name="T8" fmla="*/ 3639 w 3644"/>
              <a:gd name="T9" fmla="*/ 452 h 452"/>
              <a:gd name="T10" fmla="*/ 3618 w 3644"/>
              <a:gd name="T11" fmla="*/ 440 h 452"/>
            </a:gdLst>
            <a:ahLst/>
            <a:cxnLst>
              <a:cxn ang="0">
                <a:pos x="T0" y="T1"/>
              </a:cxn>
              <a:cxn ang="0">
                <a:pos x="T2" y="T3"/>
              </a:cxn>
              <a:cxn ang="0">
                <a:pos x="T4" y="T5"/>
              </a:cxn>
              <a:cxn ang="0">
                <a:pos x="T6" y="T7"/>
              </a:cxn>
              <a:cxn ang="0">
                <a:pos x="T8" y="T9"/>
              </a:cxn>
              <a:cxn ang="0">
                <a:pos x="T10" y="T11"/>
              </a:cxn>
            </a:cxnLst>
            <a:rect l="0" t="0" r="r" b="b"/>
            <a:pathLst>
              <a:path w="3644" h="452">
                <a:moveTo>
                  <a:pt x="3618" y="440"/>
                </a:moveTo>
                <a:cubicBezTo>
                  <a:pt x="2157" y="303"/>
                  <a:pt x="2238" y="64"/>
                  <a:pt x="1494" y="30"/>
                </a:cubicBezTo>
                <a:cubicBezTo>
                  <a:pt x="839" y="0"/>
                  <a:pt x="272" y="103"/>
                  <a:pt x="0" y="243"/>
                </a:cubicBezTo>
                <a:cubicBezTo>
                  <a:pt x="0" y="452"/>
                  <a:pt x="0" y="452"/>
                  <a:pt x="0" y="452"/>
                </a:cubicBezTo>
                <a:cubicBezTo>
                  <a:pt x="3639" y="452"/>
                  <a:pt x="3639" y="452"/>
                  <a:pt x="3639" y="452"/>
                </a:cubicBezTo>
                <a:cubicBezTo>
                  <a:pt x="3644" y="446"/>
                  <a:pt x="3638" y="441"/>
                  <a:pt x="3618" y="440"/>
                </a:cubicBezTo>
                <a:close/>
              </a:path>
            </a:pathLst>
          </a:custGeom>
          <a:solidFill>
            <a:srgbClr val="89B53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0" name="Freeform 33"/>
          <p:cNvSpPr>
            <a:spLocks/>
          </p:cNvSpPr>
          <p:nvPr/>
        </p:nvSpPr>
        <p:spPr bwMode="auto">
          <a:xfrm>
            <a:off x="2456413" y="4822300"/>
            <a:ext cx="6687587" cy="331916"/>
          </a:xfrm>
          <a:custGeom>
            <a:avLst/>
            <a:gdLst>
              <a:gd name="T0" fmla="*/ 2343 w 2343"/>
              <a:gd name="T1" fmla="*/ 31 h 314"/>
              <a:gd name="T2" fmla="*/ 1710 w 2343"/>
              <a:gd name="T3" fmla="*/ 10 h 314"/>
              <a:gd name="T4" fmla="*/ 20 w 2343"/>
              <a:gd name="T5" fmla="*/ 305 h 314"/>
              <a:gd name="T6" fmla="*/ 4 w 2343"/>
              <a:gd name="T7" fmla="*/ 314 h 314"/>
              <a:gd name="T8" fmla="*/ 2343 w 2343"/>
              <a:gd name="T9" fmla="*/ 314 h 314"/>
              <a:gd name="T10" fmla="*/ 2343 w 2343"/>
              <a:gd name="T11" fmla="*/ 31 h 314"/>
            </a:gdLst>
            <a:ahLst/>
            <a:cxnLst>
              <a:cxn ang="0">
                <a:pos x="T0" y="T1"/>
              </a:cxn>
              <a:cxn ang="0">
                <a:pos x="T2" y="T3"/>
              </a:cxn>
              <a:cxn ang="0">
                <a:pos x="T4" y="T5"/>
              </a:cxn>
              <a:cxn ang="0">
                <a:pos x="T6" y="T7"/>
              </a:cxn>
              <a:cxn ang="0">
                <a:pos x="T8" y="T9"/>
              </a:cxn>
              <a:cxn ang="0">
                <a:pos x="T10" y="T11"/>
              </a:cxn>
            </a:cxnLst>
            <a:rect l="0" t="0" r="r" b="b"/>
            <a:pathLst>
              <a:path w="2343" h="314">
                <a:moveTo>
                  <a:pt x="2343" y="31"/>
                </a:moveTo>
                <a:cubicBezTo>
                  <a:pt x="2154" y="9"/>
                  <a:pt x="1939" y="0"/>
                  <a:pt x="1710" y="10"/>
                </a:cubicBezTo>
                <a:cubicBezTo>
                  <a:pt x="1118" y="34"/>
                  <a:pt x="1183" y="207"/>
                  <a:pt x="20" y="305"/>
                </a:cubicBezTo>
                <a:cubicBezTo>
                  <a:pt x="5" y="306"/>
                  <a:pt x="0" y="309"/>
                  <a:pt x="4" y="314"/>
                </a:cubicBezTo>
                <a:cubicBezTo>
                  <a:pt x="2343" y="314"/>
                  <a:pt x="2343" y="314"/>
                  <a:pt x="2343" y="314"/>
                </a:cubicBezTo>
                <a:lnTo>
                  <a:pt x="2343" y="31"/>
                </a:lnTo>
                <a:close/>
              </a:path>
            </a:pathLst>
          </a:custGeom>
          <a:solidFill>
            <a:srgbClr val="689310"/>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1" name="TextBox 30"/>
          <p:cNvSpPr txBox="1"/>
          <p:nvPr/>
        </p:nvSpPr>
        <p:spPr>
          <a:xfrm>
            <a:off x="4046841" y="3213250"/>
            <a:ext cx="3923971" cy="346249"/>
          </a:xfrm>
          <a:prstGeom prst="rect">
            <a:avLst/>
          </a:prstGeom>
          <a:noFill/>
        </p:spPr>
        <p:txBody>
          <a:bodyPr wrap="square" lIns="68580" tIns="34290" rIns="68580" bIns="34290" rtlCol="0">
            <a:spAutoFit/>
          </a:bodyPr>
          <a:lstStyle/>
          <a:p>
            <a:pPr algn="just"/>
            <a:r>
              <a:rPr lang="id-ID" sz="900" dirty="0">
                <a:cs typeface="+mn-ea"/>
                <a:sym typeface="+mn-lt"/>
              </a:rPr>
              <a:t>For every 6 emails received, we get 3 Phone calls. Suitable for all categories </a:t>
            </a:r>
            <a:r>
              <a:rPr lang="id-ID" sz="900" dirty="0" smtClean="0">
                <a:cs typeface="+mn-ea"/>
                <a:sym typeface="+mn-lt"/>
              </a:rPr>
              <a:t>business </a:t>
            </a:r>
            <a:r>
              <a:rPr lang="id-ID" sz="900" dirty="0">
                <a:cs typeface="+mn-ea"/>
                <a:sym typeface="+mn-lt"/>
              </a:rPr>
              <a:t>and </a:t>
            </a:r>
            <a:r>
              <a:rPr lang="id-ID" sz="900" dirty="0" smtClean="0">
                <a:cs typeface="+mn-ea"/>
                <a:sym typeface="+mn-lt"/>
              </a:rPr>
              <a:t>presentation</a:t>
            </a:r>
            <a:r>
              <a:rPr lang="en-US" sz="900" dirty="0">
                <a:cs typeface="+mn-ea"/>
                <a:sym typeface="+mn-lt"/>
              </a:rPr>
              <a:t>. Right Click and Edit it with your data</a:t>
            </a:r>
            <a:endParaRPr lang="id-ID" sz="900" dirty="0">
              <a:cs typeface="+mn-ea"/>
              <a:sym typeface="+mn-lt"/>
            </a:endParaRPr>
          </a:p>
        </p:txBody>
      </p:sp>
      <p:grpSp>
        <p:nvGrpSpPr>
          <p:cNvPr id="37" name="Group 36"/>
          <p:cNvGrpSpPr/>
          <p:nvPr/>
        </p:nvGrpSpPr>
        <p:grpSpPr>
          <a:xfrm>
            <a:off x="4103980" y="3697318"/>
            <a:ext cx="761242" cy="819139"/>
            <a:chOff x="8442960" y="2245398"/>
            <a:chExt cx="965200" cy="1038608"/>
          </a:xfrm>
        </p:grpSpPr>
        <p:sp>
          <p:nvSpPr>
            <p:cNvPr id="36" name="Rectangle 35"/>
            <p:cNvSpPr/>
            <p:nvPr/>
          </p:nvSpPr>
          <p:spPr>
            <a:xfrm>
              <a:off x="8442960" y="2318806"/>
              <a:ext cx="965200" cy="965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Rectangle 34"/>
            <p:cNvSpPr/>
            <p:nvPr/>
          </p:nvSpPr>
          <p:spPr>
            <a:xfrm>
              <a:off x="8442960" y="2245398"/>
              <a:ext cx="965200" cy="96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5" name="Group 24"/>
          <p:cNvGrpSpPr/>
          <p:nvPr/>
        </p:nvGrpSpPr>
        <p:grpSpPr>
          <a:xfrm>
            <a:off x="6113602" y="3694188"/>
            <a:ext cx="761242" cy="819139"/>
            <a:chOff x="8151469" y="4925584"/>
            <a:chExt cx="1014989" cy="1092185"/>
          </a:xfrm>
        </p:grpSpPr>
        <p:sp>
          <p:nvSpPr>
            <p:cNvPr id="39" name="Rectangle 38"/>
            <p:cNvSpPr/>
            <p:nvPr/>
          </p:nvSpPr>
          <p:spPr>
            <a:xfrm>
              <a:off x="8151469" y="5002779"/>
              <a:ext cx="1014989" cy="10149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Rectangle 39"/>
            <p:cNvSpPr/>
            <p:nvPr/>
          </p:nvSpPr>
          <p:spPr>
            <a:xfrm>
              <a:off x="8151469" y="4925584"/>
              <a:ext cx="1014989" cy="1014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6" name="Group 25"/>
          <p:cNvGrpSpPr/>
          <p:nvPr/>
        </p:nvGrpSpPr>
        <p:grpSpPr>
          <a:xfrm>
            <a:off x="7118413" y="3699266"/>
            <a:ext cx="761242" cy="819139"/>
            <a:chOff x="9491217" y="4932355"/>
            <a:chExt cx="1014989" cy="1092185"/>
          </a:xfrm>
        </p:grpSpPr>
        <p:sp>
          <p:nvSpPr>
            <p:cNvPr id="42" name="Rectangle 41"/>
            <p:cNvSpPr/>
            <p:nvPr/>
          </p:nvSpPr>
          <p:spPr>
            <a:xfrm>
              <a:off x="9491217" y="5009550"/>
              <a:ext cx="1014989" cy="101499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Rectangle 42"/>
            <p:cNvSpPr/>
            <p:nvPr/>
          </p:nvSpPr>
          <p:spPr>
            <a:xfrm>
              <a:off x="9491217" y="4932355"/>
              <a:ext cx="1014989" cy="1014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4" name="Group 23"/>
          <p:cNvGrpSpPr/>
          <p:nvPr/>
        </p:nvGrpSpPr>
        <p:grpSpPr>
          <a:xfrm>
            <a:off x="5108791" y="3697318"/>
            <a:ext cx="761242" cy="819139"/>
            <a:chOff x="6811721" y="4929757"/>
            <a:chExt cx="1014989" cy="1092185"/>
          </a:xfrm>
        </p:grpSpPr>
        <p:sp>
          <p:nvSpPr>
            <p:cNvPr id="45" name="Rectangle 44"/>
            <p:cNvSpPr/>
            <p:nvPr/>
          </p:nvSpPr>
          <p:spPr>
            <a:xfrm>
              <a:off x="6811721" y="5006952"/>
              <a:ext cx="1014989" cy="10149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Rectangle 45"/>
            <p:cNvSpPr/>
            <p:nvPr/>
          </p:nvSpPr>
          <p:spPr>
            <a:xfrm>
              <a:off x="6811721" y="4929757"/>
              <a:ext cx="1014989" cy="10149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aphicFrame>
        <p:nvGraphicFramePr>
          <p:cNvPr id="52" name="Chart 51"/>
          <p:cNvGraphicFramePr/>
          <p:nvPr>
            <p:extLst>
              <p:ext uri="{D42A27DB-BD31-4B8C-83A1-F6EECF244321}">
                <p14:modId xmlns:p14="http://schemas.microsoft.com/office/powerpoint/2010/main" val="2922878580"/>
              </p:ext>
            </p:extLst>
          </p:nvPr>
        </p:nvGraphicFramePr>
        <p:xfrm>
          <a:off x="3798227" y="1126029"/>
          <a:ext cx="4562946" cy="1827894"/>
        </p:xfrm>
        <a:graphic>
          <a:graphicData uri="http://schemas.openxmlformats.org/drawingml/2006/chart">
            <c:chart xmlns:c="http://schemas.openxmlformats.org/drawingml/2006/chart" xmlns:r="http://schemas.openxmlformats.org/officeDocument/2006/relationships" r:id="rId3"/>
          </a:graphicData>
        </a:graphic>
      </p:graphicFrame>
      <p:sp>
        <p:nvSpPr>
          <p:cNvPr id="53" name="TextBox 52"/>
          <p:cNvSpPr txBox="1"/>
          <p:nvPr/>
        </p:nvSpPr>
        <p:spPr>
          <a:xfrm>
            <a:off x="4046842" y="3028359"/>
            <a:ext cx="984885" cy="238527"/>
          </a:xfrm>
          <a:prstGeom prst="rect">
            <a:avLst/>
          </a:prstGeom>
          <a:noFill/>
        </p:spPr>
        <p:txBody>
          <a:bodyPr wrap="none" lIns="68580" tIns="34290" rIns="68580" bIns="34290" rtlCol="0">
            <a:spAutoFit/>
          </a:bodyPr>
          <a:lstStyle/>
          <a:p>
            <a:r>
              <a:rPr lang="zh-CN" altLang="en-US" sz="1100" b="1" smtClean="0">
                <a:cs typeface="+mn-ea"/>
                <a:sym typeface="+mn-lt"/>
              </a:rPr>
              <a:t>点击输入标题</a:t>
            </a:r>
            <a:endParaRPr lang="id-ID" sz="1100" b="1" dirty="0">
              <a:cs typeface="+mn-ea"/>
              <a:sym typeface="+mn-lt"/>
            </a:endParaRPr>
          </a:p>
        </p:txBody>
      </p:sp>
      <p:sp>
        <p:nvSpPr>
          <p:cNvPr id="32" name="TextBox 31"/>
          <p:cNvSpPr txBox="1"/>
          <p:nvPr/>
        </p:nvSpPr>
        <p:spPr>
          <a:xfrm>
            <a:off x="4071496" y="4202187"/>
            <a:ext cx="830997" cy="207749"/>
          </a:xfrm>
          <a:prstGeom prst="rect">
            <a:avLst/>
          </a:prstGeom>
          <a:noFill/>
        </p:spPr>
        <p:txBody>
          <a:bodyPr wrap="none" lIns="68580" tIns="34290" rIns="68580" bIns="34290" rtlCol="0">
            <a:spAutoFit/>
          </a:bodyPr>
          <a:lstStyle/>
          <a:p>
            <a:pPr algn="ctr"/>
            <a:r>
              <a:rPr lang="zh-CN" altLang="en-US" sz="900" b="1" smtClean="0">
                <a:solidFill>
                  <a:schemeClr val="bg2"/>
                </a:solidFill>
                <a:cs typeface="+mn-ea"/>
                <a:sym typeface="+mn-lt"/>
              </a:rPr>
              <a:t>点击输入标题</a:t>
            </a:r>
            <a:endParaRPr lang="id-ID" sz="900" b="1" dirty="0">
              <a:solidFill>
                <a:schemeClr val="bg2"/>
              </a:solidFill>
              <a:cs typeface="+mn-ea"/>
              <a:sym typeface="+mn-lt"/>
            </a:endParaRPr>
          </a:p>
        </p:txBody>
      </p:sp>
      <p:sp>
        <p:nvSpPr>
          <p:cNvPr id="54" name="TextBox 53"/>
          <p:cNvSpPr txBox="1"/>
          <p:nvPr/>
        </p:nvSpPr>
        <p:spPr>
          <a:xfrm>
            <a:off x="5076307" y="4202187"/>
            <a:ext cx="830997" cy="207749"/>
          </a:xfrm>
          <a:prstGeom prst="rect">
            <a:avLst/>
          </a:prstGeom>
          <a:noFill/>
        </p:spPr>
        <p:txBody>
          <a:bodyPr wrap="none" lIns="68580" tIns="34290" rIns="68580" bIns="34290" rtlCol="0">
            <a:spAutoFit/>
          </a:bodyPr>
          <a:lstStyle/>
          <a:p>
            <a:pPr algn="ctr"/>
            <a:r>
              <a:rPr lang="zh-CN" altLang="en-US" sz="900" b="1" smtClean="0">
                <a:solidFill>
                  <a:schemeClr val="bg2"/>
                </a:solidFill>
                <a:cs typeface="+mn-ea"/>
                <a:sym typeface="+mn-lt"/>
              </a:rPr>
              <a:t>点击输入标题</a:t>
            </a:r>
            <a:endParaRPr lang="id-ID" sz="900" b="1" dirty="0">
              <a:solidFill>
                <a:schemeClr val="bg2"/>
              </a:solidFill>
              <a:cs typeface="+mn-ea"/>
              <a:sym typeface="+mn-lt"/>
            </a:endParaRPr>
          </a:p>
        </p:txBody>
      </p:sp>
      <p:sp>
        <p:nvSpPr>
          <p:cNvPr id="55" name="TextBox 54"/>
          <p:cNvSpPr txBox="1"/>
          <p:nvPr/>
        </p:nvSpPr>
        <p:spPr>
          <a:xfrm>
            <a:off x="6081118" y="4202187"/>
            <a:ext cx="830997" cy="207749"/>
          </a:xfrm>
          <a:prstGeom prst="rect">
            <a:avLst/>
          </a:prstGeom>
          <a:noFill/>
        </p:spPr>
        <p:txBody>
          <a:bodyPr wrap="none" lIns="68580" tIns="34290" rIns="68580" bIns="34290" rtlCol="0">
            <a:spAutoFit/>
          </a:bodyPr>
          <a:lstStyle/>
          <a:p>
            <a:pPr algn="ctr"/>
            <a:r>
              <a:rPr lang="zh-CN" altLang="en-US" sz="900" b="1" smtClean="0">
                <a:solidFill>
                  <a:schemeClr val="bg2"/>
                </a:solidFill>
                <a:cs typeface="+mn-ea"/>
                <a:sym typeface="+mn-lt"/>
              </a:rPr>
              <a:t>点击输入标题</a:t>
            </a:r>
            <a:endParaRPr lang="id-ID" sz="900" b="1" dirty="0">
              <a:solidFill>
                <a:schemeClr val="bg2"/>
              </a:solidFill>
              <a:cs typeface="+mn-ea"/>
              <a:sym typeface="+mn-lt"/>
            </a:endParaRPr>
          </a:p>
        </p:txBody>
      </p:sp>
      <p:sp>
        <p:nvSpPr>
          <p:cNvPr id="56" name="TextBox 55"/>
          <p:cNvSpPr txBox="1"/>
          <p:nvPr/>
        </p:nvSpPr>
        <p:spPr>
          <a:xfrm>
            <a:off x="7085929" y="4202187"/>
            <a:ext cx="830997" cy="207749"/>
          </a:xfrm>
          <a:prstGeom prst="rect">
            <a:avLst/>
          </a:prstGeom>
          <a:noFill/>
        </p:spPr>
        <p:txBody>
          <a:bodyPr wrap="none" lIns="68580" tIns="34290" rIns="68580" bIns="34290" rtlCol="0">
            <a:spAutoFit/>
          </a:bodyPr>
          <a:lstStyle/>
          <a:p>
            <a:pPr algn="ctr"/>
            <a:r>
              <a:rPr lang="zh-CN" altLang="en-US" sz="900" b="1" smtClean="0">
                <a:solidFill>
                  <a:schemeClr val="bg2"/>
                </a:solidFill>
                <a:cs typeface="+mn-ea"/>
                <a:sym typeface="+mn-lt"/>
              </a:rPr>
              <a:t>点击输入标题</a:t>
            </a:r>
            <a:endParaRPr lang="id-ID" sz="900" b="1" dirty="0">
              <a:solidFill>
                <a:schemeClr val="bg2"/>
              </a:solidFill>
              <a:cs typeface="+mn-ea"/>
              <a:sym typeface="+mn-lt"/>
            </a:endParaRPr>
          </a:p>
        </p:txBody>
      </p:sp>
      <p:grpSp>
        <p:nvGrpSpPr>
          <p:cNvPr id="76" name="Group 75"/>
          <p:cNvGrpSpPr/>
          <p:nvPr/>
        </p:nvGrpSpPr>
        <p:grpSpPr>
          <a:xfrm>
            <a:off x="7299178" y="3813605"/>
            <a:ext cx="397022" cy="341565"/>
            <a:chOff x="12341225" y="-1119188"/>
            <a:chExt cx="500063" cy="430213"/>
          </a:xfrm>
          <a:solidFill>
            <a:schemeClr val="bg2"/>
          </a:solidFill>
        </p:grpSpPr>
        <p:sp>
          <p:nvSpPr>
            <p:cNvPr id="60" name="Freeform 5"/>
            <p:cNvSpPr>
              <a:spLocks noEditPoints="1"/>
            </p:cNvSpPr>
            <p:nvPr/>
          </p:nvSpPr>
          <p:spPr bwMode="auto">
            <a:xfrm>
              <a:off x="12341225" y="-1119188"/>
              <a:ext cx="500063" cy="379413"/>
            </a:xfrm>
            <a:custGeom>
              <a:avLst/>
              <a:gdLst>
                <a:gd name="T0" fmla="*/ 103 w 118"/>
                <a:gd name="T1" fmla="*/ 4 h 90"/>
                <a:gd name="T2" fmla="*/ 99 w 118"/>
                <a:gd name="T3" fmla="*/ 0 h 90"/>
                <a:gd name="T4" fmla="*/ 16 w 118"/>
                <a:gd name="T5" fmla="*/ 0 h 90"/>
                <a:gd name="T6" fmla="*/ 11 w 118"/>
                <a:gd name="T7" fmla="*/ 4 h 90"/>
                <a:gd name="T8" fmla="*/ 0 w 118"/>
                <a:gd name="T9" fmla="*/ 63 h 90"/>
                <a:gd name="T10" fmla="*/ 4 w 118"/>
                <a:gd name="T11" fmla="*/ 67 h 90"/>
                <a:gd name="T12" fmla="*/ 11 w 118"/>
                <a:gd name="T13" fmla="*/ 67 h 90"/>
                <a:gd name="T14" fmla="*/ 59 w 118"/>
                <a:gd name="T15" fmla="*/ 82 h 90"/>
                <a:gd name="T16" fmla="*/ 104 w 118"/>
                <a:gd name="T17" fmla="*/ 67 h 90"/>
                <a:gd name="T18" fmla="*/ 114 w 118"/>
                <a:gd name="T19" fmla="*/ 67 h 90"/>
                <a:gd name="T20" fmla="*/ 118 w 118"/>
                <a:gd name="T21" fmla="*/ 63 h 90"/>
                <a:gd name="T22" fmla="*/ 103 w 118"/>
                <a:gd name="T23" fmla="*/ 4 h 90"/>
                <a:gd name="T24" fmla="*/ 17 w 118"/>
                <a:gd name="T25" fmla="*/ 67 h 90"/>
                <a:gd name="T26" fmla="*/ 99 w 118"/>
                <a:gd name="T27" fmla="*/ 67 h 90"/>
                <a:gd name="T28" fmla="*/ 17 w 118"/>
                <a:gd name="T29" fmla="*/ 67 h 90"/>
                <a:gd name="T30" fmla="*/ 5 w 118"/>
                <a:gd name="T31" fmla="*/ 62 h 90"/>
                <a:gd name="T32" fmla="*/ 17 w 118"/>
                <a:gd name="T33" fmla="*/ 5 h 90"/>
                <a:gd name="T34" fmla="*/ 98 w 118"/>
                <a:gd name="T35" fmla="*/ 5 h 90"/>
                <a:gd name="T36" fmla="*/ 113 w 118"/>
                <a:gd name="T37" fmla="*/ 62 h 90"/>
                <a:gd name="T38" fmla="*/ 5 w 118"/>
                <a:gd name="T3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90">
                  <a:moveTo>
                    <a:pt x="103" y="4"/>
                  </a:moveTo>
                  <a:cubicBezTo>
                    <a:pt x="103" y="2"/>
                    <a:pt x="101" y="0"/>
                    <a:pt x="99" y="0"/>
                  </a:cubicBezTo>
                  <a:cubicBezTo>
                    <a:pt x="16" y="0"/>
                    <a:pt x="16" y="0"/>
                    <a:pt x="16" y="0"/>
                  </a:cubicBezTo>
                  <a:cubicBezTo>
                    <a:pt x="13" y="0"/>
                    <a:pt x="11" y="2"/>
                    <a:pt x="11" y="4"/>
                  </a:cubicBezTo>
                  <a:cubicBezTo>
                    <a:pt x="0" y="63"/>
                    <a:pt x="0" y="63"/>
                    <a:pt x="0" y="63"/>
                  </a:cubicBezTo>
                  <a:cubicBezTo>
                    <a:pt x="0" y="65"/>
                    <a:pt x="2" y="67"/>
                    <a:pt x="4" y="67"/>
                  </a:cubicBezTo>
                  <a:cubicBezTo>
                    <a:pt x="11" y="67"/>
                    <a:pt x="11" y="67"/>
                    <a:pt x="11" y="67"/>
                  </a:cubicBezTo>
                  <a:cubicBezTo>
                    <a:pt x="14" y="69"/>
                    <a:pt x="34" y="82"/>
                    <a:pt x="59" y="82"/>
                  </a:cubicBezTo>
                  <a:cubicBezTo>
                    <a:pt x="73" y="82"/>
                    <a:pt x="89" y="78"/>
                    <a:pt x="104" y="67"/>
                  </a:cubicBezTo>
                  <a:cubicBezTo>
                    <a:pt x="114" y="67"/>
                    <a:pt x="114" y="67"/>
                    <a:pt x="114" y="67"/>
                  </a:cubicBezTo>
                  <a:cubicBezTo>
                    <a:pt x="116" y="67"/>
                    <a:pt x="118" y="65"/>
                    <a:pt x="118" y="63"/>
                  </a:cubicBezTo>
                  <a:lnTo>
                    <a:pt x="103" y="4"/>
                  </a:lnTo>
                  <a:close/>
                  <a:moveTo>
                    <a:pt x="17" y="67"/>
                  </a:moveTo>
                  <a:cubicBezTo>
                    <a:pt x="99" y="67"/>
                    <a:pt x="99" y="67"/>
                    <a:pt x="99" y="67"/>
                  </a:cubicBezTo>
                  <a:cubicBezTo>
                    <a:pt x="63" y="90"/>
                    <a:pt x="29" y="74"/>
                    <a:pt x="17" y="67"/>
                  </a:cubicBezTo>
                  <a:close/>
                  <a:moveTo>
                    <a:pt x="5" y="62"/>
                  </a:moveTo>
                  <a:cubicBezTo>
                    <a:pt x="17" y="5"/>
                    <a:pt x="17" y="5"/>
                    <a:pt x="17" y="5"/>
                  </a:cubicBezTo>
                  <a:cubicBezTo>
                    <a:pt x="98" y="5"/>
                    <a:pt x="98" y="5"/>
                    <a:pt x="98" y="5"/>
                  </a:cubicBezTo>
                  <a:cubicBezTo>
                    <a:pt x="113" y="62"/>
                    <a:pt x="113" y="62"/>
                    <a:pt x="113" y="62"/>
                  </a:cubicBezTo>
                  <a:lnTo>
                    <a:pt x="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1" name="Freeform 6"/>
            <p:cNvSpPr>
              <a:spLocks/>
            </p:cNvSpPr>
            <p:nvPr/>
          </p:nvSpPr>
          <p:spPr bwMode="auto">
            <a:xfrm>
              <a:off x="12414250" y="-1081088"/>
              <a:ext cx="101600" cy="53975"/>
            </a:xfrm>
            <a:custGeom>
              <a:avLst/>
              <a:gdLst>
                <a:gd name="T0" fmla="*/ 64 w 64"/>
                <a:gd name="T1" fmla="*/ 0 h 34"/>
                <a:gd name="T2" fmla="*/ 11 w 64"/>
                <a:gd name="T3" fmla="*/ 0 h 34"/>
                <a:gd name="T4" fmla="*/ 0 w 64"/>
                <a:gd name="T5" fmla="*/ 34 h 34"/>
                <a:gd name="T6" fmla="*/ 64 w 64"/>
                <a:gd name="T7" fmla="*/ 34 h 34"/>
                <a:gd name="T8" fmla="*/ 64 w 64"/>
                <a:gd name="T9" fmla="*/ 0 h 34"/>
              </a:gdLst>
              <a:ahLst/>
              <a:cxnLst>
                <a:cxn ang="0">
                  <a:pos x="T0" y="T1"/>
                </a:cxn>
                <a:cxn ang="0">
                  <a:pos x="T2" y="T3"/>
                </a:cxn>
                <a:cxn ang="0">
                  <a:pos x="T4" y="T5"/>
                </a:cxn>
                <a:cxn ang="0">
                  <a:pos x="T6" y="T7"/>
                </a:cxn>
                <a:cxn ang="0">
                  <a:pos x="T8" y="T9"/>
                </a:cxn>
              </a:cxnLst>
              <a:rect l="0" t="0" r="r" b="b"/>
              <a:pathLst>
                <a:path w="64" h="34">
                  <a:moveTo>
                    <a:pt x="64" y="0"/>
                  </a:moveTo>
                  <a:lnTo>
                    <a:pt x="11" y="0"/>
                  </a:lnTo>
                  <a:lnTo>
                    <a:pt x="0" y="34"/>
                  </a:lnTo>
                  <a:lnTo>
                    <a:pt x="64" y="34"/>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2" name="Rectangle 7"/>
            <p:cNvSpPr>
              <a:spLocks noChangeArrowheads="1"/>
            </p:cNvSpPr>
            <p:nvPr/>
          </p:nvSpPr>
          <p:spPr bwMode="auto">
            <a:xfrm>
              <a:off x="12541250" y="-1081088"/>
              <a:ext cx="1016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3" name="Freeform 8"/>
            <p:cNvSpPr>
              <a:spLocks/>
            </p:cNvSpPr>
            <p:nvPr/>
          </p:nvSpPr>
          <p:spPr bwMode="auto">
            <a:xfrm>
              <a:off x="12668250" y="-1081088"/>
              <a:ext cx="96838" cy="53975"/>
            </a:xfrm>
            <a:custGeom>
              <a:avLst/>
              <a:gdLst>
                <a:gd name="T0" fmla="*/ 0 w 61"/>
                <a:gd name="T1" fmla="*/ 0 h 34"/>
                <a:gd name="T2" fmla="*/ 0 w 61"/>
                <a:gd name="T3" fmla="*/ 34 h 34"/>
                <a:gd name="T4" fmla="*/ 61 w 61"/>
                <a:gd name="T5" fmla="*/ 34 h 34"/>
                <a:gd name="T6" fmla="*/ 51 w 61"/>
                <a:gd name="T7" fmla="*/ 0 h 34"/>
                <a:gd name="T8" fmla="*/ 0 w 61"/>
                <a:gd name="T9" fmla="*/ 0 h 34"/>
              </a:gdLst>
              <a:ahLst/>
              <a:cxnLst>
                <a:cxn ang="0">
                  <a:pos x="T0" y="T1"/>
                </a:cxn>
                <a:cxn ang="0">
                  <a:pos x="T2" y="T3"/>
                </a:cxn>
                <a:cxn ang="0">
                  <a:pos x="T4" y="T5"/>
                </a:cxn>
                <a:cxn ang="0">
                  <a:pos x="T6" y="T7"/>
                </a:cxn>
                <a:cxn ang="0">
                  <a:pos x="T8" y="T9"/>
                </a:cxn>
              </a:cxnLst>
              <a:rect l="0" t="0" r="r" b="b"/>
              <a:pathLst>
                <a:path w="61" h="34">
                  <a:moveTo>
                    <a:pt x="0" y="0"/>
                  </a:moveTo>
                  <a:lnTo>
                    <a:pt x="0" y="34"/>
                  </a:lnTo>
                  <a:lnTo>
                    <a:pt x="61" y="34"/>
                  </a:lnTo>
                  <a:lnTo>
                    <a:pt x="5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4" name="Freeform 9"/>
            <p:cNvSpPr>
              <a:spLocks/>
            </p:cNvSpPr>
            <p:nvPr/>
          </p:nvSpPr>
          <p:spPr bwMode="auto">
            <a:xfrm>
              <a:off x="12396788" y="-1004888"/>
              <a:ext cx="119063" cy="53975"/>
            </a:xfrm>
            <a:custGeom>
              <a:avLst/>
              <a:gdLst>
                <a:gd name="T0" fmla="*/ 0 w 75"/>
                <a:gd name="T1" fmla="*/ 34 h 34"/>
                <a:gd name="T2" fmla="*/ 75 w 75"/>
                <a:gd name="T3" fmla="*/ 34 h 34"/>
                <a:gd name="T4" fmla="*/ 75 w 75"/>
                <a:gd name="T5" fmla="*/ 0 h 34"/>
                <a:gd name="T6" fmla="*/ 11 w 75"/>
                <a:gd name="T7" fmla="*/ 0 h 34"/>
                <a:gd name="T8" fmla="*/ 0 w 75"/>
                <a:gd name="T9" fmla="*/ 34 h 34"/>
              </a:gdLst>
              <a:ahLst/>
              <a:cxnLst>
                <a:cxn ang="0">
                  <a:pos x="T0" y="T1"/>
                </a:cxn>
                <a:cxn ang="0">
                  <a:pos x="T2" y="T3"/>
                </a:cxn>
                <a:cxn ang="0">
                  <a:pos x="T4" y="T5"/>
                </a:cxn>
                <a:cxn ang="0">
                  <a:pos x="T6" y="T7"/>
                </a:cxn>
                <a:cxn ang="0">
                  <a:pos x="T8" y="T9"/>
                </a:cxn>
              </a:cxnLst>
              <a:rect l="0" t="0" r="r" b="b"/>
              <a:pathLst>
                <a:path w="75" h="34">
                  <a:moveTo>
                    <a:pt x="0" y="34"/>
                  </a:moveTo>
                  <a:lnTo>
                    <a:pt x="75" y="34"/>
                  </a:lnTo>
                  <a:lnTo>
                    <a:pt x="75" y="0"/>
                  </a:lnTo>
                  <a:lnTo>
                    <a:pt x="11"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5" name="Rectangle 10"/>
            <p:cNvSpPr>
              <a:spLocks noChangeArrowheads="1"/>
            </p:cNvSpPr>
            <p:nvPr/>
          </p:nvSpPr>
          <p:spPr bwMode="auto">
            <a:xfrm>
              <a:off x="12541250" y="-1004888"/>
              <a:ext cx="1016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6" name="Freeform 11"/>
            <p:cNvSpPr>
              <a:spLocks/>
            </p:cNvSpPr>
            <p:nvPr/>
          </p:nvSpPr>
          <p:spPr bwMode="auto">
            <a:xfrm>
              <a:off x="12668250" y="-1004888"/>
              <a:ext cx="109538" cy="53975"/>
            </a:xfrm>
            <a:custGeom>
              <a:avLst/>
              <a:gdLst>
                <a:gd name="T0" fmla="*/ 0 w 69"/>
                <a:gd name="T1" fmla="*/ 34 h 34"/>
                <a:gd name="T2" fmla="*/ 69 w 69"/>
                <a:gd name="T3" fmla="*/ 34 h 34"/>
                <a:gd name="T4" fmla="*/ 61 w 69"/>
                <a:gd name="T5" fmla="*/ 0 h 34"/>
                <a:gd name="T6" fmla="*/ 0 w 69"/>
                <a:gd name="T7" fmla="*/ 0 h 34"/>
                <a:gd name="T8" fmla="*/ 0 w 69"/>
                <a:gd name="T9" fmla="*/ 34 h 34"/>
              </a:gdLst>
              <a:ahLst/>
              <a:cxnLst>
                <a:cxn ang="0">
                  <a:pos x="T0" y="T1"/>
                </a:cxn>
                <a:cxn ang="0">
                  <a:pos x="T2" y="T3"/>
                </a:cxn>
                <a:cxn ang="0">
                  <a:pos x="T4" y="T5"/>
                </a:cxn>
                <a:cxn ang="0">
                  <a:pos x="T6" y="T7"/>
                </a:cxn>
                <a:cxn ang="0">
                  <a:pos x="T8" y="T9"/>
                </a:cxn>
              </a:cxnLst>
              <a:rect l="0" t="0" r="r" b="b"/>
              <a:pathLst>
                <a:path w="69" h="34">
                  <a:moveTo>
                    <a:pt x="0" y="34"/>
                  </a:moveTo>
                  <a:lnTo>
                    <a:pt x="69" y="34"/>
                  </a:lnTo>
                  <a:lnTo>
                    <a:pt x="61"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7" name="Freeform 12"/>
            <p:cNvSpPr>
              <a:spLocks/>
            </p:cNvSpPr>
            <p:nvPr/>
          </p:nvSpPr>
          <p:spPr bwMode="auto">
            <a:xfrm>
              <a:off x="12384088" y="-930275"/>
              <a:ext cx="131763" cy="55563"/>
            </a:xfrm>
            <a:custGeom>
              <a:avLst/>
              <a:gdLst>
                <a:gd name="T0" fmla="*/ 0 w 83"/>
                <a:gd name="T1" fmla="*/ 35 h 35"/>
                <a:gd name="T2" fmla="*/ 83 w 83"/>
                <a:gd name="T3" fmla="*/ 35 h 35"/>
                <a:gd name="T4" fmla="*/ 83 w 83"/>
                <a:gd name="T5" fmla="*/ 0 h 35"/>
                <a:gd name="T6" fmla="*/ 11 w 83"/>
                <a:gd name="T7" fmla="*/ 0 h 35"/>
                <a:gd name="T8" fmla="*/ 0 w 83"/>
                <a:gd name="T9" fmla="*/ 35 h 35"/>
              </a:gdLst>
              <a:ahLst/>
              <a:cxnLst>
                <a:cxn ang="0">
                  <a:pos x="T0" y="T1"/>
                </a:cxn>
                <a:cxn ang="0">
                  <a:pos x="T2" y="T3"/>
                </a:cxn>
                <a:cxn ang="0">
                  <a:pos x="T4" y="T5"/>
                </a:cxn>
                <a:cxn ang="0">
                  <a:pos x="T6" y="T7"/>
                </a:cxn>
                <a:cxn ang="0">
                  <a:pos x="T8" y="T9"/>
                </a:cxn>
              </a:cxnLst>
              <a:rect l="0" t="0" r="r" b="b"/>
              <a:pathLst>
                <a:path w="83" h="35">
                  <a:moveTo>
                    <a:pt x="0" y="35"/>
                  </a:moveTo>
                  <a:lnTo>
                    <a:pt x="83" y="35"/>
                  </a:lnTo>
                  <a:lnTo>
                    <a:pt x="83" y="0"/>
                  </a:lnTo>
                  <a:lnTo>
                    <a:pt x="11"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8" name="Rectangle 13"/>
            <p:cNvSpPr>
              <a:spLocks noChangeArrowheads="1"/>
            </p:cNvSpPr>
            <p:nvPr/>
          </p:nvSpPr>
          <p:spPr bwMode="auto">
            <a:xfrm>
              <a:off x="12541250" y="-930275"/>
              <a:ext cx="1016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9" name="Freeform 14"/>
            <p:cNvSpPr>
              <a:spLocks/>
            </p:cNvSpPr>
            <p:nvPr/>
          </p:nvSpPr>
          <p:spPr bwMode="auto">
            <a:xfrm>
              <a:off x="12668250" y="-930275"/>
              <a:ext cx="127000" cy="55563"/>
            </a:xfrm>
            <a:custGeom>
              <a:avLst/>
              <a:gdLst>
                <a:gd name="T0" fmla="*/ 0 w 80"/>
                <a:gd name="T1" fmla="*/ 0 h 35"/>
                <a:gd name="T2" fmla="*/ 0 w 80"/>
                <a:gd name="T3" fmla="*/ 35 h 35"/>
                <a:gd name="T4" fmla="*/ 80 w 80"/>
                <a:gd name="T5" fmla="*/ 35 h 35"/>
                <a:gd name="T6" fmla="*/ 69 w 80"/>
                <a:gd name="T7" fmla="*/ 0 h 35"/>
                <a:gd name="T8" fmla="*/ 0 w 80"/>
                <a:gd name="T9" fmla="*/ 0 h 35"/>
              </a:gdLst>
              <a:ahLst/>
              <a:cxnLst>
                <a:cxn ang="0">
                  <a:pos x="T0" y="T1"/>
                </a:cxn>
                <a:cxn ang="0">
                  <a:pos x="T2" y="T3"/>
                </a:cxn>
                <a:cxn ang="0">
                  <a:pos x="T4" y="T5"/>
                </a:cxn>
                <a:cxn ang="0">
                  <a:pos x="T6" y="T7"/>
                </a:cxn>
                <a:cxn ang="0">
                  <a:pos x="T8" y="T9"/>
                </a:cxn>
              </a:cxnLst>
              <a:rect l="0" t="0" r="r" b="b"/>
              <a:pathLst>
                <a:path w="80" h="35">
                  <a:moveTo>
                    <a:pt x="0" y="0"/>
                  </a:moveTo>
                  <a:lnTo>
                    <a:pt x="0" y="35"/>
                  </a:lnTo>
                  <a:lnTo>
                    <a:pt x="80" y="35"/>
                  </a:lnTo>
                  <a:lnTo>
                    <a:pt x="6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0" name="Freeform 15"/>
            <p:cNvSpPr>
              <a:spLocks/>
            </p:cNvSpPr>
            <p:nvPr/>
          </p:nvSpPr>
          <p:spPr bwMode="auto">
            <a:xfrm>
              <a:off x="12503150" y="-773113"/>
              <a:ext cx="190500" cy="84138"/>
            </a:xfrm>
            <a:custGeom>
              <a:avLst/>
              <a:gdLst>
                <a:gd name="T0" fmla="*/ 19 w 45"/>
                <a:gd name="T1" fmla="*/ 5 h 20"/>
                <a:gd name="T2" fmla="*/ 2 w 45"/>
                <a:gd name="T3" fmla="*/ 5 h 20"/>
                <a:gd name="T4" fmla="*/ 0 w 45"/>
                <a:gd name="T5" fmla="*/ 6 h 20"/>
                <a:gd name="T6" fmla="*/ 0 w 45"/>
                <a:gd name="T7" fmla="*/ 19 h 20"/>
                <a:gd name="T8" fmla="*/ 2 w 45"/>
                <a:gd name="T9" fmla="*/ 20 h 20"/>
                <a:gd name="T10" fmla="*/ 11 w 45"/>
                <a:gd name="T11" fmla="*/ 20 h 20"/>
                <a:gd name="T12" fmla="*/ 34 w 45"/>
                <a:gd name="T13" fmla="*/ 20 h 20"/>
                <a:gd name="T14" fmla="*/ 43 w 45"/>
                <a:gd name="T15" fmla="*/ 20 h 20"/>
                <a:gd name="T16" fmla="*/ 45 w 45"/>
                <a:gd name="T17" fmla="*/ 19 h 20"/>
                <a:gd name="T18" fmla="*/ 45 w 45"/>
                <a:gd name="T19" fmla="*/ 6 h 20"/>
                <a:gd name="T20" fmla="*/ 43 w 45"/>
                <a:gd name="T21" fmla="*/ 5 h 20"/>
                <a:gd name="T22" fmla="*/ 25 w 45"/>
                <a:gd name="T23" fmla="*/ 5 h 20"/>
                <a:gd name="T24" fmla="*/ 25 w 45"/>
                <a:gd name="T25" fmla="*/ 0 h 20"/>
                <a:gd name="T26" fmla="*/ 21 w 45"/>
                <a:gd name="T27" fmla="*/ 0 h 20"/>
                <a:gd name="T28" fmla="*/ 19 w 45"/>
                <a:gd name="T29" fmla="*/ 0 h 20"/>
                <a:gd name="T30" fmla="*/ 19 w 45"/>
                <a:gd name="T3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0">
                  <a:moveTo>
                    <a:pt x="19" y="5"/>
                  </a:moveTo>
                  <a:cubicBezTo>
                    <a:pt x="2" y="5"/>
                    <a:pt x="2" y="5"/>
                    <a:pt x="2" y="5"/>
                  </a:cubicBezTo>
                  <a:cubicBezTo>
                    <a:pt x="1" y="5"/>
                    <a:pt x="0" y="6"/>
                    <a:pt x="0" y="6"/>
                  </a:cubicBezTo>
                  <a:cubicBezTo>
                    <a:pt x="0" y="19"/>
                    <a:pt x="0" y="19"/>
                    <a:pt x="0" y="19"/>
                  </a:cubicBezTo>
                  <a:cubicBezTo>
                    <a:pt x="0" y="20"/>
                    <a:pt x="1" y="20"/>
                    <a:pt x="2" y="20"/>
                  </a:cubicBezTo>
                  <a:cubicBezTo>
                    <a:pt x="11" y="20"/>
                    <a:pt x="11" y="20"/>
                    <a:pt x="11" y="20"/>
                  </a:cubicBezTo>
                  <a:cubicBezTo>
                    <a:pt x="34" y="20"/>
                    <a:pt x="34" y="20"/>
                    <a:pt x="34" y="20"/>
                  </a:cubicBezTo>
                  <a:cubicBezTo>
                    <a:pt x="43" y="20"/>
                    <a:pt x="43" y="20"/>
                    <a:pt x="43" y="20"/>
                  </a:cubicBezTo>
                  <a:cubicBezTo>
                    <a:pt x="44" y="20"/>
                    <a:pt x="45" y="20"/>
                    <a:pt x="45" y="19"/>
                  </a:cubicBezTo>
                  <a:cubicBezTo>
                    <a:pt x="45" y="6"/>
                    <a:pt x="45" y="6"/>
                    <a:pt x="45" y="6"/>
                  </a:cubicBezTo>
                  <a:cubicBezTo>
                    <a:pt x="45" y="6"/>
                    <a:pt x="44" y="5"/>
                    <a:pt x="43" y="5"/>
                  </a:cubicBezTo>
                  <a:cubicBezTo>
                    <a:pt x="25" y="5"/>
                    <a:pt x="25" y="5"/>
                    <a:pt x="25" y="5"/>
                  </a:cubicBezTo>
                  <a:cubicBezTo>
                    <a:pt x="25" y="0"/>
                    <a:pt x="25" y="0"/>
                    <a:pt x="25" y="0"/>
                  </a:cubicBezTo>
                  <a:cubicBezTo>
                    <a:pt x="21" y="0"/>
                    <a:pt x="21" y="0"/>
                    <a:pt x="21" y="0"/>
                  </a:cubicBezTo>
                  <a:cubicBezTo>
                    <a:pt x="19" y="0"/>
                    <a:pt x="19" y="0"/>
                    <a:pt x="19" y="0"/>
                  </a:cubicBezTo>
                  <a:lnTo>
                    <a:pt x="1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72" name="Freeform 17"/>
          <p:cNvSpPr>
            <a:spLocks noEditPoints="1"/>
          </p:cNvSpPr>
          <p:nvPr/>
        </p:nvSpPr>
        <p:spPr bwMode="auto">
          <a:xfrm>
            <a:off x="6296185" y="3790623"/>
            <a:ext cx="401990" cy="387530"/>
          </a:xfrm>
          <a:custGeom>
            <a:avLst/>
            <a:gdLst>
              <a:gd name="T0" fmla="*/ 100 w 104"/>
              <a:gd name="T1" fmla="*/ 9 h 101"/>
              <a:gd name="T2" fmla="*/ 90 w 104"/>
              <a:gd name="T3" fmla="*/ 11 h 101"/>
              <a:gd name="T4" fmla="*/ 79 w 104"/>
              <a:gd name="T5" fmla="*/ 17 h 101"/>
              <a:gd name="T6" fmla="*/ 70 w 104"/>
              <a:gd name="T7" fmla="*/ 28 h 101"/>
              <a:gd name="T8" fmla="*/ 66 w 104"/>
              <a:gd name="T9" fmla="*/ 41 h 101"/>
              <a:gd name="T10" fmla="*/ 69 w 104"/>
              <a:gd name="T11" fmla="*/ 58 h 101"/>
              <a:gd name="T12" fmla="*/ 71 w 104"/>
              <a:gd name="T13" fmla="*/ 64 h 101"/>
              <a:gd name="T14" fmla="*/ 72 w 104"/>
              <a:gd name="T15" fmla="*/ 61 h 101"/>
              <a:gd name="T16" fmla="*/ 47 w 104"/>
              <a:gd name="T17" fmla="*/ 97 h 101"/>
              <a:gd name="T18" fmla="*/ 22 w 104"/>
              <a:gd name="T19" fmla="*/ 66 h 101"/>
              <a:gd name="T20" fmla="*/ 41 w 104"/>
              <a:gd name="T21" fmla="*/ 30 h 101"/>
              <a:gd name="T22" fmla="*/ 35 w 104"/>
              <a:gd name="T23" fmla="*/ 5 h 101"/>
              <a:gd name="T24" fmla="*/ 26 w 104"/>
              <a:gd name="T25" fmla="*/ 5 h 101"/>
              <a:gd name="T26" fmla="*/ 13 w 104"/>
              <a:gd name="T27" fmla="*/ 22 h 101"/>
              <a:gd name="T28" fmla="*/ 9 w 104"/>
              <a:gd name="T29" fmla="*/ 0 h 101"/>
              <a:gd name="T30" fmla="*/ 4 w 104"/>
              <a:gd name="T31" fmla="*/ 22 h 101"/>
              <a:gd name="T32" fmla="*/ 0 w 104"/>
              <a:gd name="T33" fmla="*/ 49 h 101"/>
              <a:gd name="T34" fmla="*/ 18 w 104"/>
              <a:gd name="T35" fmla="*/ 72 h 101"/>
              <a:gd name="T36" fmla="*/ 76 w 104"/>
              <a:gd name="T37" fmla="*/ 72 h 101"/>
              <a:gd name="T38" fmla="*/ 76 w 104"/>
              <a:gd name="T39" fmla="*/ 64 h 101"/>
              <a:gd name="T40" fmla="*/ 84 w 104"/>
              <a:gd name="T41" fmla="*/ 58 h 101"/>
              <a:gd name="T42" fmla="*/ 92 w 104"/>
              <a:gd name="T43" fmla="*/ 51 h 101"/>
              <a:gd name="T44" fmla="*/ 97 w 104"/>
              <a:gd name="T45" fmla="*/ 42 h 101"/>
              <a:gd name="T46" fmla="*/ 102 w 104"/>
              <a:gd name="T47" fmla="*/ 28 h 101"/>
              <a:gd name="T48" fmla="*/ 103 w 104"/>
              <a:gd name="T49" fmla="*/ 18 h 101"/>
              <a:gd name="T50" fmla="*/ 104 w 104"/>
              <a:gd name="T51" fmla="*/ 11 h 101"/>
              <a:gd name="T52" fmla="*/ 103 w 104"/>
              <a:gd name="T53" fmla="*/ 10 h 101"/>
              <a:gd name="T54" fmla="*/ 85 w 104"/>
              <a:gd name="T55" fmla="*/ 32 h 101"/>
              <a:gd name="T56" fmla="*/ 82 w 104"/>
              <a:gd name="T57" fmla="*/ 37 h 101"/>
              <a:gd name="T58" fmla="*/ 78 w 104"/>
              <a:gd name="T59" fmla="*/ 48 h 101"/>
              <a:gd name="T60" fmla="*/ 72 w 104"/>
              <a:gd name="T61" fmla="*/ 61 h 101"/>
              <a:gd name="T62" fmla="*/ 80 w 104"/>
              <a:gd name="T63" fmla="*/ 40 h 101"/>
              <a:gd name="T64" fmla="*/ 83 w 104"/>
              <a:gd name="T65" fmla="*/ 34 h 101"/>
              <a:gd name="T66" fmla="*/ 86 w 104"/>
              <a:gd name="T67" fmla="*/ 30 h 101"/>
              <a:gd name="T68" fmla="*/ 87 w 104"/>
              <a:gd name="T6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01">
                <a:moveTo>
                  <a:pt x="103" y="10"/>
                </a:moveTo>
                <a:cubicBezTo>
                  <a:pt x="102" y="10"/>
                  <a:pt x="101" y="10"/>
                  <a:pt x="100" y="9"/>
                </a:cubicBezTo>
                <a:cubicBezTo>
                  <a:pt x="99" y="9"/>
                  <a:pt x="97" y="9"/>
                  <a:pt x="95" y="10"/>
                </a:cubicBezTo>
                <a:cubicBezTo>
                  <a:pt x="94" y="10"/>
                  <a:pt x="92" y="10"/>
                  <a:pt x="90" y="11"/>
                </a:cubicBezTo>
                <a:cubicBezTo>
                  <a:pt x="88" y="11"/>
                  <a:pt x="86" y="12"/>
                  <a:pt x="84" y="13"/>
                </a:cubicBezTo>
                <a:cubicBezTo>
                  <a:pt x="82" y="14"/>
                  <a:pt x="81" y="16"/>
                  <a:pt x="79" y="17"/>
                </a:cubicBezTo>
                <a:cubicBezTo>
                  <a:pt x="77" y="19"/>
                  <a:pt x="75" y="21"/>
                  <a:pt x="74" y="22"/>
                </a:cubicBezTo>
                <a:cubicBezTo>
                  <a:pt x="73" y="24"/>
                  <a:pt x="71" y="26"/>
                  <a:pt x="70" y="28"/>
                </a:cubicBezTo>
                <a:cubicBezTo>
                  <a:pt x="69" y="30"/>
                  <a:pt x="68" y="32"/>
                  <a:pt x="68" y="35"/>
                </a:cubicBezTo>
                <a:cubicBezTo>
                  <a:pt x="67" y="37"/>
                  <a:pt x="67" y="39"/>
                  <a:pt x="66" y="41"/>
                </a:cubicBezTo>
                <a:cubicBezTo>
                  <a:pt x="66" y="45"/>
                  <a:pt x="66" y="50"/>
                  <a:pt x="67" y="53"/>
                </a:cubicBezTo>
                <a:cubicBezTo>
                  <a:pt x="68" y="55"/>
                  <a:pt x="68" y="57"/>
                  <a:pt x="69" y="58"/>
                </a:cubicBezTo>
                <a:cubicBezTo>
                  <a:pt x="69" y="60"/>
                  <a:pt x="70" y="61"/>
                  <a:pt x="71" y="62"/>
                </a:cubicBezTo>
                <a:cubicBezTo>
                  <a:pt x="71" y="63"/>
                  <a:pt x="71" y="63"/>
                  <a:pt x="71" y="64"/>
                </a:cubicBezTo>
                <a:cubicBezTo>
                  <a:pt x="72" y="63"/>
                  <a:pt x="72" y="62"/>
                  <a:pt x="72" y="61"/>
                </a:cubicBezTo>
                <a:cubicBezTo>
                  <a:pt x="72" y="61"/>
                  <a:pt x="72" y="61"/>
                  <a:pt x="72" y="61"/>
                </a:cubicBezTo>
                <a:cubicBezTo>
                  <a:pt x="72" y="72"/>
                  <a:pt x="72" y="72"/>
                  <a:pt x="72" y="72"/>
                </a:cubicBezTo>
                <a:cubicBezTo>
                  <a:pt x="72" y="85"/>
                  <a:pt x="61" y="97"/>
                  <a:pt x="47" y="97"/>
                </a:cubicBezTo>
                <a:cubicBezTo>
                  <a:pt x="33" y="97"/>
                  <a:pt x="22" y="85"/>
                  <a:pt x="22" y="72"/>
                </a:cubicBezTo>
                <a:cubicBezTo>
                  <a:pt x="22" y="66"/>
                  <a:pt x="22" y="66"/>
                  <a:pt x="22" y="66"/>
                </a:cubicBezTo>
                <a:cubicBezTo>
                  <a:pt x="32" y="64"/>
                  <a:pt x="41" y="49"/>
                  <a:pt x="41" y="49"/>
                </a:cubicBezTo>
                <a:cubicBezTo>
                  <a:pt x="41" y="30"/>
                  <a:pt x="41" y="30"/>
                  <a:pt x="41" y="30"/>
                </a:cubicBezTo>
                <a:cubicBezTo>
                  <a:pt x="41" y="26"/>
                  <a:pt x="38" y="23"/>
                  <a:pt x="35" y="22"/>
                </a:cubicBezTo>
                <a:cubicBezTo>
                  <a:pt x="35" y="5"/>
                  <a:pt x="35" y="5"/>
                  <a:pt x="35" y="5"/>
                </a:cubicBezTo>
                <a:cubicBezTo>
                  <a:pt x="35" y="2"/>
                  <a:pt x="33" y="0"/>
                  <a:pt x="30" y="0"/>
                </a:cubicBezTo>
                <a:cubicBezTo>
                  <a:pt x="28" y="0"/>
                  <a:pt x="26" y="2"/>
                  <a:pt x="26" y="5"/>
                </a:cubicBezTo>
                <a:cubicBezTo>
                  <a:pt x="26" y="22"/>
                  <a:pt x="26" y="22"/>
                  <a:pt x="26" y="22"/>
                </a:cubicBezTo>
                <a:cubicBezTo>
                  <a:pt x="13" y="22"/>
                  <a:pt x="13" y="22"/>
                  <a:pt x="13" y="22"/>
                </a:cubicBezTo>
                <a:cubicBezTo>
                  <a:pt x="13" y="5"/>
                  <a:pt x="13" y="5"/>
                  <a:pt x="13" y="5"/>
                </a:cubicBezTo>
                <a:cubicBezTo>
                  <a:pt x="13" y="2"/>
                  <a:pt x="11" y="0"/>
                  <a:pt x="9" y="0"/>
                </a:cubicBezTo>
                <a:cubicBezTo>
                  <a:pt x="6" y="0"/>
                  <a:pt x="4" y="2"/>
                  <a:pt x="4" y="5"/>
                </a:cubicBezTo>
                <a:cubicBezTo>
                  <a:pt x="4" y="22"/>
                  <a:pt x="4" y="22"/>
                  <a:pt x="4" y="22"/>
                </a:cubicBezTo>
                <a:cubicBezTo>
                  <a:pt x="2" y="24"/>
                  <a:pt x="0" y="26"/>
                  <a:pt x="0" y="30"/>
                </a:cubicBezTo>
                <a:cubicBezTo>
                  <a:pt x="0" y="49"/>
                  <a:pt x="0" y="49"/>
                  <a:pt x="0" y="49"/>
                </a:cubicBezTo>
                <a:cubicBezTo>
                  <a:pt x="0" y="49"/>
                  <a:pt x="9" y="64"/>
                  <a:pt x="18" y="66"/>
                </a:cubicBezTo>
                <a:cubicBezTo>
                  <a:pt x="18" y="72"/>
                  <a:pt x="18" y="72"/>
                  <a:pt x="18" y="72"/>
                </a:cubicBezTo>
                <a:cubicBezTo>
                  <a:pt x="18" y="88"/>
                  <a:pt x="31" y="101"/>
                  <a:pt x="47" y="101"/>
                </a:cubicBezTo>
                <a:cubicBezTo>
                  <a:pt x="63" y="101"/>
                  <a:pt x="76" y="88"/>
                  <a:pt x="76" y="72"/>
                </a:cubicBezTo>
                <a:cubicBezTo>
                  <a:pt x="76" y="64"/>
                  <a:pt x="76" y="64"/>
                  <a:pt x="76" y="64"/>
                </a:cubicBezTo>
                <a:cubicBezTo>
                  <a:pt x="76" y="64"/>
                  <a:pt x="76" y="64"/>
                  <a:pt x="76" y="64"/>
                </a:cubicBezTo>
                <a:cubicBezTo>
                  <a:pt x="77" y="63"/>
                  <a:pt x="79" y="62"/>
                  <a:pt x="80" y="61"/>
                </a:cubicBezTo>
                <a:cubicBezTo>
                  <a:pt x="81" y="60"/>
                  <a:pt x="83" y="59"/>
                  <a:pt x="84" y="58"/>
                </a:cubicBezTo>
                <a:cubicBezTo>
                  <a:pt x="85" y="57"/>
                  <a:pt x="87" y="56"/>
                  <a:pt x="88" y="55"/>
                </a:cubicBezTo>
                <a:cubicBezTo>
                  <a:pt x="89" y="54"/>
                  <a:pt x="90" y="52"/>
                  <a:pt x="92" y="51"/>
                </a:cubicBezTo>
                <a:cubicBezTo>
                  <a:pt x="93" y="50"/>
                  <a:pt x="94" y="48"/>
                  <a:pt x="95" y="47"/>
                </a:cubicBezTo>
                <a:cubicBezTo>
                  <a:pt x="96" y="45"/>
                  <a:pt x="97" y="44"/>
                  <a:pt x="97" y="42"/>
                </a:cubicBezTo>
                <a:cubicBezTo>
                  <a:pt x="99" y="39"/>
                  <a:pt x="100" y="36"/>
                  <a:pt x="101" y="33"/>
                </a:cubicBezTo>
                <a:cubicBezTo>
                  <a:pt x="101" y="31"/>
                  <a:pt x="102" y="29"/>
                  <a:pt x="102" y="28"/>
                </a:cubicBezTo>
                <a:cubicBezTo>
                  <a:pt x="102" y="26"/>
                  <a:pt x="103" y="24"/>
                  <a:pt x="103" y="23"/>
                </a:cubicBezTo>
                <a:cubicBezTo>
                  <a:pt x="103" y="21"/>
                  <a:pt x="103" y="20"/>
                  <a:pt x="103" y="18"/>
                </a:cubicBezTo>
                <a:cubicBezTo>
                  <a:pt x="103" y="17"/>
                  <a:pt x="104" y="15"/>
                  <a:pt x="104" y="14"/>
                </a:cubicBezTo>
                <a:cubicBezTo>
                  <a:pt x="104" y="13"/>
                  <a:pt x="104" y="12"/>
                  <a:pt x="104" y="11"/>
                </a:cubicBezTo>
                <a:cubicBezTo>
                  <a:pt x="104" y="11"/>
                  <a:pt x="104" y="10"/>
                  <a:pt x="104" y="10"/>
                </a:cubicBezTo>
                <a:cubicBezTo>
                  <a:pt x="104" y="10"/>
                  <a:pt x="104" y="10"/>
                  <a:pt x="103" y="10"/>
                </a:cubicBezTo>
                <a:close/>
                <a:moveTo>
                  <a:pt x="87" y="30"/>
                </a:moveTo>
                <a:cubicBezTo>
                  <a:pt x="86" y="31"/>
                  <a:pt x="86" y="31"/>
                  <a:pt x="85" y="32"/>
                </a:cubicBezTo>
                <a:cubicBezTo>
                  <a:pt x="85" y="33"/>
                  <a:pt x="84" y="34"/>
                  <a:pt x="84" y="34"/>
                </a:cubicBezTo>
                <a:cubicBezTo>
                  <a:pt x="83" y="35"/>
                  <a:pt x="83" y="36"/>
                  <a:pt x="82" y="37"/>
                </a:cubicBezTo>
                <a:cubicBezTo>
                  <a:pt x="82" y="38"/>
                  <a:pt x="81" y="39"/>
                  <a:pt x="81" y="40"/>
                </a:cubicBezTo>
                <a:cubicBezTo>
                  <a:pt x="80" y="43"/>
                  <a:pt x="79" y="45"/>
                  <a:pt x="78" y="48"/>
                </a:cubicBezTo>
                <a:cubicBezTo>
                  <a:pt x="76" y="52"/>
                  <a:pt x="76" y="57"/>
                  <a:pt x="75" y="61"/>
                </a:cubicBezTo>
                <a:cubicBezTo>
                  <a:pt x="72" y="61"/>
                  <a:pt x="72" y="61"/>
                  <a:pt x="72" y="61"/>
                </a:cubicBezTo>
                <a:cubicBezTo>
                  <a:pt x="73" y="57"/>
                  <a:pt x="74" y="52"/>
                  <a:pt x="76" y="47"/>
                </a:cubicBezTo>
                <a:cubicBezTo>
                  <a:pt x="77" y="45"/>
                  <a:pt x="78" y="42"/>
                  <a:pt x="80" y="40"/>
                </a:cubicBezTo>
                <a:cubicBezTo>
                  <a:pt x="80" y="39"/>
                  <a:pt x="81" y="38"/>
                  <a:pt x="81" y="37"/>
                </a:cubicBezTo>
                <a:cubicBezTo>
                  <a:pt x="82" y="36"/>
                  <a:pt x="83" y="35"/>
                  <a:pt x="83" y="34"/>
                </a:cubicBezTo>
                <a:cubicBezTo>
                  <a:pt x="84" y="33"/>
                  <a:pt x="85" y="33"/>
                  <a:pt x="85" y="32"/>
                </a:cubicBezTo>
                <a:cubicBezTo>
                  <a:pt x="86" y="31"/>
                  <a:pt x="86" y="31"/>
                  <a:pt x="86" y="30"/>
                </a:cubicBezTo>
                <a:cubicBezTo>
                  <a:pt x="87" y="30"/>
                  <a:pt x="88" y="29"/>
                  <a:pt x="88" y="29"/>
                </a:cubicBezTo>
                <a:cubicBezTo>
                  <a:pt x="88" y="29"/>
                  <a:pt x="87" y="30"/>
                  <a:pt x="87" y="30"/>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77" name="Group 76"/>
          <p:cNvGrpSpPr/>
          <p:nvPr/>
        </p:nvGrpSpPr>
        <p:grpSpPr>
          <a:xfrm>
            <a:off x="5302692" y="3789713"/>
            <a:ext cx="401775" cy="389349"/>
            <a:chOff x="13015913" y="7286625"/>
            <a:chExt cx="461962" cy="447675"/>
          </a:xfrm>
          <a:solidFill>
            <a:schemeClr val="bg2"/>
          </a:solidFill>
        </p:grpSpPr>
        <p:sp>
          <p:nvSpPr>
            <p:cNvPr id="73" name="Freeform 18"/>
            <p:cNvSpPr>
              <a:spLocks noEditPoints="1"/>
            </p:cNvSpPr>
            <p:nvPr/>
          </p:nvSpPr>
          <p:spPr bwMode="auto">
            <a:xfrm>
              <a:off x="13015913" y="7324725"/>
              <a:ext cx="211138" cy="396875"/>
            </a:xfrm>
            <a:custGeom>
              <a:avLst/>
              <a:gdLst>
                <a:gd name="T0" fmla="*/ 48 w 50"/>
                <a:gd name="T1" fmla="*/ 0 h 94"/>
                <a:gd name="T2" fmla="*/ 47 w 50"/>
                <a:gd name="T3" fmla="*/ 0 h 94"/>
                <a:gd name="T4" fmla="*/ 46 w 50"/>
                <a:gd name="T5" fmla="*/ 0 h 94"/>
                <a:gd name="T6" fmla="*/ 46 w 50"/>
                <a:gd name="T7" fmla="*/ 0 h 94"/>
                <a:gd name="T8" fmla="*/ 21 w 50"/>
                <a:gd name="T9" fmla="*/ 8 h 94"/>
                <a:gd name="T10" fmla="*/ 20 w 50"/>
                <a:gd name="T11" fmla="*/ 8 h 94"/>
                <a:gd name="T12" fmla="*/ 20 w 50"/>
                <a:gd name="T13" fmla="*/ 9 h 94"/>
                <a:gd name="T14" fmla="*/ 9 w 50"/>
                <a:gd name="T15" fmla="*/ 20 h 94"/>
                <a:gd name="T16" fmla="*/ 8 w 50"/>
                <a:gd name="T17" fmla="*/ 22 h 94"/>
                <a:gd name="T18" fmla="*/ 5 w 50"/>
                <a:gd name="T19" fmla="*/ 28 h 94"/>
                <a:gd name="T20" fmla="*/ 1 w 50"/>
                <a:gd name="T21" fmla="*/ 41 h 94"/>
                <a:gd name="T22" fmla="*/ 0 w 50"/>
                <a:gd name="T23" fmla="*/ 47 h 94"/>
                <a:gd name="T24" fmla="*/ 48 w 50"/>
                <a:gd name="T25" fmla="*/ 94 h 94"/>
                <a:gd name="T26" fmla="*/ 48 w 50"/>
                <a:gd name="T27" fmla="*/ 94 h 94"/>
                <a:gd name="T28" fmla="*/ 48 w 50"/>
                <a:gd name="T29" fmla="*/ 94 h 94"/>
                <a:gd name="T30" fmla="*/ 50 w 50"/>
                <a:gd name="T31" fmla="*/ 94 h 94"/>
                <a:gd name="T32" fmla="*/ 50 w 50"/>
                <a:gd name="T33" fmla="*/ 0 h 94"/>
                <a:gd name="T34" fmla="*/ 48 w 50"/>
                <a:gd name="T35" fmla="*/ 0 h 94"/>
                <a:gd name="T36" fmla="*/ 48 w 50"/>
                <a:gd name="T37" fmla="*/ 0 h 94"/>
                <a:gd name="T38" fmla="*/ 41 w 50"/>
                <a:gd name="T39" fmla="*/ 7 h 94"/>
                <a:gd name="T40" fmla="*/ 30 w 50"/>
                <a:gd name="T41" fmla="*/ 21 h 94"/>
                <a:gd name="T42" fmla="*/ 26 w 50"/>
                <a:gd name="T43" fmla="*/ 13 h 94"/>
                <a:gd name="T44" fmla="*/ 41 w 50"/>
                <a:gd name="T45" fmla="*/ 7 h 94"/>
                <a:gd name="T46" fmla="*/ 21 w 50"/>
                <a:gd name="T47" fmla="*/ 17 h 94"/>
                <a:gd name="T48" fmla="*/ 28 w 50"/>
                <a:gd name="T49" fmla="*/ 27 h 94"/>
                <a:gd name="T50" fmla="*/ 24 w 50"/>
                <a:gd name="T51" fmla="*/ 45 h 94"/>
                <a:gd name="T52" fmla="*/ 11 w 50"/>
                <a:gd name="T53" fmla="*/ 31 h 94"/>
                <a:gd name="T54" fmla="*/ 21 w 50"/>
                <a:gd name="T55" fmla="*/ 17 h 94"/>
                <a:gd name="T56" fmla="*/ 7 w 50"/>
                <a:gd name="T57" fmla="*/ 47 h 94"/>
                <a:gd name="T58" fmla="*/ 9 w 50"/>
                <a:gd name="T59" fmla="*/ 36 h 94"/>
                <a:gd name="T60" fmla="*/ 24 w 50"/>
                <a:gd name="T61" fmla="*/ 50 h 94"/>
                <a:gd name="T62" fmla="*/ 30 w 50"/>
                <a:gd name="T63" fmla="*/ 70 h 94"/>
                <a:gd name="T64" fmla="*/ 7 w 50"/>
                <a:gd name="T65" fmla="*/ 47 h 94"/>
                <a:gd name="T66" fmla="*/ 7 w 50"/>
                <a:gd name="T67" fmla="*/ 47 h 94"/>
                <a:gd name="T68" fmla="*/ 42 w 50"/>
                <a:gd name="T69" fmla="*/ 87 h 94"/>
                <a:gd name="T70" fmla="*/ 10 w 50"/>
                <a:gd name="T71" fmla="*/ 62 h 94"/>
                <a:gd name="T72" fmla="*/ 33 w 50"/>
                <a:gd name="T73" fmla="*/ 76 h 94"/>
                <a:gd name="T74" fmla="*/ 42 w 50"/>
                <a:gd name="T75" fmla="*/ 86 h 94"/>
                <a:gd name="T76" fmla="*/ 43 w 50"/>
                <a:gd name="T77" fmla="*/ 86 h 94"/>
                <a:gd name="T78" fmla="*/ 42 w 50"/>
                <a:gd name="T79" fmla="*/ 87 h 94"/>
                <a:gd name="T80" fmla="*/ 46 w 50"/>
                <a:gd name="T81" fmla="*/ 82 h 94"/>
                <a:gd name="T82" fmla="*/ 41 w 50"/>
                <a:gd name="T83" fmla="*/ 78 h 94"/>
                <a:gd name="T84" fmla="*/ 46 w 50"/>
                <a:gd name="T85" fmla="*/ 78 h 94"/>
                <a:gd name="T86" fmla="*/ 46 w 50"/>
                <a:gd name="T87" fmla="*/ 82 h 94"/>
                <a:gd name="T88" fmla="*/ 46 w 50"/>
                <a:gd name="T89" fmla="*/ 73 h 94"/>
                <a:gd name="T90" fmla="*/ 37 w 50"/>
                <a:gd name="T91" fmla="*/ 72 h 94"/>
                <a:gd name="T92" fmla="*/ 30 w 50"/>
                <a:gd name="T93" fmla="*/ 53 h 94"/>
                <a:gd name="T94" fmla="*/ 46 w 50"/>
                <a:gd name="T95" fmla="*/ 56 h 94"/>
                <a:gd name="T96" fmla="*/ 46 w 50"/>
                <a:gd name="T97" fmla="*/ 73 h 94"/>
                <a:gd name="T98" fmla="*/ 46 w 50"/>
                <a:gd name="T99" fmla="*/ 51 h 94"/>
                <a:gd name="T100" fmla="*/ 30 w 50"/>
                <a:gd name="T101" fmla="*/ 47 h 94"/>
                <a:gd name="T102" fmla="*/ 29 w 50"/>
                <a:gd name="T103" fmla="*/ 46 h 94"/>
                <a:gd name="T104" fmla="*/ 32 w 50"/>
                <a:gd name="T105" fmla="*/ 31 h 94"/>
                <a:gd name="T106" fmla="*/ 46 w 50"/>
                <a:gd name="T107" fmla="*/ 35 h 94"/>
                <a:gd name="T108" fmla="*/ 46 w 50"/>
                <a:gd name="T109" fmla="*/ 51 h 94"/>
                <a:gd name="T110" fmla="*/ 46 w 50"/>
                <a:gd name="T111" fmla="*/ 30 h 94"/>
                <a:gd name="T112" fmla="*/ 34 w 50"/>
                <a:gd name="T113" fmla="*/ 25 h 94"/>
                <a:gd name="T114" fmla="*/ 46 w 50"/>
                <a:gd name="T115" fmla="*/ 10 h 94"/>
                <a:gd name="T116" fmla="*/ 46 w 50"/>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94">
                  <a:moveTo>
                    <a:pt x="48" y="0"/>
                  </a:moveTo>
                  <a:cubicBezTo>
                    <a:pt x="48" y="0"/>
                    <a:pt x="47" y="0"/>
                    <a:pt x="47" y="0"/>
                  </a:cubicBezTo>
                  <a:cubicBezTo>
                    <a:pt x="46" y="0"/>
                    <a:pt x="46" y="0"/>
                    <a:pt x="46" y="0"/>
                  </a:cubicBezTo>
                  <a:cubicBezTo>
                    <a:pt x="46" y="0"/>
                    <a:pt x="46" y="0"/>
                    <a:pt x="46" y="0"/>
                  </a:cubicBezTo>
                  <a:cubicBezTo>
                    <a:pt x="37" y="0"/>
                    <a:pt x="28" y="3"/>
                    <a:pt x="21" y="8"/>
                  </a:cubicBezTo>
                  <a:cubicBezTo>
                    <a:pt x="20" y="8"/>
                    <a:pt x="20" y="8"/>
                    <a:pt x="20" y="8"/>
                  </a:cubicBezTo>
                  <a:cubicBezTo>
                    <a:pt x="20" y="8"/>
                    <a:pt x="20" y="8"/>
                    <a:pt x="20" y="9"/>
                  </a:cubicBezTo>
                  <a:cubicBezTo>
                    <a:pt x="16" y="12"/>
                    <a:pt x="12" y="15"/>
                    <a:pt x="9" y="20"/>
                  </a:cubicBezTo>
                  <a:cubicBezTo>
                    <a:pt x="9" y="20"/>
                    <a:pt x="8" y="21"/>
                    <a:pt x="8" y="22"/>
                  </a:cubicBezTo>
                  <a:cubicBezTo>
                    <a:pt x="6" y="24"/>
                    <a:pt x="5" y="26"/>
                    <a:pt x="5" y="28"/>
                  </a:cubicBezTo>
                  <a:cubicBezTo>
                    <a:pt x="3" y="32"/>
                    <a:pt x="1" y="36"/>
                    <a:pt x="1" y="41"/>
                  </a:cubicBezTo>
                  <a:cubicBezTo>
                    <a:pt x="1" y="43"/>
                    <a:pt x="0" y="45"/>
                    <a:pt x="0" y="47"/>
                  </a:cubicBezTo>
                  <a:cubicBezTo>
                    <a:pt x="0" y="73"/>
                    <a:pt x="22" y="94"/>
                    <a:pt x="48" y="94"/>
                  </a:cubicBezTo>
                  <a:cubicBezTo>
                    <a:pt x="48" y="94"/>
                    <a:pt x="48" y="94"/>
                    <a:pt x="48" y="94"/>
                  </a:cubicBezTo>
                  <a:cubicBezTo>
                    <a:pt x="48" y="94"/>
                    <a:pt x="48" y="94"/>
                    <a:pt x="48" y="94"/>
                  </a:cubicBezTo>
                  <a:cubicBezTo>
                    <a:pt x="50" y="94"/>
                    <a:pt x="50" y="94"/>
                    <a:pt x="50" y="94"/>
                  </a:cubicBezTo>
                  <a:cubicBezTo>
                    <a:pt x="50" y="0"/>
                    <a:pt x="50" y="0"/>
                    <a:pt x="50" y="0"/>
                  </a:cubicBezTo>
                  <a:cubicBezTo>
                    <a:pt x="48" y="0"/>
                    <a:pt x="48" y="0"/>
                    <a:pt x="48" y="0"/>
                  </a:cubicBezTo>
                  <a:cubicBezTo>
                    <a:pt x="48" y="0"/>
                    <a:pt x="48" y="0"/>
                    <a:pt x="48" y="0"/>
                  </a:cubicBezTo>
                  <a:close/>
                  <a:moveTo>
                    <a:pt x="41" y="7"/>
                  </a:moveTo>
                  <a:cubicBezTo>
                    <a:pt x="36" y="11"/>
                    <a:pt x="33" y="16"/>
                    <a:pt x="30" y="21"/>
                  </a:cubicBezTo>
                  <a:cubicBezTo>
                    <a:pt x="28" y="19"/>
                    <a:pt x="27" y="16"/>
                    <a:pt x="26" y="13"/>
                  </a:cubicBezTo>
                  <a:cubicBezTo>
                    <a:pt x="30" y="10"/>
                    <a:pt x="35" y="8"/>
                    <a:pt x="41" y="7"/>
                  </a:cubicBezTo>
                  <a:close/>
                  <a:moveTo>
                    <a:pt x="21" y="17"/>
                  </a:moveTo>
                  <a:cubicBezTo>
                    <a:pt x="23" y="20"/>
                    <a:pt x="25" y="24"/>
                    <a:pt x="28" y="27"/>
                  </a:cubicBezTo>
                  <a:cubicBezTo>
                    <a:pt x="26" y="32"/>
                    <a:pt x="24" y="38"/>
                    <a:pt x="24" y="45"/>
                  </a:cubicBezTo>
                  <a:cubicBezTo>
                    <a:pt x="19" y="41"/>
                    <a:pt x="14" y="36"/>
                    <a:pt x="11" y="31"/>
                  </a:cubicBezTo>
                  <a:cubicBezTo>
                    <a:pt x="13" y="25"/>
                    <a:pt x="17" y="20"/>
                    <a:pt x="21" y="17"/>
                  </a:cubicBezTo>
                  <a:close/>
                  <a:moveTo>
                    <a:pt x="7" y="47"/>
                  </a:moveTo>
                  <a:cubicBezTo>
                    <a:pt x="7" y="43"/>
                    <a:pt x="8" y="40"/>
                    <a:pt x="9" y="36"/>
                  </a:cubicBezTo>
                  <a:cubicBezTo>
                    <a:pt x="13" y="42"/>
                    <a:pt x="18" y="47"/>
                    <a:pt x="24" y="50"/>
                  </a:cubicBezTo>
                  <a:cubicBezTo>
                    <a:pt x="25" y="57"/>
                    <a:pt x="27" y="64"/>
                    <a:pt x="30" y="70"/>
                  </a:cubicBezTo>
                  <a:cubicBezTo>
                    <a:pt x="19" y="65"/>
                    <a:pt x="11" y="57"/>
                    <a:pt x="7" y="47"/>
                  </a:cubicBezTo>
                  <a:cubicBezTo>
                    <a:pt x="7" y="47"/>
                    <a:pt x="7" y="47"/>
                    <a:pt x="7" y="47"/>
                  </a:cubicBezTo>
                  <a:close/>
                  <a:moveTo>
                    <a:pt x="42" y="87"/>
                  </a:moveTo>
                  <a:cubicBezTo>
                    <a:pt x="28" y="85"/>
                    <a:pt x="15" y="75"/>
                    <a:pt x="10" y="62"/>
                  </a:cubicBezTo>
                  <a:cubicBezTo>
                    <a:pt x="16" y="68"/>
                    <a:pt x="24" y="74"/>
                    <a:pt x="33" y="76"/>
                  </a:cubicBezTo>
                  <a:cubicBezTo>
                    <a:pt x="36" y="80"/>
                    <a:pt x="39" y="83"/>
                    <a:pt x="42" y="86"/>
                  </a:cubicBezTo>
                  <a:cubicBezTo>
                    <a:pt x="43" y="86"/>
                    <a:pt x="43" y="86"/>
                    <a:pt x="43" y="86"/>
                  </a:cubicBezTo>
                  <a:cubicBezTo>
                    <a:pt x="43" y="87"/>
                    <a:pt x="43" y="87"/>
                    <a:pt x="42" y="87"/>
                  </a:cubicBezTo>
                  <a:close/>
                  <a:moveTo>
                    <a:pt x="46" y="82"/>
                  </a:moveTo>
                  <a:cubicBezTo>
                    <a:pt x="44" y="81"/>
                    <a:pt x="43" y="79"/>
                    <a:pt x="41" y="78"/>
                  </a:cubicBezTo>
                  <a:cubicBezTo>
                    <a:pt x="43" y="78"/>
                    <a:pt x="44" y="78"/>
                    <a:pt x="46" y="78"/>
                  </a:cubicBezTo>
                  <a:lnTo>
                    <a:pt x="46" y="82"/>
                  </a:lnTo>
                  <a:close/>
                  <a:moveTo>
                    <a:pt x="46" y="73"/>
                  </a:moveTo>
                  <a:cubicBezTo>
                    <a:pt x="43" y="73"/>
                    <a:pt x="40" y="73"/>
                    <a:pt x="37" y="72"/>
                  </a:cubicBezTo>
                  <a:cubicBezTo>
                    <a:pt x="33" y="67"/>
                    <a:pt x="31" y="60"/>
                    <a:pt x="30" y="53"/>
                  </a:cubicBezTo>
                  <a:cubicBezTo>
                    <a:pt x="35" y="55"/>
                    <a:pt x="40" y="56"/>
                    <a:pt x="46" y="56"/>
                  </a:cubicBezTo>
                  <a:lnTo>
                    <a:pt x="46" y="73"/>
                  </a:lnTo>
                  <a:close/>
                  <a:moveTo>
                    <a:pt x="46" y="51"/>
                  </a:moveTo>
                  <a:cubicBezTo>
                    <a:pt x="40" y="51"/>
                    <a:pt x="35" y="50"/>
                    <a:pt x="30" y="47"/>
                  </a:cubicBezTo>
                  <a:cubicBezTo>
                    <a:pt x="30" y="47"/>
                    <a:pt x="29" y="46"/>
                    <a:pt x="29" y="46"/>
                  </a:cubicBezTo>
                  <a:cubicBezTo>
                    <a:pt x="29" y="41"/>
                    <a:pt x="30" y="35"/>
                    <a:pt x="32" y="31"/>
                  </a:cubicBezTo>
                  <a:cubicBezTo>
                    <a:pt x="36" y="33"/>
                    <a:pt x="41" y="35"/>
                    <a:pt x="46" y="35"/>
                  </a:cubicBezTo>
                  <a:lnTo>
                    <a:pt x="46" y="51"/>
                  </a:lnTo>
                  <a:close/>
                  <a:moveTo>
                    <a:pt x="46" y="30"/>
                  </a:moveTo>
                  <a:cubicBezTo>
                    <a:pt x="42" y="30"/>
                    <a:pt x="37" y="28"/>
                    <a:pt x="34" y="25"/>
                  </a:cubicBezTo>
                  <a:cubicBezTo>
                    <a:pt x="37" y="19"/>
                    <a:pt x="41" y="14"/>
                    <a:pt x="46" y="10"/>
                  </a:cubicBezTo>
                  <a:lnTo>
                    <a:pt x="4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4" name="Freeform 19"/>
            <p:cNvSpPr>
              <a:spLocks/>
            </p:cNvSpPr>
            <p:nvPr/>
          </p:nvSpPr>
          <p:spPr bwMode="auto">
            <a:xfrm>
              <a:off x="13239750" y="7286625"/>
              <a:ext cx="238125" cy="447675"/>
            </a:xfrm>
            <a:custGeom>
              <a:avLst/>
              <a:gdLst>
                <a:gd name="T0" fmla="*/ 0 w 56"/>
                <a:gd name="T1" fmla="*/ 28 h 106"/>
                <a:gd name="T2" fmla="*/ 0 w 56"/>
                <a:gd name="T3" fmla="*/ 64 h 106"/>
                <a:gd name="T4" fmla="*/ 8 w 56"/>
                <a:gd name="T5" fmla="*/ 70 h 106"/>
                <a:gd name="T6" fmla="*/ 15 w 56"/>
                <a:gd name="T7" fmla="*/ 57 h 106"/>
                <a:gd name="T8" fmla="*/ 7 w 56"/>
                <a:gd name="T9" fmla="*/ 47 h 106"/>
                <a:gd name="T10" fmla="*/ 5 w 56"/>
                <a:gd name="T11" fmla="*/ 44 h 106"/>
                <a:gd name="T12" fmla="*/ 5 w 56"/>
                <a:gd name="T13" fmla="*/ 42 h 106"/>
                <a:gd name="T14" fmla="*/ 5 w 56"/>
                <a:gd name="T15" fmla="*/ 44 h 106"/>
                <a:gd name="T16" fmla="*/ 7 w 56"/>
                <a:gd name="T17" fmla="*/ 47 h 106"/>
                <a:gd name="T18" fmla="*/ 14 w 56"/>
                <a:gd name="T19" fmla="*/ 53 h 106"/>
                <a:gd name="T20" fmla="*/ 16 w 56"/>
                <a:gd name="T21" fmla="*/ 55 h 106"/>
                <a:gd name="T22" fmla="*/ 17 w 56"/>
                <a:gd name="T23" fmla="*/ 54 h 106"/>
                <a:gd name="T24" fmla="*/ 25 w 56"/>
                <a:gd name="T25" fmla="*/ 53 h 106"/>
                <a:gd name="T26" fmla="*/ 32 w 56"/>
                <a:gd name="T27" fmla="*/ 51 h 106"/>
                <a:gd name="T28" fmla="*/ 33 w 56"/>
                <a:gd name="T29" fmla="*/ 50 h 106"/>
                <a:gd name="T30" fmla="*/ 34 w 56"/>
                <a:gd name="T31" fmla="*/ 50 h 106"/>
                <a:gd name="T32" fmla="*/ 32 w 56"/>
                <a:gd name="T33" fmla="*/ 52 h 106"/>
                <a:gd name="T34" fmla="*/ 26 w 56"/>
                <a:gd name="T35" fmla="*/ 54 h 106"/>
                <a:gd name="T36" fmla="*/ 16 w 56"/>
                <a:gd name="T37" fmla="*/ 56 h 106"/>
                <a:gd name="T38" fmla="*/ 13 w 56"/>
                <a:gd name="T39" fmla="*/ 69 h 106"/>
                <a:gd name="T40" fmla="*/ 26 w 56"/>
                <a:gd name="T41" fmla="*/ 66 h 106"/>
                <a:gd name="T42" fmla="*/ 31 w 56"/>
                <a:gd name="T43" fmla="*/ 64 h 106"/>
                <a:gd name="T44" fmla="*/ 33 w 56"/>
                <a:gd name="T45" fmla="*/ 62 h 106"/>
                <a:gd name="T46" fmla="*/ 31 w 56"/>
                <a:gd name="T47" fmla="*/ 64 h 106"/>
                <a:gd name="T48" fmla="*/ 26 w 56"/>
                <a:gd name="T49" fmla="*/ 67 h 106"/>
                <a:gd name="T50" fmla="*/ 10 w 56"/>
                <a:gd name="T51" fmla="*/ 72 h 106"/>
                <a:gd name="T52" fmla="*/ 7 w 56"/>
                <a:gd name="T53" fmla="*/ 84 h 106"/>
                <a:gd name="T54" fmla="*/ 22 w 56"/>
                <a:gd name="T55" fmla="*/ 81 h 106"/>
                <a:gd name="T56" fmla="*/ 28 w 56"/>
                <a:gd name="T57" fmla="*/ 79 h 106"/>
                <a:gd name="T58" fmla="*/ 30 w 56"/>
                <a:gd name="T59" fmla="*/ 77 h 106"/>
                <a:gd name="T60" fmla="*/ 28 w 56"/>
                <a:gd name="T61" fmla="*/ 79 h 106"/>
                <a:gd name="T62" fmla="*/ 22 w 56"/>
                <a:gd name="T63" fmla="*/ 82 h 106"/>
                <a:gd name="T64" fmla="*/ 0 w 56"/>
                <a:gd name="T65" fmla="*/ 87 h 106"/>
                <a:gd name="T66" fmla="*/ 0 w 56"/>
                <a:gd name="T67" fmla="*/ 101 h 106"/>
                <a:gd name="T68" fmla="*/ 27 w 56"/>
                <a:gd name="T69"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6">
                  <a:moveTo>
                    <a:pt x="27" y="8"/>
                  </a:moveTo>
                  <a:cubicBezTo>
                    <a:pt x="28" y="13"/>
                    <a:pt x="14" y="19"/>
                    <a:pt x="0" y="28"/>
                  </a:cubicBezTo>
                  <a:cubicBezTo>
                    <a:pt x="0" y="63"/>
                    <a:pt x="0" y="63"/>
                    <a:pt x="0" y="63"/>
                  </a:cubicBezTo>
                  <a:cubicBezTo>
                    <a:pt x="0" y="63"/>
                    <a:pt x="0" y="63"/>
                    <a:pt x="0" y="64"/>
                  </a:cubicBezTo>
                  <a:cubicBezTo>
                    <a:pt x="2" y="65"/>
                    <a:pt x="4" y="67"/>
                    <a:pt x="6" y="68"/>
                  </a:cubicBezTo>
                  <a:cubicBezTo>
                    <a:pt x="7" y="69"/>
                    <a:pt x="8" y="70"/>
                    <a:pt x="8" y="70"/>
                  </a:cubicBezTo>
                  <a:cubicBezTo>
                    <a:pt x="11" y="66"/>
                    <a:pt x="13" y="61"/>
                    <a:pt x="15" y="56"/>
                  </a:cubicBezTo>
                  <a:cubicBezTo>
                    <a:pt x="15" y="57"/>
                    <a:pt x="15" y="57"/>
                    <a:pt x="15" y="57"/>
                  </a:cubicBezTo>
                  <a:cubicBezTo>
                    <a:pt x="15" y="57"/>
                    <a:pt x="11" y="54"/>
                    <a:pt x="8" y="50"/>
                  </a:cubicBezTo>
                  <a:cubicBezTo>
                    <a:pt x="8" y="49"/>
                    <a:pt x="7" y="48"/>
                    <a:pt x="7" y="47"/>
                  </a:cubicBezTo>
                  <a:cubicBezTo>
                    <a:pt x="6" y="47"/>
                    <a:pt x="5" y="46"/>
                    <a:pt x="5" y="45"/>
                  </a:cubicBezTo>
                  <a:cubicBezTo>
                    <a:pt x="5" y="44"/>
                    <a:pt x="5" y="44"/>
                    <a:pt x="5" y="44"/>
                  </a:cubicBezTo>
                  <a:cubicBezTo>
                    <a:pt x="5" y="43"/>
                    <a:pt x="5" y="43"/>
                    <a:pt x="5" y="43"/>
                  </a:cubicBezTo>
                  <a:cubicBezTo>
                    <a:pt x="5" y="42"/>
                    <a:pt x="5" y="42"/>
                    <a:pt x="5" y="42"/>
                  </a:cubicBezTo>
                  <a:cubicBezTo>
                    <a:pt x="5" y="42"/>
                    <a:pt x="5" y="42"/>
                    <a:pt x="5" y="43"/>
                  </a:cubicBezTo>
                  <a:cubicBezTo>
                    <a:pt x="5" y="43"/>
                    <a:pt x="5" y="43"/>
                    <a:pt x="5" y="44"/>
                  </a:cubicBezTo>
                  <a:cubicBezTo>
                    <a:pt x="5" y="44"/>
                    <a:pt x="5" y="44"/>
                    <a:pt x="5" y="45"/>
                  </a:cubicBezTo>
                  <a:cubicBezTo>
                    <a:pt x="6" y="45"/>
                    <a:pt x="6" y="46"/>
                    <a:pt x="7" y="47"/>
                  </a:cubicBezTo>
                  <a:cubicBezTo>
                    <a:pt x="8" y="48"/>
                    <a:pt x="8" y="49"/>
                    <a:pt x="9" y="49"/>
                  </a:cubicBezTo>
                  <a:cubicBezTo>
                    <a:pt x="11" y="51"/>
                    <a:pt x="13" y="52"/>
                    <a:pt x="14" y="53"/>
                  </a:cubicBezTo>
                  <a:cubicBezTo>
                    <a:pt x="15" y="54"/>
                    <a:pt x="15" y="54"/>
                    <a:pt x="16" y="55"/>
                  </a:cubicBezTo>
                  <a:cubicBezTo>
                    <a:pt x="16" y="55"/>
                    <a:pt x="16" y="55"/>
                    <a:pt x="16" y="55"/>
                  </a:cubicBezTo>
                  <a:cubicBezTo>
                    <a:pt x="16" y="55"/>
                    <a:pt x="17" y="51"/>
                    <a:pt x="18" y="50"/>
                  </a:cubicBezTo>
                  <a:cubicBezTo>
                    <a:pt x="25" y="33"/>
                    <a:pt x="22" y="40"/>
                    <a:pt x="17" y="54"/>
                  </a:cubicBezTo>
                  <a:cubicBezTo>
                    <a:pt x="17" y="54"/>
                    <a:pt x="18" y="54"/>
                    <a:pt x="19" y="54"/>
                  </a:cubicBezTo>
                  <a:cubicBezTo>
                    <a:pt x="21" y="54"/>
                    <a:pt x="23" y="54"/>
                    <a:pt x="25" y="53"/>
                  </a:cubicBezTo>
                  <a:cubicBezTo>
                    <a:pt x="27" y="53"/>
                    <a:pt x="28" y="53"/>
                    <a:pt x="29" y="52"/>
                  </a:cubicBezTo>
                  <a:cubicBezTo>
                    <a:pt x="30" y="52"/>
                    <a:pt x="31" y="52"/>
                    <a:pt x="32" y="51"/>
                  </a:cubicBezTo>
                  <a:cubicBezTo>
                    <a:pt x="32" y="51"/>
                    <a:pt x="32" y="51"/>
                    <a:pt x="33" y="51"/>
                  </a:cubicBezTo>
                  <a:cubicBezTo>
                    <a:pt x="33" y="50"/>
                    <a:pt x="33" y="50"/>
                    <a:pt x="33" y="50"/>
                  </a:cubicBezTo>
                  <a:cubicBezTo>
                    <a:pt x="34" y="50"/>
                    <a:pt x="34" y="49"/>
                    <a:pt x="34" y="49"/>
                  </a:cubicBezTo>
                  <a:cubicBezTo>
                    <a:pt x="34" y="49"/>
                    <a:pt x="34" y="50"/>
                    <a:pt x="34" y="50"/>
                  </a:cubicBezTo>
                  <a:cubicBezTo>
                    <a:pt x="33" y="50"/>
                    <a:pt x="33" y="50"/>
                    <a:pt x="33" y="51"/>
                  </a:cubicBezTo>
                  <a:cubicBezTo>
                    <a:pt x="33" y="51"/>
                    <a:pt x="32" y="51"/>
                    <a:pt x="32" y="52"/>
                  </a:cubicBezTo>
                  <a:cubicBezTo>
                    <a:pt x="31" y="52"/>
                    <a:pt x="30" y="53"/>
                    <a:pt x="29" y="53"/>
                  </a:cubicBezTo>
                  <a:cubicBezTo>
                    <a:pt x="28" y="54"/>
                    <a:pt x="27" y="54"/>
                    <a:pt x="26" y="54"/>
                  </a:cubicBezTo>
                  <a:cubicBezTo>
                    <a:pt x="21" y="56"/>
                    <a:pt x="16" y="57"/>
                    <a:pt x="16" y="57"/>
                  </a:cubicBezTo>
                  <a:cubicBezTo>
                    <a:pt x="16" y="56"/>
                    <a:pt x="16" y="56"/>
                    <a:pt x="16" y="56"/>
                  </a:cubicBezTo>
                  <a:cubicBezTo>
                    <a:pt x="14" y="60"/>
                    <a:pt x="13" y="65"/>
                    <a:pt x="11" y="69"/>
                  </a:cubicBezTo>
                  <a:cubicBezTo>
                    <a:pt x="12" y="69"/>
                    <a:pt x="12" y="69"/>
                    <a:pt x="13" y="69"/>
                  </a:cubicBezTo>
                  <a:cubicBezTo>
                    <a:pt x="15" y="69"/>
                    <a:pt x="18" y="68"/>
                    <a:pt x="22" y="68"/>
                  </a:cubicBezTo>
                  <a:cubicBezTo>
                    <a:pt x="23" y="67"/>
                    <a:pt x="25" y="67"/>
                    <a:pt x="26" y="66"/>
                  </a:cubicBezTo>
                  <a:cubicBezTo>
                    <a:pt x="27" y="66"/>
                    <a:pt x="29" y="65"/>
                    <a:pt x="30" y="65"/>
                  </a:cubicBezTo>
                  <a:cubicBezTo>
                    <a:pt x="30" y="65"/>
                    <a:pt x="31" y="64"/>
                    <a:pt x="31" y="64"/>
                  </a:cubicBezTo>
                  <a:cubicBezTo>
                    <a:pt x="31" y="64"/>
                    <a:pt x="32" y="64"/>
                    <a:pt x="32" y="63"/>
                  </a:cubicBezTo>
                  <a:cubicBezTo>
                    <a:pt x="32" y="63"/>
                    <a:pt x="33" y="62"/>
                    <a:pt x="33" y="62"/>
                  </a:cubicBezTo>
                  <a:cubicBezTo>
                    <a:pt x="33" y="62"/>
                    <a:pt x="32" y="63"/>
                    <a:pt x="32" y="63"/>
                  </a:cubicBezTo>
                  <a:cubicBezTo>
                    <a:pt x="32" y="64"/>
                    <a:pt x="32" y="64"/>
                    <a:pt x="31" y="64"/>
                  </a:cubicBezTo>
                  <a:cubicBezTo>
                    <a:pt x="31" y="65"/>
                    <a:pt x="30" y="65"/>
                    <a:pt x="30" y="65"/>
                  </a:cubicBezTo>
                  <a:cubicBezTo>
                    <a:pt x="29" y="66"/>
                    <a:pt x="28" y="67"/>
                    <a:pt x="26" y="67"/>
                  </a:cubicBezTo>
                  <a:cubicBezTo>
                    <a:pt x="25" y="68"/>
                    <a:pt x="23" y="69"/>
                    <a:pt x="22" y="69"/>
                  </a:cubicBezTo>
                  <a:cubicBezTo>
                    <a:pt x="17" y="71"/>
                    <a:pt x="11" y="72"/>
                    <a:pt x="10" y="72"/>
                  </a:cubicBezTo>
                  <a:cubicBezTo>
                    <a:pt x="8" y="76"/>
                    <a:pt x="6" y="80"/>
                    <a:pt x="4" y="84"/>
                  </a:cubicBezTo>
                  <a:cubicBezTo>
                    <a:pt x="5" y="84"/>
                    <a:pt x="6" y="84"/>
                    <a:pt x="7" y="84"/>
                  </a:cubicBezTo>
                  <a:cubicBezTo>
                    <a:pt x="10" y="84"/>
                    <a:pt x="13" y="83"/>
                    <a:pt x="17" y="83"/>
                  </a:cubicBezTo>
                  <a:cubicBezTo>
                    <a:pt x="19" y="82"/>
                    <a:pt x="20" y="82"/>
                    <a:pt x="22" y="81"/>
                  </a:cubicBezTo>
                  <a:cubicBezTo>
                    <a:pt x="24" y="81"/>
                    <a:pt x="25" y="80"/>
                    <a:pt x="26" y="80"/>
                  </a:cubicBezTo>
                  <a:cubicBezTo>
                    <a:pt x="27" y="79"/>
                    <a:pt x="27" y="79"/>
                    <a:pt x="28" y="79"/>
                  </a:cubicBezTo>
                  <a:cubicBezTo>
                    <a:pt x="28" y="78"/>
                    <a:pt x="29" y="78"/>
                    <a:pt x="29" y="78"/>
                  </a:cubicBezTo>
                  <a:cubicBezTo>
                    <a:pt x="29" y="77"/>
                    <a:pt x="30" y="77"/>
                    <a:pt x="30" y="77"/>
                  </a:cubicBezTo>
                  <a:cubicBezTo>
                    <a:pt x="30" y="77"/>
                    <a:pt x="29" y="77"/>
                    <a:pt x="29" y="78"/>
                  </a:cubicBezTo>
                  <a:cubicBezTo>
                    <a:pt x="29" y="78"/>
                    <a:pt x="28" y="78"/>
                    <a:pt x="28" y="79"/>
                  </a:cubicBezTo>
                  <a:cubicBezTo>
                    <a:pt x="28" y="79"/>
                    <a:pt x="27" y="80"/>
                    <a:pt x="27" y="80"/>
                  </a:cubicBezTo>
                  <a:cubicBezTo>
                    <a:pt x="25" y="81"/>
                    <a:pt x="24" y="82"/>
                    <a:pt x="22" y="82"/>
                  </a:cubicBezTo>
                  <a:cubicBezTo>
                    <a:pt x="21" y="83"/>
                    <a:pt x="19" y="84"/>
                    <a:pt x="17" y="84"/>
                  </a:cubicBezTo>
                  <a:cubicBezTo>
                    <a:pt x="11" y="86"/>
                    <a:pt x="0" y="87"/>
                    <a:pt x="0" y="87"/>
                  </a:cubicBezTo>
                  <a:cubicBezTo>
                    <a:pt x="0" y="94"/>
                    <a:pt x="0" y="94"/>
                    <a:pt x="0" y="94"/>
                  </a:cubicBezTo>
                  <a:cubicBezTo>
                    <a:pt x="0" y="101"/>
                    <a:pt x="0" y="101"/>
                    <a:pt x="0" y="101"/>
                  </a:cubicBezTo>
                  <a:cubicBezTo>
                    <a:pt x="14" y="106"/>
                    <a:pt x="36" y="105"/>
                    <a:pt x="45" y="84"/>
                  </a:cubicBezTo>
                  <a:cubicBezTo>
                    <a:pt x="56" y="59"/>
                    <a:pt x="27" y="0"/>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5" name="Freeform 20"/>
            <p:cNvSpPr>
              <a:spLocks/>
            </p:cNvSpPr>
            <p:nvPr/>
          </p:nvSpPr>
          <p:spPr bwMode="auto">
            <a:xfrm>
              <a:off x="13239750" y="7561263"/>
              <a:ext cx="34925" cy="84138"/>
            </a:xfrm>
            <a:custGeom>
              <a:avLst/>
              <a:gdLst>
                <a:gd name="T0" fmla="*/ 7 w 8"/>
                <a:gd name="T1" fmla="*/ 8 h 20"/>
                <a:gd name="T2" fmla="*/ 0 w 8"/>
                <a:gd name="T3" fmla="*/ 0 h 20"/>
                <a:gd name="T4" fmla="*/ 0 w 8"/>
                <a:gd name="T5" fmla="*/ 19 h 20"/>
                <a:gd name="T6" fmla="*/ 1 w 8"/>
                <a:gd name="T7" fmla="*/ 20 h 20"/>
                <a:gd name="T8" fmla="*/ 8 w 8"/>
                <a:gd name="T9" fmla="*/ 8 h 20"/>
                <a:gd name="T10" fmla="*/ 7 w 8"/>
                <a:gd name="T11" fmla="*/ 8 h 20"/>
              </a:gdLst>
              <a:ahLst/>
              <a:cxnLst>
                <a:cxn ang="0">
                  <a:pos x="T0" y="T1"/>
                </a:cxn>
                <a:cxn ang="0">
                  <a:pos x="T2" y="T3"/>
                </a:cxn>
                <a:cxn ang="0">
                  <a:pos x="T4" y="T5"/>
                </a:cxn>
                <a:cxn ang="0">
                  <a:pos x="T6" y="T7"/>
                </a:cxn>
                <a:cxn ang="0">
                  <a:pos x="T8" y="T9"/>
                </a:cxn>
                <a:cxn ang="0">
                  <a:pos x="T10" y="T11"/>
                </a:cxn>
              </a:cxnLst>
              <a:rect l="0" t="0" r="r" b="b"/>
              <a:pathLst>
                <a:path w="8" h="20">
                  <a:moveTo>
                    <a:pt x="7" y="8"/>
                  </a:moveTo>
                  <a:cubicBezTo>
                    <a:pt x="7" y="8"/>
                    <a:pt x="3" y="4"/>
                    <a:pt x="0" y="0"/>
                  </a:cubicBezTo>
                  <a:cubicBezTo>
                    <a:pt x="0" y="19"/>
                    <a:pt x="0" y="19"/>
                    <a:pt x="0" y="19"/>
                  </a:cubicBezTo>
                  <a:cubicBezTo>
                    <a:pt x="1" y="19"/>
                    <a:pt x="1" y="19"/>
                    <a:pt x="1" y="20"/>
                  </a:cubicBezTo>
                  <a:cubicBezTo>
                    <a:pt x="3" y="16"/>
                    <a:pt x="5" y="12"/>
                    <a:pt x="8" y="8"/>
                  </a:cubicBez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86" name="Group 85"/>
          <p:cNvGrpSpPr/>
          <p:nvPr/>
        </p:nvGrpSpPr>
        <p:grpSpPr>
          <a:xfrm>
            <a:off x="4245184" y="3765313"/>
            <a:ext cx="461963" cy="438150"/>
            <a:chOff x="11085512" y="5033963"/>
            <a:chExt cx="615951" cy="584200"/>
          </a:xfrm>
          <a:solidFill>
            <a:schemeClr val="bg2"/>
          </a:solidFill>
        </p:grpSpPr>
        <p:sp>
          <p:nvSpPr>
            <p:cNvPr id="81" name="Freeform 24"/>
            <p:cNvSpPr>
              <a:spLocks noEditPoints="1"/>
            </p:cNvSpPr>
            <p:nvPr/>
          </p:nvSpPr>
          <p:spPr bwMode="auto">
            <a:xfrm>
              <a:off x="11174413" y="5033963"/>
              <a:ext cx="447675" cy="584200"/>
            </a:xfrm>
            <a:custGeom>
              <a:avLst/>
              <a:gdLst>
                <a:gd name="T0" fmla="*/ 52 w 90"/>
                <a:gd name="T1" fmla="*/ 50 h 117"/>
                <a:gd name="T2" fmla="*/ 53 w 90"/>
                <a:gd name="T3" fmla="*/ 51 h 117"/>
                <a:gd name="T4" fmla="*/ 58 w 90"/>
                <a:gd name="T5" fmla="*/ 54 h 117"/>
                <a:gd name="T6" fmla="*/ 68 w 90"/>
                <a:gd name="T7" fmla="*/ 58 h 117"/>
                <a:gd name="T8" fmla="*/ 78 w 90"/>
                <a:gd name="T9" fmla="*/ 61 h 117"/>
                <a:gd name="T10" fmla="*/ 84 w 90"/>
                <a:gd name="T11" fmla="*/ 61 h 117"/>
                <a:gd name="T12" fmla="*/ 87 w 90"/>
                <a:gd name="T13" fmla="*/ 61 h 117"/>
                <a:gd name="T14" fmla="*/ 90 w 90"/>
                <a:gd name="T15" fmla="*/ 61 h 117"/>
                <a:gd name="T16" fmla="*/ 87 w 90"/>
                <a:gd name="T17" fmla="*/ 59 h 117"/>
                <a:gd name="T18" fmla="*/ 85 w 90"/>
                <a:gd name="T19" fmla="*/ 57 h 117"/>
                <a:gd name="T20" fmla="*/ 81 w 90"/>
                <a:gd name="T21" fmla="*/ 54 h 117"/>
                <a:gd name="T22" fmla="*/ 71 w 90"/>
                <a:gd name="T23" fmla="*/ 49 h 117"/>
                <a:gd name="T24" fmla="*/ 60 w 90"/>
                <a:gd name="T25" fmla="*/ 47 h 117"/>
                <a:gd name="T26" fmla="*/ 55 w 90"/>
                <a:gd name="T27" fmla="*/ 47 h 117"/>
                <a:gd name="T28" fmla="*/ 53 w 90"/>
                <a:gd name="T29" fmla="*/ 47 h 117"/>
                <a:gd name="T30" fmla="*/ 47 w 90"/>
                <a:gd name="T31" fmla="*/ 39 h 117"/>
                <a:gd name="T32" fmla="*/ 47 w 90"/>
                <a:gd name="T33" fmla="*/ 38 h 117"/>
                <a:gd name="T34" fmla="*/ 49 w 90"/>
                <a:gd name="T35" fmla="*/ 32 h 117"/>
                <a:gd name="T36" fmla="*/ 50 w 90"/>
                <a:gd name="T37" fmla="*/ 21 h 117"/>
                <a:gd name="T38" fmla="*/ 49 w 90"/>
                <a:gd name="T39" fmla="*/ 11 h 117"/>
                <a:gd name="T40" fmla="*/ 48 w 90"/>
                <a:gd name="T41" fmla="*/ 5 h 117"/>
                <a:gd name="T42" fmla="*/ 46 w 90"/>
                <a:gd name="T43" fmla="*/ 3 h 117"/>
                <a:gd name="T44" fmla="*/ 45 w 90"/>
                <a:gd name="T45" fmla="*/ 0 h 117"/>
                <a:gd name="T46" fmla="*/ 44 w 90"/>
                <a:gd name="T47" fmla="*/ 3 h 117"/>
                <a:gd name="T48" fmla="*/ 43 w 90"/>
                <a:gd name="T49" fmla="*/ 5 h 117"/>
                <a:gd name="T50" fmla="*/ 41 w 90"/>
                <a:gd name="T51" fmla="*/ 11 h 117"/>
                <a:gd name="T52" fmla="*/ 40 w 90"/>
                <a:gd name="T53" fmla="*/ 21 h 117"/>
                <a:gd name="T54" fmla="*/ 41 w 90"/>
                <a:gd name="T55" fmla="*/ 32 h 117"/>
                <a:gd name="T56" fmla="*/ 43 w 90"/>
                <a:gd name="T57" fmla="*/ 38 h 117"/>
                <a:gd name="T58" fmla="*/ 44 w 90"/>
                <a:gd name="T59" fmla="*/ 39 h 117"/>
                <a:gd name="T60" fmla="*/ 37 w 90"/>
                <a:gd name="T61" fmla="*/ 47 h 117"/>
                <a:gd name="T62" fmla="*/ 37 w 90"/>
                <a:gd name="T63" fmla="*/ 47 h 117"/>
                <a:gd name="T64" fmla="*/ 35 w 90"/>
                <a:gd name="T65" fmla="*/ 47 h 117"/>
                <a:gd name="T66" fmla="*/ 29 w 90"/>
                <a:gd name="T67" fmla="*/ 47 h 117"/>
                <a:gd name="T68" fmla="*/ 19 w 90"/>
                <a:gd name="T69" fmla="*/ 49 h 117"/>
                <a:gd name="T70" fmla="*/ 9 w 90"/>
                <a:gd name="T71" fmla="*/ 54 h 117"/>
                <a:gd name="T72" fmla="*/ 4 w 90"/>
                <a:gd name="T73" fmla="*/ 57 h 117"/>
                <a:gd name="T74" fmla="*/ 2 w 90"/>
                <a:gd name="T75" fmla="*/ 59 h 117"/>
                <a:gd name="T76" fmla="*/ 0 w 90"/>
                <a:gd name="T77" fmla="*/ 61 h 117"/>
                <a:gd name="T78" fmla="*/ 3 w 90"/>
                <a:gd name="T79" fmla="*/ 61 h 117"/>
                <a:gd name="T80" fmla="*/ 6 w 90"/>
                <a:gd name="T81" fmla="*/ 61 h 117"/>
                <a:gd name="T82" fmla="*/ 11 w 90"/>
                <a:gd name="T83" fmla="*/ 61 h 117"/>
                <a:gd name="T84" fmla="*/ 22 w 90"/>
                <a:gd name="T85" fmla="*/ 58 h 117"/>
                <a:gd name="T86" fmla="*/ 31 w 90"/>
                <a:gd name="T87" fmla="*/ 54 h 117"/>
                <a:gd name="T88" fmla="*/ 36 w 90"/>
                <a:gd name="T89" fmla="*/ 51 h 117"/>
                <a:gd name="T90" fmla="*/ 38 w 90"/>
                <a:gd name="T91" fmla="*/ 49 h 117"/>
                <a:gd name="T92" fmla="*/ 42 w 90"/>
                <a:gd name="T93" fmla="*/ 54 h 117"/>
                <a:gd name="T94" fmla="*/ 36 w 90"/>
                <a:gd name="T95" fmla="*/ 117 h 117"/>
                <a:gd name="T96" fmla="*/ 54 w 90"/>
                <a:gd name="T97" fmla="*/ 117 h 117"/>
                <a:gd name="T98" fmla="*/ 48 w 90"/>
                <a:gd name="T99" fmla="*/ 54 h 117"/>
                <a:gd name="T100" fmla="*/ 52 w 90"/>
                <a:gd name="T101" fmla="*/ 50 h 117"/>
                <a:gd name="T102" fmla="*/ 45 w 90"/>
                <a:gd name="T103" fmla="*/ 50 h 117"/>
                <a:gd name="T104" fmla="*/ 42 w 90"/>
                <a:gd name="T105" fmla="*/ 47 h 117"/>
                <a:gd name="T106" fmla="*/ 45 w 90"/>
                <a:gd name="T107" fmla="*/ 44 h 117"/>
                <a:gd name="T108" fmla="*/ 48 w 90"/>
                <a:gd name="T109" fmla="*/ 47 h 117"/>
                <a:gd name="T110" fmla="*/ 45 w 90"/>
                <a:gd name="T111"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7">
                  <a:moveTo>
                    <a:pt x="52" y="50"/>
                  </a:moveTo>
                  <a:cubicBezTo>
                    <a:pt x="53" y="50"/>
                    <a:pt x="53" y="51"/>
                    <a:pt x="53" y="51"/>
                  </a:cubicBezTo>
                  <a:cubicBezTo>
                    <a:pt x="55" y="52"/>
                    <a:pt x="56" y="53"/>
                    <a:pt x="58" y="54"/>
                  </a:cubicBezTo>
                  <a:cubicBezTo>
                    <a:pt x="61" y="56"/>
                    <a:pt x="64" y="57"/>
                    <a:pt x="68" y="58"/>
                  </a:cubicBezTo>
                  <a:cubicBezTo>
                    <a:pt x="71" y="60"/>
                    <a:pt x="75" y="60"/>
                    <a:pt x="78" y="61"/>
                  </a:cubicBezTo>
                  <a:cubicBezTo>
                    <a:pt x="80" y="61"/>
                    <a:pt x="82" y="61"/>
                    <a:pt x="84" y="61"/>
                  </a:cubicBezTo>
                  <a:cubicBezTo>
                    <a:pt x="85" y="61"/>
                    <a:pt x="86" y="61"/>
                    <a:pt x="87" y="61"/>
                  </a:cubicBezTo>
                  <a:cubicBezTo>
                    <a:pt x="88" y="61"/>
                    <a:pt x="89" y="61"/>
                    <a:pt x="90" y="61"/>
                  </a:cubicBezTo>
                  <a:cubicBezTo>
                    <a:pt x="89" y="60"/>
                    <a:pt x="88" y="59"/>
                    <a:pt x="87" y="59"/>
                  </a:cubicBezTo>
                  <a:cubicBezTo>
                    <a:pt x="87" y="58"/>
                    <a:pt x="86" y="58"/>
                    <a:pt x="85" y="57"/>
                  </a:cubicBezTo>
                  <a:cubicBezTo>
                    <a:pt x="84" y="56"/>
                    <a:pt x="82" y="55"/>
                    <a:pt x="81" y="54"/>
                  </a:cubicBezTo>
                  <a:cubicBezTo>
                    <a:pt x="78" y="52"/>
                    <a:pt x="74" y="51"/>
                    <a:pt x="71" y="49"/>
                  </a:cubicBezTo>
                  <a:cubicBezTo>
                    <a:pt x="67" y="48"/>
                    <a:pt x="64" y="47"/>
                    <a:pt x="60" y="47"/>
                  </a:cubicBezTo>
                  <a:cubicBezTo>
                    <a:pt x="59" y="47"/>
                    <a:pt x="57" y="47"/>
                    <a:pt x="55" y="47"/>
                  </a:cubicBezTo>
                  <a:cubicBezTo>
                    <a:pt x="54" y="47"/>
                    <a:pt x="54" y="47"/>
                    <a:pt x="53" y="47"/>
                  </a:cubicBezTo>
                  <a:cubicBezTo>
                    <a:pt x="53" y="43"/>
                    <a:pt x="50" y="40"/>
                    <a:pt x="47" y="39"/>
                  </a:cubicBezTo>
                  <a:cubicBezTo>
                    <a:pt x="47" y="39"/>
                    <a:pt x="47" y="38"/>
                    <a:pt x="47" y="38"/>
                  </a:cubicBezTo>
                  <a:cubicBezTo>
                    <a:pt x="48" y="36"/>
                    <a:pt x="49" y="34"/>
                    <a:pt x="49" y="32"/>
                  </a:cubicBezTo>
                  <a:cubicBezTo>
                    <a:pt x="50" y="29"/>
                    <a:pt x="50" y="25"/>
                    <a:pt x="50" y="21"/>
                  </a:cubicBezTo>
                  <a:cubicBezTo>
                    <a:pt x="50" y="18"/>
                    <a:pt x="50" y="14"/>
                    <a:pt x="49" y="11"/>
                  </a:cubicBezTo>
                  <a:cubicBezTo>
                    <a:pt x="49" y="9"/>
                    <a:pt x="48" y="7"/>
                    <a:pt x="48" y="5"/>
                  </a:cubicBezTo>
                  <a:cubicBezTo>
                    <a:pt x="47" y="5"/>
                    <a:pt x="47" y="4"/>
                    <a:pt x="46" y="3"/>
                  </a:cubicBezTo>
                  <a:cubicBezTo>
                    <a:pt x="46" y="2"/>
                    <a:pt x="46" y="1"/>
                    <a:pt x="45" y="0"/>
                  </a:cubicBezTo>
                  <a:cubicBezTo>
                    <a:pt x="45" y="1"/>
                    <a:pt x="44" y="2"/>
                    <a:pt x="44" y="3"/>
                  </a:cubicBezTo>
                  <a:cubicBezTo>
                    <a:pt x="43" y="4"/>
                    <a:pt x="43" y="5"/>
                    <a:pt x="43" y="5"/>
                  </a:cubicBezTo>
                  <a:cubicBezTo>
                    <a:pt x="42" y="7"/>
                    <a:pt x="42" y="9"/>
                    <a:pt x="41" y="11"/>
                  </a:cubicBezTo>
                  <a:cubicBezTo>
                    <a:pt x="41" y="14"/>
                    <a:pt x="40" y="18"/>
                    <a:pt x="40" y="21"/>
                  </a:cubicBezTo>
                  <a:cubicBezTo>
                    <a:pt x="40" y="25"/>
                    <a:pt x="41" y="29"/>
                    <a:pt x="41" y="32"/>
                  </a:cubicBezTo>
                  <a:cubicBezTo>
                    <a:pt x="42" y="34"/>
                    <a:pt x="42" y="36"/>
                    <a:pt x="43" y="38"/>
                  </a:cubicBezTo>
                  <a:cubicBezTo>
                    <a:pt x="43" y="38"/>
                    <a:pt x="43" y="39"/>
                    <a:pt x="44" y="39"/>
                  </a:cubicBezTo>
                  <a:cubicBezTo>
                    <a:pt x="40" y="40"/>
                    <a:pt x="38" y="43"/>
                    <a:pt x="37" y="47"/>
                  </a:cubicBezTo>
                  <a:cubicBezTo>
                    <a:pt x="37" y="47"/>
                    <a:pt x="37" y="47"/>
                    <a:pt x="37" y="47"/>
                  </a:cubicBezTo>
                  <a:cubicBezTo>
                    <a:pt x="36" y="47"/>
                    <a:pt x="36" y="46"/>
                    <a:pt x="35" y="47"/>
                  </a:cubicBezTo>
                  <a:cubicBezTo>
                    <a:pt x="33" y="47"/>
                    <a:pt x="31" y="47"/>
                    <a:pt x="29" y="47"/>
                  </a:cubicBezTo>
                  <a:cubicBezTo>
                    <a:pt x="25" y="47"/>
                    <a:pt x="22" y="48"/>
                    <a:pt x="19" y="49"/>
                  </a:cubicBezTo>
                  <a:cubicBezTo>
                    <a:pt x="15" y="51"/>
                    <a:pt x="12" y="52"/>
                    <a:pt x="9" y="54"/>
                  </a:cubicBezTo>
                  <a:cubicBezTo>
                    <a:pt x="7" y="55"/>
                    <a:pt x="6" y="56"/>
                    <a:pt x="4" y="57"/>
                  </a:cubicBezTo>
                  <a:cubicBezTo>
                    <a:pt x="3" y="58"/>
                    <a:pt x="3" y="58"/>
                    <a:pt x="2" y="59"/>
                  </a:cubicBezTo>
                  <a:cubicBezTo>
                    <a:pt x="1" y="60"/>
                    <a:pt x="1" y="60"/>
                    <a:pt x="0" y="61"/>
                  </a:cubicBezTo>
                  <a:cubicBezTo>
                    <a:pt x="1" y="61"/>
                    <a:pt x="2" y="61"/>
                    <a:pt x="3" y="61"/>
                  </a:cubicBezTo>
                  <a:cubicBezTo>
                    <a:pt x="4" y="61"/>
                    <a:pt x="5" y="61"/>
                    <a:pt x="6" y="61"/>
                  </a:cubicBezTo>
                  <a:cubicBezTo>
                    <a:pt x="8" y="61"/>
                    <a:pt x="9" y="61"/>
                    <a:pt x="11" y="61"/>
                  </a:cubicBezTo>
                  <a:cubicBezTo>
                    <a:pt x="15" y="60"/>
                    <a:pt x="18" y="60"/>
                    <a:pt x="22" y="58"/>
                  </a:cubicBezTo>
                  <a:cubicBezTo>
                    <a:pt x="25" y="57"/>
                    <a:pt x="28" y="56"/>
                    <a:pt x="31" y="54"/>
                  </a:cubicBezTo>
                  <a:cubicBezTo>
                    <a:pt x="33" y="53"/>
                    <a:pt x="35" y="52"/>
                    <a:pt x="36" y="51"/>
                  </a:cubicBezTo>
                  <a:cubicBezTo>
                    <a:pt x="37" y="50"/>
                    <a:pt x="37" y="50"/>
                    <a:pt x="38" y="49"/>
                  </a:cubicBezTo>
                  <a:cubicBezTo>
                    <a:pt x="39" y="51"/>
                    <a:pt x="40" y="53"/>
                    <a:pt x="42" y="54"/>
                  </a:cubicBezTo>
                  <a:cubicBezTo>
                    <a:pt x="36" y="117"/>
                    <a:pt x="36" y="117"/>
                    <a:pt x="36" y="117"/>
                  </a:cubicBezTo>
                  <a:cubicBezTo>
                    <a:pt x="54" y="117"/>
                    <a:pt x="54" y="117"/>
                    <a:pt x="54" y="117"/>
                  </a:cubicBezTo>
                  <a:cubicBezTo>
                    <a:pt x="48" y="54"/>
                    <a:pt x="48" y="54"/>
                    <a:pt x="48" y="54"/>
                  </a:cubicBezTo>
                  <a:cubicBezTo>
                    <a:pt x="50" y="53"/>
                    <a:pt x="51" y="52"/>
                    <a:pt x="52" y="50"/>
                  </a:cubicBezTo>
                  <a:close/>
                  <a:moveTo>
                    <a:pt x="45" y="50"/>
                  </a:moveTo>
                  <a:cubicBezTo>
                    <a:pt x="44" y="50"/>
                    <a:pt x="42" y="49"/>
                    <a:pt x="42" y="47"/>
                  </a:cubicBezTo>
                  <a:cubicBezTo>
                    <a:pt x="42" y="45"/>
                    <a:pt x="44" y="44"/>
                    <a:pt x="45" y="44"/>
                  </a:cubicBezTo>
                  <a:cubicBezTo>
                    <a:pt x="47" y="44"/>
                    <a:pt x="48" y="45"/>
                    <a:pt x="48" y="47"/>
                  </a:cubicBezTo>
                  <a:cubicBezTo>
                    <a:pt x="48" y="49"/>
                    <a:pt x="47" y="50"/>
                    <a:pt x="4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2" name="Freeform 25"/>
            <p:cNvSpPr>
              <a:spLocks noEditPoints="1"/>
            </p:cNvSpPr>
            <p:nvPr/>
          </p:nvSpPr>
          <p:spPr bwMode="auto">
            <a:xfrm>
              <a:off x="11085512" y="5348288"/>
              <a:ext cx="252413" cy="254000"/>
            </a:xfrm>
            <a:custGeom>
              <a:avLst/>
              <a:gdLst>
                <a:gd name="T0" fmla="*/ 48 w 51"/>
                <a:gd name="T1" fmla="*/ 17 h 51"/>
                <a:gd name="T2" fmla="*/ 46 w 51"/>
                <a:gd name="T3" fmla="*/ 15 h 51"/>
                <a:gd name="T4" fmla="*/ 40 w 51"/>
                <a:gd name="T5" fmla="*/ 13 h 51"/>
                <a:gd name="T6" fmla="*/ 34 w 51"/>
                <a:gd name="T7" fmla="*/ 11 h 51"/>
                <a:gd name="T8" fmla="*/ 31 w 51"/>
                <a:gd name="T9" fmla="*/ 11 h 51"/>
                <a:gd name="T10" fmla="*/ 30 w 51"/>
                <a:gd name="T11" fmla="*/ 11 h 51"/>
                <a:gd name="T12" fmla="*/ 27 w 51"/>
                <a:gd name="T13" fmla="*/ 7 h 51"/>
                <a:gd name="T14" fmla="*/ 27 w 51"/>
                <a:gd name="T15" fmla="*/ 6 h 51"/>
                <a:gd name="T16" fmla="*/ 28 w 51"/>
                <a:gd name="T17" fmla="*/ 3 h 51"/>
                <a:gd name="T18" fmla="*/ 28 w 51"/>
                <a:gd name="T19" fmla="*/ 0 h 51"/>
                <a:gd name="T20" fmla="*/ 23 w 51"/>
                <a:gd name="T21" fmla="*/ 1 h 51"/>
                <a:gd name="T22" fmla="*/ 24 w 51"/>
                <a:gd name="T23" fmla="*/ 3 h 51"/>
                <a:gd name="T24" fmla="*/ 24 w 51"/>
                <a:gd name="T25" fmla="*/ 6 h 51"/>
                <a:gd name="T26" fmla="*/ 25 w 51"/>
                <a:gd name="T27" fmla="*/ 7 h 51"/>
                <a:gd name="T28" fmla="*/ 21 w 51"/>
                <a:gd name="T29" fmla="*/ 11 h 51"/>
                <a:gd name="T30" fmla="*/ 21 w 51"/>
                <a:gd name="T31" fmla="*/ 11 h 51"/>
                <a:gd name="T32" fmla="*/ 20 w 51"/>
                <a:gd name="T33" fmla="*/ 11 h 51"/>
                <a:gd name="T34" fmla="*/ 17 w 51"/>
                <a:gd name="T35" fmla="*/ 11 h 51"/>
                <a:gd name="T36" fmla="*/ 11 w 51"/>
                <a:gd name="T37" fmla="*/ 13 h 51"/>
                <a:gd name="T38" fmla="*/ 5 w 51"/>
                <a:gd name="T39" fmla="*/ 15 h 51"/>
                <a:gd name="T40" fmla="*/ 3 w 51"/>
                <a:gd name="T41" fmla="*/ 17 h 51"/>
                <a:gd name="T42" fmla="*/ 1 w 51"/>
                <a:gd name="T43" fmla="*/ 18 h 51"/>
                <a:gd name="T44" fmla="*/ 0 w 51"/>
                <a:gd name="T45" fmla="*/ 19 h 51"/>
                <a:gd name="T46" fmla="*/ 2 w 51"/>
                <a:gd name="T47" fmla="*/ 19 h 51"/>
                <a:gd name="T48" fmla="*/ 3 w 51"/>
                <a:gd name="T49" fmla="*/ 19 h 51"/>
                <a:gd name="T50" fmla="*/ 7 w 51"/>
                <a:gd name="T51" fmla="*/ 19 h 51"/>
                <a:gd name="T52" fmla="*/ 12 w 51"/>
                <a:gd name="T53" fmla="*/ 18 h 51"/>
                <a:gd name="T54" fmla="*/ 18 w 51"/>
                <a:gd name="T55" fmla="*/ 15 h 51"/>
                <a:gd name="T56" fmla="*/ 21 w 51"/>
                <a:gd name="T57" fmla="*/ 13 h 51"/>
                <a:gd name="T58" fmla="*/ 22 w 51"/>
                <a:gd name="T59" fmla="*/ 13 h 51"/>
                <a:gd name="T60" fmla="*/ 24 w 51"/>
                <a:gd name="T61" fmla="*/ 15 h 51"/>
                <a:gd name="T62" fmla="*/ 21 w 51"/>
                <a:gd name="T63" fmla="*/ 51 h 51"/>
                <a:gd name="T64" fmla="*/ 31 w 51"/>
                <a:gd name="T65" fmla="*/ 51 h 51"/>
                <a:gd name="T66" fmla="*/ 27 w 51"/>
                <a:gd name="T67" fmla="*/ 15 h 51"/>
                <a:gd name="T68" fmla="*/ 30 w 51"/>
                <a:gd name="T69" fmla="*/ 13 h 51"/>
                <a:gd name="T70" fmla="*/ 30 w 51"/>
                <a:gd name="T71" fmla="*/ 13 h 51"/>
                <a:gd name="T72" fmla="*/ 33 w 51"/>
                <a:gd name="T73" fmla="*/ 15 h 51"/>
                <a:gd name="T74" fmla="*/ 38 w 51"/>
                <a:gd name="T75" fmla="*/ 18 h 51"/>
                <a:gd name="T76" fmla="*/ 44 w 51"/>
                <a:gd name="T77" fmla="*/ 19 h 51"/>
                <a:gd name="T78" fmla="*/ 47 w 51"/>
                <a:gd name="T79" fmla="*/ 19 h 51"/>
                <a:gd name="T80" fmla="*/ 49 w 51"/>
                <a:gd name="T81" fmla="*/ 19 h 51"/>
                <a:gd name="T82" fmla="*/ 51 w 51"/>
                <a:gd name="T83" fmla="*/ 19 h 51"/>
                <a:gd name="T84" fmla="*/ 49 w 51"/>
                <a:gd name="T85" fmla="*/ 18 h 51"/>
                <a:gd name="T86" fmla="*/ 48 w 51"/>
                <a:gd name="T87" fmla="*/ 17 h 51"/>
                <a:gd name="T88" fmla="*/ 26 w 51"/>
                <a:gd name="T89" fmla="*/ 13 h 51"/>
                <a:gd name="T90" fmla="*/ 24 w 51"/>
                <a:gd name="T91" fmla="*/ 11 h 51"/>
                <a:gd name="T92" fmla="*/ 26 w 51"/>
                <a:gd name="T93" fmla="*/ 10 h 51"/>
                <a:gd name="T94" fmla="*/ 27 w 51"/>
                <a:gd name="T95" fmla="*/ 11 h 51"/>
                <a:gd name="T96" fmla="*/ 26 w 51"/>
                <a:gd name="T9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1">
                  <a:moveTo>
                    <a:pt x="48" y="17"/>
                  </a:moveTo>
                  <a:cubicBezTo>
                    <a:pt x="47" y="16"/>
                    <a:pt x="46" y="16"/>
                    <a:pt x="46" y="15"/>
                  </a:cubicBezTo>
                  <a:cubicBezTo>
                    <a:pt x="44" y="14"/>
                    <a:pt x="42" y="13"/>
                    <a:pt x="40" y="13"/>
                  </a:cubicBezTo>
                  <a:cubicBezTo>
                    <a:pt x="38" y="12"/>
                    <a:pt x="36" y="12"/>
                    <a:pt x="34" y="11"/>
                  </a:cubicBezTo>
                  <a:cubicBezTo>
                    <a:pt x="33" y="11"/>
                    <a:pt x="32" y="11"/>
                    <a:pt x="31" y="11"/>
                  </a:cubicBezTo>
                  <a:cubicBezTo>
                    <a:pt x="31" y="11"/>
                    <a:pt x="30" y="11"/>
                    <a:pt x="30" y="11"/>
                  </a:cubicBezTo>
                  <a:cubicBezTo>
                    <a:pt x="30" y="9"/>
                    <a:pt x="28" y="7"/>
                    <a:pt x="27" y="7"/>
                  </a:cubicBezTo>
                  <a:cubicBezTo>
                    <a:pt x="27" y="7"/>
                    <a:pt x="27" y="6"/>
                    <a:pt x="27" y="6"/>
                  </a:cubicBezTo>
                  <a:cubicBezTo>
                    <a:pt x="27" y="5"/>
                    <a:pt x="28" y="4"/>
                    <a:pt x="28" y="3"/>
                  </a:cubicBezTo>
                  <a:cubicBezTo>
                    <a:pt x="28" y="2"/>
                    <a:pt x="28" y="1"/>
                    <a:pt x="28" y="0"/>
                  </a:cubicBezTo>
                  <a:cubicBezTo>
                    <a:pt x="27" y="0"/>
                    <a:pt x="25" y="1"/>
                    <a:pt x="23" y="1"/>
                  </a:cubicBezTo>
                  <a:cubicBezTo>
                    <a:pt x="23" y="1"/>
                    <a:pt x="23" y="2"/>
                    <a:pt x="24" y="3"/>
                  </a:cubicBezTo>
                  <a:cubicBezTo>
                    <a:pt x="24" y="4"/>
                    <a:pt x="24" y="5"/>
                    <a:pt x="24" y="6"/>
                  </a:cubicBezTo>
                  <a:cubicBezTo>
                    <a:pt x="24" y="6"/>
                    <a:pt x="25" y="7"/>
                    <a:pt x="25" y="7"/>
                  </a:cubicBezTo>
                  <a:cubicBezTo>
                    <a:pt x="23" y="7"/>
                    <a:pt x="21" y="9"/>
                    <a:pt x="21" y="11"/>
                  </a:cubicBezTo>
                  <a:cubicBezTo>
                    <a:pt x="21" y="11"/>
                    <a:pt x="21" y="11"/>
                    <a:pt x="21" y="11"/>
                  </a:cubicBezTo>
                  <a:cubicBezTo>
                    <a:pt x="21" y="11"/>
                    <a:pt x="20" y="11"/>
                    <a:pt x="20" y="11"/>
                  </a:cubicBezTo>
                  <a:cubicBezTo>
                    <a:pt x="19" y="11"/>
                    <a:pt x="18" y="11"/>
                    <a:pt x="17" y="11"/>
                  </a:cubicBezTo>
                  <a:cubicBezTo>
                    <a:pt x="15" y="12"/>
                    <a:pt x="13" y="12"/>
                    <a:pt x="11" y="13"/>
                  </a:cubicBezTo>
                  <a:cubicBezTo>
                    <a:pt x="9" y="13"/>
                    <a:pt x="7" y="14"/>
                    <a:pt x="5" y="15"/>
                  </a:cubicBezTo>
                  <a:cubicBezTo>
                    <a:pt x="4" y="16"/>
                    <a:pt x="3" y="16"/>
                    <a:pt x="3" y="17"/>
                  </a:cubicBezTo>
                  <a:cubicBezTo>
                    <a:pt x="2" y="17"/>
                    <a:pt x="2" y="18"/>
                    <a:pt x="1" y="18"/>
                  </a:cubicBezTo>
                  <a:cubicBezTo>
                    <a:pt x="1" y="18"/>
                    <a:pt x="1" y="19"/>
                    <a:pt x="0" y="19"/>
                  </a:cubicBezTo>
                  <a:cubicBezTo>
                    <a:pt x="1" y="19"/>
                    <a:pt x="1" y="19"/>
                    <a:pt x="2" y="19"/>
                  </a:cubicBezTo>
                  <a:cubicBezTo>
                    <a:pt x="2" y="19"/>
                    <a:pt x="3" y="19"/>
                    <a:pt x="3" y="19"/>
                  </a:cubicBezTo>
                  <a:cubicBezTo>
                    <a:pt x="5" y="19"/>
                    <a:pt x="6" y="19"/>
                    <a:pt x="7" y="19"/>
                  </a:cubicBezTo>
                  <a:cubicBezTo>
                    <a:pt x="9" y="19"/>
                    <a:pt x="11" y="18"/>
                    <a:pt x="12" y="18"/>
                  </a:cubicBezTo>
                  <a:cubicBezTo>
                    <a:pt x="14" y="17"/>
                    <a:pt x="16" y="16"/>
                    <a:pt x="18" y="15"/>
                  </a:cubicBezTo>
                  <a:cubicBezTo>
                    <a:pt x="19" y="15"/>
                    <a:pt x="20" y="14"/>
                    <a:pt x="21" y="13"/>
                  </a:cubicBezTo>
                  <a:cubicBezTo>
                    <a:pt x="21" y="13"/>
                    <a:pt x="21" y="13"/>
                    <a:pt x="22" y="13"/>
                  </a:cubicBezTo>
                  <a:cubicBezTo>
                    <a:pt x="22" y="14"/>
                    <a:pt x="23" y="15"/>
                    <a:pt x="24" y="15"/>
                  </a:cubicBezTo>
                  <a:cubicBezTo>
                    <a:pt x="21" y="51"/>
                    <a:pt x="21" y="51"/>
                    <a:pt x="21" y="51"/>
                  </a:cubicBezTo>
                  <a:cubicBezTo>
                    <a:pt x="31" y="51"/>
                    <a:pt x="31" y="51"/>
                    <a:pt x="31" y="51"/>
                  </a:cubicBezTo>
                  <a:cubicBezTo>
                    <a:pt x="27" y="15"/>
                    <a:pt x="27" y="15"/>
                    <a:pt x="27" y="15"/>
                  </a:cubicBezTo>
                  <a:cubicBezTo>
                    <a:pt x="28" y="15"/>
                    <a:pt x="29" y="14"/>
                    <a:pt x="30" y="13"/>
                  </a:cubicBezTo>
                  <a:cubicBezTo>
                    <a:pt x="30" y="13"/>
                    <a:pt x="30" y="13"/>
                    <a:pt x="30" y="13"/>
                  </a:cubicBezTo>
                  <a:cubicBezTo>
                    <a:pt x="31" y="14"/>
                    <a:pt x="32" y="15"/>
                    <a:pt x="33" y="15"/>
                  </a:cubicBezTo>
                  <a:cubicBezTo>
                    <a:pt x="35" y="16"/>
                    <a:pt x="36" y="17"/>
                    <a:pt x="38" y="18"/>
                  </a:cubicBezTo>
                  <a:cubicBezTo>
                    <a:pt x="40" y="18"/>
                    <a:pt x="42" y="19"/>
                    <a:pt x="44" y="19"/>
                  </a:cubicBezTo>
                  <a:cubicBezTo>
                    <a:pt x="45" y="19"/>
                    <a:pt x="46" y="19"/>
                    <a:pt x="47" y="19"/>
                  </a:cubicBezTo>
                  <a:cubicBezTo>
                    <a:pt x="48" y="19"/>
                    <a:pt x="48" y="19"/>
                    <a:pt x="49" y="19"/>
                  </a:cubicBezTo>
                  <a:cubicBezTo>
                    <a:pt x="49" y="19"/>
                    <a:pt x="50" y="19"/>
                    <a:pt x="51" y="19"/>
                  </a:cubicBezTo>
                  <a:cubicBezTo>
                    <a:pt x="50" y="19"/>
                    <a:pt x="50" y="18"/>
                    <a:pt x="49" y="18"/>
                  </a:cubicBezTo>
                  <a:cubicBezTo>
                    <a:pt x="49" y="18"/>
                    <a:pt x="49" y="17"/>
                    <a:pt x="48" y="17"/>
                  </a:cubicBezTo>
                  <a:close/>
                  <a:moveTo>
                    <a:pt x="26" y="13"/>
                  </a:moveTo>
                  <a:cubicBezTo>
                    <a:pt x="25" y="13"/>
                    <a:pt x="24" y="12"/>
                    <a:pt x="24" y="11"/>
                  </a:cubicBezTo>
                  <a:cubicBezTo>
                    <a:pt x="24" y="10"/>
                    <a:pt x="25" y="10"/>
                    <a:pt x="26" y="10"/>
                  </a:cubicBezTo>
                  <a:cubicBezTo>
                    <a:pt x="27" y="10"/>
                    <a:pt x="27" y="10"/>
                    <a:pt x="27" y="11"/>
                  </a:cubicBezTo>
                  <a:cubicBezTo>
                    <a:pt x="27" y="12"/>
                    <a:pt x="27" y="13"/>
                    <a:pt x="2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Freeform 26"/>
            <p:cNvSpPr>
              <a:spLocks/>
            </p:cNvSpPr>
            <p:nvPr/>
          </p:nvSpPr>
          <p:spPr bwMode="auto">
            <a:xfrm>
              <a:off x="11204575" y="5273675"/>
              <a:ext cx="14288" cy="25400"/>
            </a:xfrm>
            <a:custGeom>
              <a:avLst/>
              <a:gdLst>
                <a:gd name="T0" fmla="*/ 3 w 3"/>
                <a:gd name="T1" fmla="*/ 3 h 5"/>
                <a:gd name="T2" fmla="*/ 3 w 3"/>
                <a:gd name="T3" fmla="*/ 3 h 5"/>
                <a:gd name="T4" fmla="*/ 2 w 3"/>
                <a:gd name="T5" fmla="*/ 1 h 5"/>
                <a:gd name="T6" fmla="*/ 2 w 3"/>
                <a:gd name="T7" fmla="*/ 0 h 5"/>
                <a:gd name="T8" fmla="*/ 1 w 3"/>
                <a:gd name="T9" fmla="*/ 1 h 5"/>
                <a:gd name="T10" fmla="*/ 0 w 3"/>
                <a:gd name="T11" fmla="*/ 3 h 5"/>
                <a:gd name="T12" fmla="*/ 0 w 3"/>
                <a:gd name="T13" fmla="*/ 5 h 5"/>
                <a:gd name="T14" fmla="*/ 1 w 3"/>
                <a:gd name="T15" fmla="*/ 4 h 5"/>
                <a:gd name="T16" fmla="*/ 3 w 3"/>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3"/>
                  </a:moveTo>
                  <a:cubicBezTo>
                    <a:pt x="3" y="3"/>
                    <a:pt x="3" y="3"/>
                    <a:pt x="3" y="3"/>
                  </a:cubicBezTo>
                  <a:cubicBezTo>
                    <a:pt x="3" y="2"/>
                    <a:pt x="3" y="2"/>
                    <a:pt x="2" y="1"/>
                  </a:cubicBezTo>
                  <a:cubicBezTo>
                    <a:pt x="2" y="1"/>
                    <a:pt x="2" y="0"/>
                    <a:pt x="2" y="0"/>
                  </a:cubicBezTo>
                  <a:cubicBezTo>
                    <a:pt x="1" y="0"/>
                    <a:pt x="1" y="1"/>
                    <a:pt x="1" y="1"/>
                  </a:cubicBezTo>
                  <a:cubicBezTo>
                    <a:pt x="1" y="2"/>
                    <a:pt x="1" y="2"/>
                    <a:pt x="0" y="3"/>
                  </a:cubicBezTo>
                  <a:cubicBezTo>
                    <a:pt x="0" y="4"/>
                    <a:pt x="0" y="4"/>
                    <a:pt x="0" y="5"/>
                  </a:cubicBezTo>
                  <a:cubicBezTo>
                    <a:pt x="0" y="5"/>
                    <a:pt x="1" y="5"/>
                    <a:pt x="1" y="4"/>
                  </a:cubicBezTo>
                  <a:cubicBezTo>
                    <a:pt x="2" y="4"/>
                    <a:pt x="2" y="4"/>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4" name="Freeform 27"/>
            <p:cNvSpPr>
              <a:spLocks noEditPoints="1"/>
            </p:cNvSpPr>
            <p:nvPr/>
          </p:nvSpPr>
          <p:spPr bwMode="auto">
            <a:xfrm>
              <a:off x="11447463" y="5348288"/>
              <a:ext cx="254000" cy="254000"/>
            </a:xfrm>
            <a:custGeom>
              <a:avLst/>
              <a:gdLst>
                <a:gd name="T0" fmla="*/ 49 w 51"/>
                <a:gd name="T1" fmla="*/ 18 h 51"/>
                <a:gd name="T2" fmla="*/ 48 w 51"/>
                <a:gd name="T3" fmla="*/ 17 h 51"/>
                <a:gd name="T4" fmla="*/ 46 w 51"/>
                <a:gd name="T5" fmla="*/ 15 h 51"/>
                <a:gd name="T6" fmla="*/ 40 w 51"/>
                <a:gd name="T7" fmla="*/ 13 h 51"/>
                <a:gd name="T8" fmla="*/ 34 w 51"/>
                <a:gd name="T9" fmla="*/ 11 h 51"/>
                <a:gd name="T10" fmla="*/ 31 w 51"/>
                <a:gd name="T11" fmla="*/ 11 h 51"/>
                <a:gd name="T12" fmla="*/ 30 w 51"/>
                <a:gd name="T13" fmla="*/ 11 h 51"/>
                <a:gd name="T14" fmla="*/ 27 w 51"/>
                <a:gd name="T15" fmla="*/ 7 h 51"/>
                <a:gd name="T16" fmla="*/ 27 w 51"/>
                <a:gd name="T17" fmla="*/ 6 h 51"/>
                <a:gd name="T18" fmla="*/ 28 w 51"/>
                <a:gd name="T19" fmla="*/ 3 h 51"/>
                <a:gd name="T20" fmla="*/ 28 w 51"/>
                <a:gd name="T21" fmla="*/ 1 h 51"/>
                <a:gd name="T22" fmla="*/ 28 w 51"/>
                <a:gd name="T23" fmla="*/ 1 h 51"/>
                <a:gd name="T24" fmla="*/ 23 w 51"/>
                <a:gd name="T25" fmla="*/ 0 h 51"/>
                <a:gd name="T26" fmla="*/ 24 w 51"/>
                <a:gd name="T27" fmla="*/ 3 h 51"/>
                <a:gd name="T28" fmla="*/ 24 w 51"/>
                <a:gd name="T29" fmla="*/ 6 h 51"/>
                <a:gd name="T30" fmla="*/ 25 w 51"/>
                <a:gd name="T31" fmla="*/ 7 h 51"/>
                <a:gd name="T32" fmla="*/ 21 w 51"/>
                <a:gd name="T33" fmla="*/ 11 h 51"/>
                <a:gd name="T34" fmla="*/ 21 w 51"/>
                <a:gd name="T35" fmla="*/ 11 h 51"/>
                <a:gd name="T36" fmla="*/ 20 w 51"/>
                <a:gd name="T37" fmla="*/ 11 h 51"/>
                <a:gd name="T38" fmla="*/ 17 w 51"/>
                <a:gd name="T39" fmla="*/ 11 h 51"/>
                <a:gd name="T40" fmla="*/ 11 w 51"/>
                <a:gd name="T41" fmla="*/ 13 h 51"/>
                <a:gd name="T42" fmla="*/ 5 w 51"/>
                <a:gd name="T43" fmla="*/ 15 h 51"/>
                <a:gd name="T44" fmla="*/ 3 w 51"/>
                <a:gd name="T45" fmla="*/ 17 h 51"/>
                <a:gd name="T46" fmla="*/ 1 w 51"/>
                <a:gd name="T47" fmla="*/ 18 h 51"/>
                <a:gd name="T48" fmla="*/ 0 w 51"/>
                <a:gd name="T49" fmla="*/ 19 h 51"/>
                <a:gd name="T50" fmla="*/ 2 w 51"/>
                <a:gd name="T51" fmla="*/ 19 h 51"/>
                <a:gd name="T52" fmla="*/ 3 w 51"/>
                <a:gd name="T53" fmla="*/ 19 h 51"/>
                <a:gd name="T54" fmla="*/ 7 w 51"/>
                <a:gd name="T55" fmla="*/ 19 h 51"/>
                <a:gd name="T56" fmla="*/ 12 w 51"/>
                <a:gd name="T57" fmla="*/ 18 h 51"/>
                <a:gd name="T58" fmla="*/ 18 w 51"/>
                <a:gd name="T59" fmla="*/ 15 h 51"/>
                <a:gd name="T60" fmla="*/ 21 w 51"/>
                <a:gd name="T61" fmla="*/ 13 h 51"/>
                <a:gd name="T62" fmla="*/ 22 w 51"/>
                <a:gd name="T63" fmla="*/ 13 h 51"/>
                <a:gd name="T64" fmla="*/ 24 w 51"/>
                <a:gd name="T65" fmla="*/ 15 h 51"/>
                <a:gd name="T66" fmla="*/ 21 w 51"/>
                <a:gd name="T67" fmla="*/ 51 h 51"/>
                <a:gd name="T68" fmla="*/ 31 w 51"/>
                <a:gd name="T69" fmla="*/ 51 h 51"/>
                <a:gd name="T70" fmla="*/ 27 w 51"/>
                <a:gd name="T71" fmla="*/ 15 h 51"/>
                <a:gd name="T72" fmla="*/ 30 w 51"/>
                <a:gd name="T73" fmla="*/ 13 h 51"/>
                <a:gd name="T74" fmla="*/ 30 w 51"/>
                <a:gd name="T75" fmla="*/ 13 h 51"/>
                <a:gd name="T76" fmla="*/ 33 w 51"/>
                <a:gd name="T77" fmla="*/ 15 h 51"/>
                <a:gd name="T78" fmla="*/ 38 w 51"/>
                <a:gd name="T79" fmla="*/ 18 h 51"/>
                <a:gd name="T80" fmla="*/ 44 w 51"/>
                <a:gd name="T81" fmla="*/ 19 h 51"/>
                <a:gd name="T82" fmla="*/ 47 w 51"/>
                <a:gd name="T83" fmla="*/ 19 h 51"/>
                <a:gd name="T84" fmla="*/ 49 w 51"/>
                <a:gd name="T85" fmla="*/ 19 h 51"/>
                <a:gd name="T86" fmla="*/ 51 w 51"/>
                <a:gd name="T87" fmla="*/ 19 h 51"/>
                <a:gd name="T88" fmla="*/ 49 w 51"/>
                <a:gd name="T89" fmla="*/ 18 h 51"/>
                <a:gd name="T90" fmla="*/ 26 w 51"/>
                <a:gd name="T91" fmla="*/ 13 h 51"/>
                <a:gd name="T92" fmla="*/ 24 w 51"/>
                <a:gd name="T93" fmla="*/ 11 h 51"/>
                <a:gd name="T94" fmla="*/ 26 w 51"/>
                <a:gd name="T95" fmla="*/ 10 h 51"/>
                <a:gd name="T96" fmla="*/ 27 w 51"/>
                <a:gd name="T97" fmla="*/ 11 h 51"/>
                <a:gd name="T98" fmla="*/ 26 w 51"/>
                <a:gd name="T9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 h="51">
                  <a:moveTo>
                    <a:pt x="49" y="18"/>
                  </a:moveTo>
                  <a:cubicBezTo>
                    <a:pt x="49" y="18"/>
                    <a:pt x="49" y="17"/>
                    <a:pt x="48" y="17"/>
                  </a:cubicBezTo>
                  <a:cubicBezTo>
                    <a:pt x="47" y="16"/>
                    <a:pt x="46" y="16"/>
                    <a:pt x="46" y="15"/>
                  </a:cubicBezTo>
                  <a:cubicBezTo>
                    <a:pt x="44" y="14"/>
                    <a:pt x="42" y="13"/>
                    <a:pt x="40" y="13"/>
                  </a:cubicBezTo>
                  <a:cubicBezTo>
                    <a:pt x="38" y="12"/>
                    <a:pt x="36" y="12"/>
                    <a:pt x="34" y="11"/>
                  </a:cubicBezTo>
                  <a:cubicBezTo>
                    <a:pt x="33" y="11"/>
                    <a:pt x="32" y="11"/>
                    <a:pt x="31" y="11"/>
                  </a:cubicBezTo>
                  <a:cubicBezTo>
                    <a:pt x="31" y="11"/>
                    <a:pt x="30" y="11"/>
                    <a:pt x="30" y="11"/>
                  </a:cubicBezTo>
                  <a:cubicBezTo>
                    <a:pt x="30" y="9"/>
                    <a:pt x="28" y="7"/>
                    <a:pt x="27" y="7"/>
                  </a:cubicBezTo>
                  <a:cubicBezTo>
                    <a:pt x="27" y="7"/>
                    <a:pt x="27" y="6"/>
                    <a:pt x="27" y="6"/>
                  </a:cubicBezTo>
                  <a:cubicBezTo>
                    <a:pt x="27" y="5"/>
                    <a:pt x="28" y="4"/>
                    <a:pt x="28" y="3"/>
                  </a:cubicBezTo>
                  <a:cubicBezTo>
                    <a:pt x="28" y="2"/>
                    <a:pt x="28" y="1"/>
                    <a:pt x="28" y="1"/>
                  </a:cubicBezTo>
                  <a:cubicBezTo>
                    <a:pt x="28" y="1"/>
                    <a:pt x="28" y="1"/>
                    <a:pt x="28" y="1"/>
                  </a:cubicBezTo>
                  <a:cubicBezTo>
                    <a:pt x="26" y="1"/>
                    <a:pt x="25" y="0"/>
                    <a:pt x="23" y="0"/>
                  </a:cubicBezTo>
                  <a:cubicBezTo>
                    <a:pt x="23" y="1"/>
                    <a:pt x="23" y="2"/>
                    <a:pt x="24" y="3"/>
                  </a:cubicBezTo>
                  <a:cubicBezTo>
                    <a:pt x="24" y="4"/>
                    <a:pt x="24" y="5"/>
                    <a:pt x="24" y="6"/>
                  </a:cubicBezTo>
                  <a:cubicBezTo>
                    <a:pt x="24" y="6"/>
                    <a:pt x="25" y="7"/>
                    <a:pt x="25" y="7"/>
                  </a:cubicBezTo>
                  <a:cubicBezTo>
                    <a:pt x="23" y="7"/>
                    <a:pt x="21" y="9"/>
                    <a:pt x="21" y="11"/>
                  </a:cubicBezTo>
                  <a:cubicBezTo>
                    <a:pt x="21" y="11"/>
                    <a:pt x="21" y="11"/>
                    <a:pt x="21" y="11"/>
                  </a:cubicBezTo>
                  <a:cubicBezTo>
                    <a:pt x="21" y="11"/>
                    <a:pt x="20" y="11"/>
                    <a:pt x="20" y="11"/>
                  </a:cubicBezTo>
                  <a:cubicBezTo>
                    <a:pt x="19" y="11"/>
                    <a:pt x="18" y="11"/>
                    <a:pt x="17" y="11"/>
                  </a:cubicBezTo>
                  <a:cubicBezTo>
                    <a:pt x="15" y="12"/>
                    <a:pt x="13" y="12"/>
                    <a:pt x="11" y="13"/>
                  </a:cubicBezTo>
                  <a:cubicBezTo>
                    <a:pt x="9" y="13"/>
                    <a:pt x="7" y="14"/>
                    <a:pt x="5" y="15"/>
                  </a:cubicBezTo>
                  <a:cubicBezTo>
                    <a:pt x="4" y="16"/>
                    <a:pt x="3" y="16"/>
                    <a:pt x="3" y="17"/>
                  </a:cubicBezTo>
                  <a:cubicBezTo>
                    <a:pt x="2" y="17"/>
                    <a:pt x="2" y="18"/>
                    <a:pt x="1" y="18"/>
                  </a:cubicBezTo>
                  <a:cubicBezTo>
                    <a:pt x="1" y="18"/>
                    <a:pt x="1" y="19"/>
                    <a:pt x="0" y="19"/>
                  </a:cubicBezTo>
                  <a:cubicBezTo>
                    <a:pt x="1" y="19"/>
                    <a:pt x="1" y="19"/>
                    <a:pt x="2" y="19"/>
                  </a:cubicBezTo>
                  <a:cubicBezTo>
                    <a:pt x="2" y="19"/>
                    <a:pt x="3" y="19"/>
                    <a:pt x="3" y="19"/>
                  </a:cubicBezTo>
                  <a:cubicBezTo>
                    <a:pt x="5" y="19"/>
                    <a:pt x="6" y="19"/>
                    <a:pt x="7" y="19"/>
                  </a:cubicBezTo>
                  <a:cubicBezTo>
                    <a:pt x="9" y="19"/>
                    <a:pt x="11" y="18"/>
                    <a:pt x="12" y="18"/>
                  </a:cubicBezTo>
                  <a:cubicBezTo>
                    <a:pt x="14" y="17"/>
                    <a:pt x="16" y="16"/>
                    <a:pt x="18" y="15"/>
                  </a:cubicBezTo>
                  <a:cubicBezTo>
                    <a:pt x="19" y="15"/>
                    <a:pt x="20" y="14"/>
                    <a:pt x="21" y="13"/>
                  </a:cubicBezTo>
                  <a:cubicBezTo>
                    <a:pt x="21" y="13"/>
                    <a:pt x="21" y="13"/>
                    <a:pt x="22" y="13"/>
                  </a:cubicBezTo>
                  <a:cubicBezTo>
                    <a:pt x="22" y="14"/>
                    <a:pt x="23" y="15"/>
                    <a:pt x="24" y="15"/>
                  </a:cubicBezTo>
                  <a:cubicBezTo>
                    <a:pt x="21" y="51"/>
                    <a:pt x="21" y="51"/>
                    <a:pt x="21" y="51"/>
                  </a:cubicBezTo>
                  <a:cubicBezTo>
                    <a:pt x="31" y="51"/>
                    <a:pt x="31" y="51"/>
                    <a:pt x="31" y="51"/>
                  </a:cubicBezTo>
                  <a:cubicBezTo>
                    <a:pt x="27" y="15"/>
                    <a:pt x="27" y="15"/>
                    <a:pt x="27" y="15"/>
                  </a:cubicBezTo>
                  <a:cubicBezTo>
                    <a:pt x="28" y="15"/>
                    <a:pt x="29" y="14"/>
                    <a:pt x="30" y="13"/>
                  </a:cubicBezTo>
                  <a:cubicBezTo>
                    <a:pt x="30" y="13"/>
                    <a:pt x="30" y="13"/>
                    <a:pt x="30" y="13"/>
                  </a:cubicBezTo>
                  <a:cubicBezTo>
                    <a:pt x="31" y="14"/>
                    <a:pt x="32" y="15"/>
                    <a:pt x="33" y="15"/>
                  </a:cubicBezTo>
                  <a:cubicBezTo>
                    <a:pt x="35" y="16"/>
                    <a:pt x="36" y="17"/>
                    <a:pt x="38" y="18"/>
                  </a:cubicBezTo>
                  <a:cubicBezTo>
                    <a:pt x="40" y="18"/>
                    <a:pt x="42" y="19"/>
                    <a:pt x="44" y="19"/>
                  </a:cubicBezTo>
                  <a:cubicBezTo>
                    <a:pt x="45" y="19"/>
                    <a:pt x="46" y="19"/>
                    <a:pt x="47" y="19"/>
                  </a:cubicBezTo>
                  <a:cubicBezTo>
                    <a:pt x="48" y="19"/>
                    <a:pt x="48" y="19"/>
                    <a:pt x="49" y="19"/>
                  </a:cubicBezTo>
                  <a:cubicBezTo>
                    <a:pt x="49" y="19"/>
                    <a:pt x="50" y="19"/>
                    <a:pt x="51" y="19"/>
                  </a:cubicBezTo>
                  <a:cubicBezTo>
                    <a:pt x="50" y="19"/>
                    <a:pt x="50" y="18"/>
                    <a:pt x="49" y="18"/>
                  </a:cubicBezTo>
                  <a:close/>
                  <a:moveTo>
                    <a:pt x="26" y="13"/>
                  </a:moveTo>
                  <a:cubicBezTo>
                    <a:pt x="25" y="13"/>
                    <a:pt x="24" y="12"/>
                    <a:pt x="24" y="11"/>
                  </a:cubicBezTo>
                  <a:cubicBezTo>
                    <a:pt x="24" y="10"/>
                    <a:pt x="25" y="10"/>
                    <a:pt x="26" y="10"/>
                  </a:cubicBezTo>
                  <a:cubicBezTo>
                    <a:pt x="27" y="10"/>
                    <a:pt x="27" y="10"/>
                    <a:pt x="27" y="11"/>
                  </a:cubicBezTo>
                  <a:cubicBezTo>
                    <a:pt x="27" y="12"/>
                    <a:pt x="27" y="13"/>
                    <a:pt x="2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5" name="Freeform 28"/>
            <p:cNvSpPr>
              <a:spLocks/>
            </p:cNvSpPr>
            <p:nvPr/>
          </p:nvSpPr>
          <p:spPr bwMode="auto">
            <a:xfrm>
              <a:off x="11566525" y="5273675"/>
              <a:ext cx="20638" cy="30163"/>
            </a:xfrm>
            <a:custGeom>
              <a:avLst/>
              <a:gdLst>
                <a:gd name="T0" fmla="*/ 4 w 4"/>
                <a:gd name="T1" fmla="*/ 6 h 6"/>
                <a:gd name="T2" fmla="*/ 3 w 4"/>
                <a:gd name="T3" fmla="*/ 3 h 6"/>
                <a:gd name="T4" fmla="*/ 2 w 4"/>
                <a:gd name="T5" fmla="*/ 1 h 6"/>
                <a:gd name="T6" fmla="*/ 2 w 4"/>
                <a:gd name="T7" fmla="*/ 0 h 6"/>
                <a:gd name="T8" fmla="*/ 1 w 4"/>
                <a:gd name="T9" fmla="*/ 1 h 6"/>
                <a:gd name="T10" fmla="*/ 0 w 4"/>
                <a:gd name="T11" fmla="*/ 3 h 6"/>
                <a:gd name="T12" fmla="*/ 0 w 4"/>
                <a:gd name="T13" fmla="*/ 4 h 6"/>
                <a:gd name="T14" fmla="*/ 2 w 4"/>
                <a:gd name="T15" fmla="*/ 4 h 6"/>
                <a:gd name="T16" fmla="*/ 4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4" y="6"/>
                  </a:moveTo>
                  <a:cubicBezTo>
                    <a:pt x="3" y="5"/>
                    <a:pt x="3" y="4"/>
                    <a:pt x="3" y="3"/>
                  </a:cubicBezTo>
                  <a:cubicBezTo>
                    <a:pt x="3" y="2"/>
                    <a:pt x="3" y="2"/>
                    <a:pt x="2" y="1"/>
                  </a:cubicBezTo>
                  <a:cubicBezTo>
                    <a:pt x="2" y="1"/>
                    <a:pt x="2" y="0"/>
                    <a:pt x="2" y="0"/>
                  </a:cubicBezTo>
                  <a:cubicBezTo>
                    <a:pt x="1" y="0"/>
                    <a:pt x="1" y="1"/>
                    <a:pt x="1" y="1"/>
                  </a:cubicBezTo>
                  <a:cubicBezTo>
                    <a:pt x="1" y="2"/>
                    <a:pt x="1" y="2"/>
                    <a:pt x="0" y="3"/>
                  </a:cubicBezTo>
                  <a:cubicBezTo>
                    <a:pt x="0" y="3"/>
                    <a:pt x="0" y="3"/>
                    <a:pt x="0" y="4"/>
                  </a:cubicBezTo>
                  <a:cubicBezTo>
                    <a:pt x="1" y="4"/>
                    <a:pt x="1" y="4"/>
                    <a:pt x="2" y="4"/>
                  </a:cubicBezTo>
                  <a:cubicBezTo>
                    <a:pt x="2"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7" name="Slide Number Placeholder 26"/>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28</a:t>
            </a:fld>
            <a:endParaRPr lang="en-US">
              <a:cs typeface="+mn-ea"/>
              <a:sym typeface="+mn-lt"/>
            </a:endParaRPr>
          </a:p>
        </p:txBody>
      </p:sp>
    </p:spTree>
    <p:extLst>
      <p:ext uri="{BB962C8B-B14F-4D97-AF65-F5344CB8AC3E}">
        <p14:creationId xmlns:p14="http://schemas.microsoft.com/office/powerpoint/2010/main" val="83620597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1500"/>
                                </p:stCondLst>
                                <p:childTnLst>
                                  <p:par>
                                    <p:cTn id="26" presetID="21"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500"/>
                                            <p:tgtEl>
                                              <p:spTgt spid="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52">
                                                <p:graphicEl>
                                                  <a:chart seriesIdx="-3" categoryIdx="-3" bldStep="gridLegend"/>
                                                </p:graphicEl>
                                              </p:spTgt>
                                            </p:tgtEl>
                                            <p:attrNameLst>
                                              <p:attrName>style.visibility</p:attrName>
                                            </p:attrNameLst>
                                          </p:cBhvr>
                                          <p:to>
                                            <p:strVal val="visible"/>
                                          </p:to>
                                        </p:set>
                                        <p:animEffect transition="in" filter="wipe(left)">
                                          <p:cBhvr>
                                            <p:cTn id="32" dur="500"/>
                                            <p:tgtEl>
                                              <p:spTgt spid="52">
                                                <p:graphicEl>
                                                  <a:chart seriesIdx="-3" categoryIdx="-3" bldStep="gridLegend"/>
                                                </p:graphic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52">
                                                <p:graphicEl>
                                                  <a:chart seriesIdx="0" categoryIdx="-4" bldStep="series"/>
                                                </p:graphicEl>
                                              </p:spTgt>
                                            </p:tgtEl>
                                            <p:attrNameLst>
                                              <p:attrName>style.visibility</p:attrName>
                                            </p:attrNameLst>
                                          </p:cBhvr>
                                          <p:to>
                                            <p:strVal val="visible"/>
                                          </p:to>
                                        </p:set>
                                        <p:animEffect transition="in" filter="wipe(left)">
                                          <p:cBhvr>
                                            <p:cTn id="36" dur="500"/>
                                            <p:tgtEl>
                                              <p:spTgt spid="52">
                                                <p:graphicEl>
                                                  <a:chart seriesIdx="0" categoryIdx="-4" bldStep="series"/>
                                                </p:graphicEl>
                                              </p:spTgt>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52">
                                                <p:graphicEl>
                                                  <a:chart seriesIdx="1" categoryIdx="-4" bldStep="series"/>
                                                </p:graphicEl>
                                              </p:spTgt>
                                            </p:tgtEl>
                                            <p:attrNameLst>
                                              <p:attrName>style.visibility</p:attrName>
                                            </p:attrNameLst>
                                          </p:cBhvr>
                                          <p:to>
                                            <p:strVal val="visible"/>
                                          </p:to>
                                        </p:set>
                                        <p:animEffect transition="in" filter="wipe(left)">
                                          <p:cBhvr>
                                            <p:cTn id="40" dur="500"/>
                                            <p:tgtEl>
                                              <p:spTgt spid="52">
                                                <p:graphicEl>
                                                  <a:chart seriesIdx="1" categoryIdx="-4" bldStep="series"/>
                                                </p:graphicEl>
                                              </p:spTgt>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52">
                                                <p:graphicEl>
                                                  <a:chart seriesIdx="2" categoryIdx="-4" bldStep="series"/>
                                                </p:graphicEl>
                                              </p:spTgt>
                                            </p:tgtEl>
                                            <p:attrNameLst>
                                              <p:attrName>style.visibility</p:attrName>
                                            </p:attrNameLst>
                                          </p:cBhvr>
                                          <p:to>
                                            <p:strVal val="visible"/>
                                          </p:to>
                                        </p:set>
                                        <p:animEffect transition="in" filter="wipe(left)">
                                          <p:cBhvr>
                                            <p:cTn id="44" dur="500"/>
                                            <p:tgtEl>
                                              <p:spTgt spid="52">
                                                <p:graphicEl>
                                                  <a:chart seriesIdx="2" categoryIdx="-4" bldStep="series"/>
                                                </p:graphicEl>
                                              </p:spTgt>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52">
                                                <p:graphicEl>
                                                  <a:chart seriesIdx="3" categoryIdx="-4" bldStep="series"/>
                                                </p:graphicEl>
                                              </p:spTgt>
                                            </p:tgtEl>
                                            <p:attrNameLst>
                                              <p:attrName>style.visibility</p:attrName>
                                            </p:attrNameLst>
                                          </p:cBhvr>
                                          <p:to>
                                            <p:strVal val="visible"/>
                                          </p:to>
                                        </p:set>
                                        <p:animEffect transition="in" filter="wipe(left)">
                                          <p:cBhvr>
                                            <p:cTn id="48" dur="500"/>
                                            <p:tgtEl>
                                              <p:spTgt spid="52">
                                                <p:graphicEl>
                                                  <a:chart seriesIdx="3" categoryIdx="-4" bldStep="series"/>
                                                </p:graphic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5500"/>
                                </p:stCondLst>
                                <p:childTnLst>
                                  <p:par>
                                    <p:cTn id="58" presetID="2" presetClass="entr" presetSubtype="2" fill="hold" nodeType="afterEffect" p14:presetBounceEnd="60000">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14:bounceEnd="60000">
                                          <p:cBhvr additive="base">
                                            <p:cTn id="60"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61" dur="500" fill="hold"/>
                                            <p:tgtEl>
                                              <p:spTgt spid="37"/>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2" fill="hold" nodeType="afterEffect" p14:presetBounceEnd="60000">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14:bounceEnd="60000">
                                          <p:cBhvr additive="base">
                                            <p:cTn id="6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fill="hold" nodeType="afterEffect" p14:presetBounceEnd="60000">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14:bounceEnd="60000">
                                          <p:cBhvr additive="base">
                                            <p:cTn id="70"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par>
                              <p:cTn id="72" fill="hold">
                                <p:stCondLst>
                                  <p:cond delay="7000"/>
                                </p:stCondLst>
                                <p:childTnLst>
                                  <p:par>
                                    <p:cTn id="73" presetID="2" presetClass="entr" presetSubtype="2" fill="hold" nodeType="afterEffect" p14:presetBounceEnd="6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60000">
                                          <p:cBhvr additive="base">
                                            <p:cTn id="75" dur="500" fill="hold"/>
                                            <p:tgtEl>
                                              <p:spTgt spid="26"/>
                                            </p:tgtEl>
                                            <p:attrNameLst>
                                              <p:attrName>ppt_x</p:attrName>
                                            </p:attrNameLst>
                                          </p:cBhvr>
                                          <p:tavLst>
                                            <p:tav tm="0">
                                              <p:val>
                                                <p:strVal val="1+#ppt_w/2"/>
                                              </p:val>
                                            </p:tav>
                                            <p:tav tm="100000">
                                              <p:val>
                                                <p:strVal val="#ppt_x"/>
                                              </p:val>
                                            </p:tav>
                                          </p:tavLst>
                                        </p:anim>
                                        <p:anim calcmode="lin" valueType="num" p14:bounceEnd="60000">
                                          <p:cBhvr additive="base">
                                            <p:cTn id="76" dur="500" fill="hold"/>
                                            <p:tgtEl>
                                              <p:spTgt spid="26"/>
                                            </p:tgtEl>
                                            <p:attrNameLst>
                                              <p:attrName>ppt_y</p:attrName>
                                            </p:attrNameLst>
                                          </p:cBhvr>
                                          <p:tavLst>
                                            <p:tav tm="0">
                                              <p:val>
                                                <p:strVal val="#ppt_y"/>
                                              </p:val>
                                            </p:tav>
                                            <p:tav tm="100000">
                                              <p:val>
                                                <p:strVal val="#ppt_y"/>
                                              </p:val>
                                            </p:tav>
                                          </p:tavLst>
                                        </p:anim>
                                      </p:childTnLst>
                                    </p:cTn>
                                  </p:par>
                                </p:childTnLst>
                              </p:cTn>
                            </p:par>
                            <p:par>
                              <p:cTn id="77" fill="hold">
                                <p:stCondLst>
                                  <p:cond delay="7500"/>
                                </p:stCondLst>
                                <p:childTnLst>
                                  <p:par>
                                    <p:cTn id="78" presetID="53" presetClass="entr" presetSubtype="16" fill="hold" nodeType="afterEffect">
                                      <p:stCondLst>
                                        <p:cond delay="0"/>
                                      </p:stCondLst>
                                      <p:childTnLst>
                                        <p:set>
                                          <p:cBhvr>
                                            <p:cTn id="79" dur="1" fill="hold">
                                              <p:stCondLst>
                                                <p:cond delay="0"/>
                                              </p:stCondLst>
                                            </p:cTn>
                                            <p:tgtEl>
                                              <p:spTgt spid="86"/>
                                            </p:tgtEl>
                                            <p:attrNameLst>
                                              <p:attrName>style.visibility</p:attrName>
                                            </p:attrNameLst>
                                          </p:cBhvr>
                                          <p:to>
                                            <p:strVal val="visible"/>
                                          </p:to>
                                        </p:set>
                                        <p:anim calcmode="lin" valueType="num">
                                          <p:cBhvr>
                                            <p:cTn id="80" dur="500" fill="hold"/>
                                            <p:tgtEl>
                                              <p:spTgt spid="86"/>
                                            </p:tgtEl>
                                            <p:attrNameLst>
                                              <p:attrName>ppt_w</p:attrName>
                                            </p:attrNameLst>
                                          </p:cBhvr>
                                          <p:tavLst>
                                            <p:tav tm="0">
                                              <p:val>
                                                <p:fltVal val="0"/>
                                              </p:val>
                                            </p:tav>
                                            <p:tav tm="100000">
                                              <p:val>
                                                <p:strVal val="#ppt_w"/>
                                              </p:val>
                                            </p:tav>
                                          </p:tavLst>
                                        </p:anim>
                                        <p:anim calcmode="lin" valueType="num">
                                          <p:cBhvr>
                                            <p:cTn id="81" dur="500" fill="hold"/>
                                            <p:tgtEl>
                                              <p:spTgt spid="86"/>
                                            </p:tgtEl>
                                            <p:attrNameLst>
                                              <p:attrName>ppt_h</p:attrName>
                                            </p:attrNameLst>
                                          </p:cBhvr>
                                          <p:tavLst>
                                            <p:tav tm="0">
                                              <p:val>
                                                <p:fltVal val="0"/>
                                              </p:val>
                                            </p:tav>
                                            <p:tav tm="100000">
                                              <p:val>
                                                <p:strVal val="#ppt_h"/>
                                              </p:val>
                                            </p:tav>
                                          </p:tavLst>
                                        </p:anim>
                                        <p:animEffect transition="in" filter="fade">
                                          <p:cBhvr>
                                            <p:cTn id="82" dur="500"/>
                                            <p:tgtEl>
                                              <p:spTgt spid="86"/>
                                            </p:tgtEl>
                                          </p:cBhvr>
                                        </p:animEffect>
                                      </p:childTnLst>
                                    </p:cTn>
                                  </p:par>
                                  <p:par>
                                    <p:cTn id="83" presetID="53" presetClass="entr" presetSubtype="16"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anim calcmode="lin" valueType="num">
                                          <p:cBhvr>
                                            <p:cTn id="85" dur="500" fill="hold"/>
                                            <p:tgtEl>
                                              <p:spTgt spid="77"/>
                                            </p:tgtEl>
                                            <p:attrNameLst>
                                              <p:attrName>ppt_w</p:attrName>
                                            </p:attrNameLst>
                                          </p:cBhvr>
                                          <p:tavLst>
                                            <p:tav tm="0">
                                              <p:val>
                                                <p:fltVal val="0"/>
                                              </p:val>
                                            </p:tav>
                                            <p:tav tm="100000">
                                              <p:val>
                                                <p:strVal val="#ppt_w"/>
                                              </p:val>
                                            </p:tav>
                                          </p:tavLst>
                                        </p:anim>
                                        <p:anim calcmode="lin" valueType="num">
                                          <p:cBhvr>
                                            <p:cTn id="86" dur="500" fill="hold"/>
                                            <p:tgtEl>
                                              <p:spTgt spid="77"/>
                                            </p:tgtEl>
                                            <p:attrNameLst>
                                              <p:attrName>ppt_h</p:attrName>
                                            </p:attrNameLst>
                                          </p:cBhvr>
                                          <p:tavLst>
                                            <p:tav tm="0">
                                              <p:val>
                                                <p:fltVal val="0"/>
                                              </p:val>
                                            </p:tav>
                                            <p:tav tm="100000">
                                              <p:val>
                                                <p:strVal val="#ppt_h"/>
                                              </p:val>
                                            </p:tav>
                                          </p:tavLst>
                                        </p:anim>
                                        <p:animEffect transition="in" filter="fade">
                                          <p:cBhvr>
                                            <p:cTn id="87" dur="500"/>
                                            <p:tgtEl>
                                              <p:spTgt spid="77"/>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500" fill="hold"/>
                                            <p:tgtEl>
                                              <p:spTgt spid="72"/>
                                            </p:tgtEl>
                                            <p:attrNameLst>
                                              <p:attrName>ppt_w</p:attrName>
                                            </p:attrNameLst>
                                          </p:cBhvr>
                                          <p:tavLst>
                                            <p:tav tm="0">
                                              <p:val>
                                                <p:fltVal val="0"/>
                                              </p:val>
                                            </p:tav>
                                            <p:tav tm="100000">
                                              <p:val>
                                                <p:strVal val="#ppt_w"/>
                                              </p:val>
                                            </p:tav>
                                          </p:tavLst>
                                        </p:anim>
                                        <p:anim calcmode="lin" valueType="num">
                                          <p:cBhvr>
                                            <p:cTn id="91" dur="500" fill="hold"/>
                                            <p:tgtEl>
                                              <p:spTgt spid="72"/>
                                            </p:tgtEl>
                                            <p:attrNameLst>
                                              <p:attrName>ppt_h</p:attrName>
                                            </p:attrNameLst>
                                          </p:cBhvr>
                                          <p:tavLst>
                                            <p:tav tm="0">
                                              <p:val>
                                                <p:fltVal val="0"/>
                                              </p:val>
                                            </p:tav>
                                            <p:tav tm="100000">
                                              <p:val>
                                                <p:strVal val="#ppt_h"/>
                                              </p:val>
                                            </p:tav>
                                          </p:tavLst>
                                        </p:anim>
                                        <p:animEffect transition="in" filter="fade">
                                          <p:cBhvr>
                                            <p:cTn id="92" dur="500"/>
                                            <p:tgtEl>
                                              <p:spTgt spid="72"/>
                                            </p:tgtEl>
                                          </p:cBhvr>
                                        </p:animEffect>
                                      </p:childTnLst>
                                    </p:cTn>
                                  </p:par>
                                  <p:par>
                                    <p:cTn id="93" presetID="53" presetClass="entr" presetSubtype="16"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9" grpId="0" animBg="1"/>
          <p:bldP spid="30" grpId="0" animBg="1"/>
          <p:bldP spid="31" grpId="0"/>
          <p:bldGraphic spid="52" grpId="0">
            <p:bldSub>
              <a:bldChart bld="series"/>
            </p:bldSub>
          </p:bldGraphic>
          <p:bldP spid="53" grpId="0"/>
          <p:bldP spid="32" grpId="0"/>
          <p:bldP spid="54" grpId="0"/>
          <p:bldP spid="55" grpId="0"/>
          <p:bldP spid="56" grpId="0"/>
          <p:bldP spid="7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1500"/>
                                </p:stCondLst>
                                <p:childTnLst>
                                  <p:par>
                                    <p:cTn id="26" presetID="21"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500"/>
                                            <p:tgtEl>
                                              <p:spTgt spid="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52">
                                                <p:graphicEl>
                                                  <a:chart seriesIdx="-3" categoryIdx="-3" bldStep="gridLegend"/>
                                                </p:graphicEl>
                                              </p:spTgt>
                                            </p:tgtEl>
                                            <p:attrNameLst>
                                              <p:attrName>style.visibility</p:attrName>
                                            </p:attrNameLst>
                                          </p:cBhvr>
                                          <p:to>
                                            <p:strVal val="visible"/>
                                          </p:to>
                                        </p:set>
                                        <p:animEffect transition="in" filter="wipe(left)">
                                          <p:cBhvr>
                                            <p:cTn id="32" dur="500"/>
                                            <p:tgtEl>
                                              <p:spTgt spid="52">
                                                <p:graphicEl>
                                                  <a:chart seriesIdx="-3" categoryIdx="-3" bldStep="gridLegend"/>
                                                </p:graphic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52">
                                                <p:graphicEl>
                                                  <a:chart seriesIdx="0" categoryIdx="-4" bldStep="series"/>
                                                </p:graphicEl>
                                              </p:spTgt>
                                            </p:tgtEl>
                                            <p:attrNameLst>
                                              <p:attrName>style.visibility</p:attrName>
                                            </p:attrNameLst>
                                          </p:cBhvr>
                                          <p:to>
                                            <p:strVal val="visible"/>
                                          </p:to>
                                        </p:set>
                                        <p:animEffect transition="in" filter="wipe(left)">
                                          <p:cBhvr>
                                            <p:cTn id="36" dur="500"/>
                                            <p:tgtEl>
                                              <p:spTgt spid="52">
                                                <p:graphicEl>
                                                  <a:chart seriesIdx="0" categoryIdx="-4" bldStep="series"/>
                                                </p:graphicEl>
                                              </p:spTgt>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52">
                                                <p:graphicEl>
                                                  <a:chart seriesIdx="1" categoryIdx="-4" bldStep="series"/>
                                                </p:graphicEl>
                                              </p:spTgt>
                                            </p:tgtEl>
                                            <p:attrNameLst>
                                              <p:attrName>style.visibility</p:attrName>
                                            </p:attrNameLst>
                                          </p:cBhvr>
                                          <p:to>
                                            <p:strVal val="visible"/>
                                          </p:to>
                                        </p:set>
                                        <p:animEffect transition="in" filter="wipe(left)">
                                          <p:cBhvr>
                                            <p:cTn id="40" dur="500"/>
                                            <p:tgtEl>
                                              <p:spTgt spid="52">
                                                <p:graphicEl>
                                                  <a:chart seriesIdx="1" categoryIdx="-4" bldStep="series"/>
                                                </p:graphicEl>
                                              </p:spTgt>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52">
                                                <p:graphicEl>
                                                  <a:chart seriesIdx="2" categoryIdx="-4" bldStep="series"/>
                                                </p:graphicEl>
                                              </p:spTgt>
                                            </p:tgtEl>
                                            <p:attrNameLst>
                                              <p:attrName>style.visibility</p:attrName>
                                            </p:attrNameLst>
                                          </p:cBhvr>
                                          <p:to>
                                            <p:strVal val="visible"/>
                                          </p:to>
                                        </p:set>
                                        <p:animEffect transition="in" filter="wipe(left)">
                                          <p:cBhvr>
                                            <p:cTn id="44" dur="500"/>
                                            <p:tgtEl>
                                              <p:spTgt spid="52">
                                                <p:graphicEl>
                                                  <a:chart seriesIdx="2" categoryIdx="-4" bldStep="series"/>
                                                </p:graphicEl>
                                              </p:spTgt>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52">
                                                <p:graphicEl>
                                                  <a:chart seriesIdx="3" categoryIdx="-4" bldStep="series"/>
                                                </p:graphicEl>
                                              </p:spTgt>
                                            </p:tgtEl>
                                            <p:attrNameLst>
                                              <p:attrName>style.visibility</p:attrName>
                                            </p:attrNameLst>
                                          </p:cBhvr>
                                          <p:to>
                                            <p:strVal val="visible"/>
                                          </p:to>
                                        </p:set>
                                        <p:animEffect transition="in" filter="wipe(left)">
                                          <p:cBhvr>
                                            <p:cTn id="48" dur="500"/>
                                            <p:tgtEl>
                                              <p:spTgt spid="52">
                                                <p:graphicEl>
                                                  <a:chart seriesIdx="3" categoryIdx="-4" bldStep="series"/>
                                                </p:graphicEl>
                                              </p:spTgt>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5500"/>
                                </p:stCondLst>
                                <p:childTnLst>
                                  <p:par>
                                    <p:cTn id="58" presetID="2" presetClass="entr" presetSubtype="2"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1+#ppt_w/2"/>
                                              </p:val>
                                            </p:tav>
                                            <p:tav tm="100000">
                                              <p:val>
                                                <p:strVal val="#ppt_x"/>
                                              </p:val>
                                            </p:tav>
                                          </p:tavLst>
                                        </p:anim>
                                        <p:anim calcmode="lin" valueType="num">
                                          <p:cBhvr additive="base">
                                            <p:cTn id="61" dur="500" fill="hold"/>
                                            <p:tgtEl>
                                              <p:spTgt spid="37"/>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2"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1+#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par>
                              <p:cTn id="72" fill="hold">
                                <p:stCondLst>
                                  <p:cond delay="7000"/>
                                </p:stCondLst>
                                <p:childTnLst>
                                  <p:par>
                                    <p:cTn id="73" presetID="2" presetClass="entr" presetSubtype="2"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1+#ppt_w/2"/>
                                              </p:val>
                                            </p:tav>
                                            <p:tav tm="100000">
                                              <p:val>
                                                <p:strVal val="#ppt_x"/>
                                              </p:val>
                                            </p:tav>
                                          </p:tavLst>
                                        </p:anim>
                                        <p:anim calcmode="lin" valueType="num">
                                          <p:cBhvr additive="base">
                                            <p:cTn id="76" dur="500" fill="hold"/>
                                            <p:tgtEl>
                                              <p:spTgt spid="26"/>
                                            </p:tgtEl>
                                            <p:attrNameLst>
                                              <p:attrName>ppt_y</p:attrName>
                                            </p:attrNameLst>
                                          </p:cBhvr>
                                          <p:tavLst>
                                            <p:tav tm="0">
                                              <p:val>
                                                <p:strVal val="#ppt_y"/>
                                              </p:val>
                                            </p:tav>
                                            <p:tav tm="100000">
                                              <p:val>
                                                <p:strVal val="#ppt_y"/>
                                              </p:val>
                                            </p:tav>
                                          </p:tavLst>
                                        </p:anim>
                                      </p:childTnLst>
                                    </p:cTn>
                                  </p:par>
                                </p:childTnLst>
                              </p:cTn>
                            </p:par>
                            <p:par>
                              <p:cTn id="77" fill="hold">
                                <p:stCondLst>
                                  <p:cond delay="7500"/>
                                </p:stCondLst>
                                <p:childTnLst>
                                  <p:par>
                                    <p:cTn id="78" presetID="53" presetClass="entr" presetSubtype="16" fill="hold" nodeType="afterEffect">
                                      <p:stCondLst>
                                        <p:cond delay="0"/>
                                      </p:stCondLst>
                                      <p:childTnLst>
                                        <p:set>
                                          <p:cBhvr>
                                            <p:cTn id="79" dur="1" fill="hold">
                                              <p:stCondLst>
                                                <p:cond delay="0"/>
                                              </p:stCondLst>
                                            </p:cTn>
                                            <p:tgtEl>
                                              <p:spTgt spid="86"/>
                                            </p:tgtEl>
                                            <p:attrNameLst>
                                              <p:attrName>style.visibility</p:attrName>
                                            </p:attrNameLst>
                                          </p:cBhvr>
                                          <p:to>
                                            <p:strVal val="visible"/>
                                          </p:to>
                                        </p:set>
                                        <p:anim calcmode="lin" valueType="num">
                                          <p:cBhvr>
                                            <p:cTn id="80" dur="500" fill="hold"/>
                                            <p:tgtEl>
                                              <p:spTgt spid="86"/>
                                            </p:tgtEl>
                                            <p:attrNameLst>
                                              <p:attrName>ppt_w</p:attrName>
                                            </p:attrNameLst>
                                          </p:cBhvr>
                                          <p:tavLst>
                                            <p:tav tm="0">
                                              <p:val>
                                                <p:fltVal val="0"/>
                                              </p:val>
                                            </p:tav>
                                            <p:tav tm="100000">
                                              <p:val>
                                                <p:strVal val="#ppt_w"/>
                                              </p:val>
                                            </p:tav>
                                          </p:tavLst>
                                        </p:anim>
                                        <p:anim calcmode="lin" valueType="num">
                                          <p:cBhvr>
                                            <p:cTn id="81" dur="500" fill="hold"/>
                                            <p:tgtEl>
                                              <p:spTgt spid="86"/>
                                            </p:tgtEl>
                                            <p:attrNameLst>
                                              <p:attrName>ppt_h</p:attrName>
                                            </p:attrNameLst>
                                          </p:cBhvr>
                                          <p:tavLst>
                                            <p:tav tm="0">
                                              <p:val>
                                                <p:fltVal val="0"/>
                                              </p:val>
                                            </p:tav>
                                            <p:tav tm="100000">
                                              <p:val>
                                                <p:strVal val="#ppt_h"/>
                                              </p:val>
                                            </p:tav>
                                          </p:tavLst>
                                        </p:anim>
                                        <p:animEffect transition="in" filter="fade">
                                          <p:cBhvr>
                                            <p:cTn id="82" dur="500"/>
                                            <p:tgtEl>
                                              <p:spTgt spid="86"/>
                                            </p:tgtEl>
                                          </p:cBhvr>
                                        </p:animEffect>
                                      </p:childTnLst>
                                    </p:cTn>
                                  </p:par>
                                  <p:par>
                                    <p:cTn id="83" presetID="53" presetClass="entr" presetSubtype="16"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anim calcmode="lin" valueType="num">
                                          <p:cBhvr>
                                            <p:cTn id="85" dur="500" fill="hold"/>
                                            <p:tgtEl>
                                              <p:spTgt spid="77"/>
                                            </p:tgtEl>
                                            <p:attrNameLst>
                                              <p:attrName>ppt_w</p:attrName>
                                            </p:attrNameLst>
                                          </p:cBhvr>
                                          <p:tavLst>
                                            <p:tav tm="0">
                                              <p:val>
                                                <p:fltVal val="0"/>
                                              </p:val>
                                            </p:tav>
                                            <p:tav tm="100000">
                                              <p:val>
                                                <p:strVal val="#ppt_w"/>
                                              </p:val>
                                            </p:tav>
                                          </p:tavLst>
                                        </p:anim>
                                        <p:anim calcmode="lin" valueType="num">
                                          <p:cBhvr>
                                            <p:cTn id="86" dur="500" fill="hold"/>
                                            <p:tgtEl>
                                              <p:spTgt spid="77"/>
                                            </p:tgtEl>
                                            <p:attrNameLst>
                                              <p:attrName>ppt_h</p:attrName>
                                            </p:attrNameLst>
                                          </p:cBhvr>
                                          <p:tavLst>
                                            <p:tav tm="0">
                                              <p:val>
                                                <p:fltVal val="0"/>
                                              </p:val>
                                            </p:tav>
                                            <p:tav tm="100000">
                                              <p:val>
                                                <p:strVal val="#ppt_h"/>
                                              </p:val>
                                            </p:tav>
                                          </p:tavLst>
                                        </p:anim>
                                        <p:animEffect transition="in" filter="fade">
                                          <p:cBhvr>
                                            <p:cTn id="87" dur="500"/>
                                            <p:tgtEl>
                                              <p:spTgt spid="77"/>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500" fill="hold"/>
                                            <p:tgtEl>
                                              <p:spTgt spid="72"/>
                                            </p:tgtEl>
                                            <p:attrNameLst>
                                              <p:attrName>ppt_w</p:attrName>
                                            </p:attrNameLst>
                                          </p:cBhvr>
                                          <p:tavLst>
                                            <p:tav tm="0">
                                              <p:val>
                                                <p:fltVal val="0"/>
                                              </p:val>
                                            </p:tav>
                                            <p:tav tm="100000">
                                              <p:val>
                                                <p:strVal val="#ppt_w"/>
                                              </p:val>
                                            </p:tav>
                                          </p:tavLst>
                                        </p:anim>
                                        <p:anim calcmode="lin" valueType="num">
                                          <p:cBhvr>
                                            <p:cTn id="91" dur="500" fill="hold"/>
                                            <p:tgtEl>
                                              <p:spTgt spid="72"/>
                                            </p:tgtEl>
                                            <p:attrNameLst>
                                              <p:attrName>ppt_h</p:attrName>
                                            </p:attrNameLst>
                                          </p:cBhvr>
                                          <p:tavLst>
                                            <p:tav tm="0">
                                              <p:val>
                                                <p:fltVal val="0"/>
                                              </p:val>
                                            </p:tav>
                                            <p:tav tm="100000">
                                              <p:val>
                                                <p:strVal val="#ppt_h"/>
                                              </p:val>
                                            </p:tav>
                                          </p:tavLst>
                                        </p:anim>
                                        <p:animEffect transition="in" filter="fade">
                                          <p:cBhvr>
                                            <p:cTn id="92" dur="500"/>
                                            <p:tgtEl>
                                              <p:spTgt spid="72"/>
                                            </p:tgtEl>
                                          </p:cBhvr>
                                        </p:animEffect>
                                      </p:childTnLst>
                                    </p:cTn>
                                  </p:par>
                                  <p:par>
                                    <p:cTn id="93" presetID="53" presetClass="entr" presetSubtype="16"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9" grpId="0" animBg="1"/>
          <p:bldP spid="30" grpId="0" animBg="1"/>
          <p:bldP spid="31" grpId="0"/>
          <p:bldGraphic spid="52" grpId="0">
            <p:bldSub>
              <a:bldChart bld="series"/>
            </p:bldSub>
          </p:bldGraphic>
          <p:bldP spid="53" grpId="0"/>
          <p:bldP spid="32" grpId="0"/>
          <p:bldP spid="54" grpId="0"/>
          <p:bldP spid="55" grpId="0"/>
          <p:bldP spid="56" grpId="0"/>
          <p:bldP spid="72"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29</a:t>
            </a:fld>
            <a:endParaRPr lang="en-US">
              <a:cs typeface="+mn-ea"/>
              <a:sym typeface="+mn-lt"/>
            </a:endParaRPr>
          </a:p>
        </p:txBody>
      </p:sp>
      <p:sp>
        <p:nvSpPr>
          <p:cNvPr id="7" name="Freeform 5"/>
          <p:cNvSpPr>
            <a:spLocks/>
          </p:cNvSpPr>
          <p:nvPr/>
        </p:nvSpPr>
        <p:spPr bwMode="auto">
          <a:xfrm>
            <a:off x="4472005" y="1281112"/>
            <a:ext cx="1585913" cy="3352800"/>
          </a:xfrm>
          <a:custGeom>
            <a:avLst/>
            <a:gdLst>
              <a:gd name="T0" fmla="*/ 1223 w 1223"/>
              <a:gd name="T1" fmla="*/ 1220 h 2589"/>
              <a:gd name="T2" fmla="*/ 966 w 1223"/>
              <a:gd name="T3" fmla="*/ 107 h 2589"/>
              <a:gd name="T4" fmla="*/ 611 w 1223"/>
              <a:gd name="T5" fmla="*/ 0 h 2589"/>
              <a:gd name="T6" fmla="*/ 256 w 1223"/>
              <a:gd name="T7" fmla="*/ 107 h 2589"/>
              <a:gd name="T8" fmla="*/ 0 w 1223"/>
              <a:gd name="T9" fmla="*/ 1220 h 2589"/>
              <a:gd name="T10" fmla="*/ 550 w 1223"/>
              <a:gd name="T11" fmla="*/ 1431 h 2589"/>
              <a:gd name="T12" fmla="*/ 550 w 1223"/>
              <a:gd name="T13" fmla="*/ 2204 h 2589"/>
              <a:gd name="T14" fmla="*/ 167 w 1223"/>
              <a:gd name="T15" fmla="*/ 2396 h 2589"/>
              <a:gd name="T16" fmla="*/ 611 w 1223"/>
              <a:gd name="T17" fmla="*/ 2589 h 2589"/>
              <a:gd name="T18" fmla="*/ 1056 w 1223"/>
              <a:gd name="T19" fmla="*/ 2396 h 2589"/>
              <a:gd name="T20" fmla="*/ 672 w 1223"/>
              <a:gd name="T21" fmla="*/ 2204 h 2589"/>
              <a:gd name="T22" fmla="*/ 672 w 1223"/>
              <a:gd name="T23" fmla="*/ 1431 h 2589"/>
              <a:gd name="T24" fmla="*/ 814 w 1223"/>
              <a:gd name="T25" fmla="*/ 1419 h 2589"/>
              <a:gd name="T26" fmla="*/ 814 w 1223"/>
              <a:gd name="T27" fmla="*/ 1833 h 2589"/>
              <a:gd name="T28" fmla="*/ 772 w 1223"/>
              <a:gd name="T29" fmla="*/ 1896 h 2589"/>
              <a:gd name="T30" fmla="*/ 840 w 1223"/>
              <a:gd name="T31" fmla="*/ 1964 h 2589"/>
              <a:gd name="T32" fmla="*/ 908 w 1223"/>
              <a:gd name="T33" fmla="*/ 1896 h 2589"/>
              <a:gd name="T34" fmla="*/ 866 w 1223"/>
              <a:gd name="T35" fmla="*/ 1833 h 2589"/>
              <a:gd name="T36" fmla="*/ 866 w 1223"/>
              <a:gd name="T37" fmla="*/ 1410 h 2589"/>
              <a:gd name="T38" fmla="*/ 1223 w 1223"/>
              <a:gd name="T39" fmla="*/ 1220 h 2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3" h="2589">
                <a:moveTo>
                  <a:pt x="1223" y="1220"/>
                </a:moveTo>
                <a:cubicBezTo>
                  <a:pt x="966" y="107"/>
                  <a:pt x="966" y="107"/>
                  <a:pt x="966" y="107"/>
                </a:cubicBezTo>
                <a:cubicBezTo>
                  <a:pt x="966" y="48"/>
                  <a:pt x="807" y="0"/>
                  <a:pt x="611" y="0"/>
                </a:cubicBezTo>
                <a:cubicBezTo>
                  <a:pt x="415" y="0"/>
                  <a:pt x="256" y="48"/>
                  <a:pt x="256" y="107"/>
                </a:cubicBezTo>
                <a:cubicBezTo>
                  <a:pt x="0" y="1220"/>
                  <a:pt x="0" y="1220"/>
                  <a:pt x="0" y="1220"/>
                </a:cubicBezTo>
                <a:cubicBezTo>
                  <a:pt x="0" y="1316"/>
                  <a:pt x="241" y="1419"/>
                  <a:pt x="550" y="1431"/>
                </a:cubicBezTo>
                <a:cubicBezTo>
                  <a:pt x="550" y="2204"/>
                  <a:pt x="550" y="2204"/>
                  <a:pt x="550" y="2204"/>
                </a:cubicBezTo>
                <a:cubicBezTo>
                  <a:pt x="334" y="2217"/>
                  <a:pt x="167" y="2298"/>
                  <a:pt x="167" y="2396"/>
                </a:cubicBezTo>
                <a:cubicBezTo>
                  <a:pt x="167" y="2502"/>
                  <a:pt x="366" y="2589"/>
                  <a:pt x="611" y="2589"/>
                </a:cubicBezTo>
                <a:cubicBezTo>
                  <a:pt x="857" y="2589"/>
                  <a:pt x="1056" y="2502"/>
                  <a:pt x="1056" y="2396"/>
                </a:cubicBezTo>
                <a:cubicBezTo>
                  <a:pt x="1056" y="2298"/>
                  <a:pt x="889" y="2217"/>
                  <a:pt x="672" y="2204"/>
                </a:cubicBezTo>
                <a:cubicBezTo>
                  <a:pt x="672" y="1431"/>
                  <a:pt x="672" y="1431"/>
                  <a:pt x="672" y="1431"/>
                </a:cubicBezTo>
                <a:cubicBezTo>
                  <a:pt x="721" y="1429"/>
                  <a:pt x="769" y="1425"/>
                  <a:pt x="814" y="1419"/>
                </a:cubicBezTo>
                <a:cubicBezTo>
                  <a:pt x="814" y="1833"/>
                  <a:pt x="814" y="1833"/>
                  <a:pt x="814" y="1833"/>
                </a:cubicBezTo>
                <a:cubicBezTo>
                  <a:pt x="789" y="1843"/>
                  <a:pt x="772" y="1867"/>
                  <a:pt x="772" y="1896"/>
                </a:cubicBezTo>
                <a:cubicBezTo>
                  <a:pt x="772" y="1933"/>
                  <a:pt x="802" y="1964"/>
                  <a:pt x="840" y="1964"/>
                </a:cubicBezTo>
                <a:cubicBezTo>
                  <a:pt x="877" y="1964"/>
                  <a:pt x="908" y="1933"/>
                  <a:pt x="908" y="1896"/>
                </a:cubicBezTo>
                <a:cubicBezTo>
                  <a:pt x="908" y="1867"/>
                  <a:pt x="890" y="1843"/>
                  <a:pt x="866" y="1833"/>
                </a:cubicBezTo>
                <a:cubicBezTo>
                  <a:pt x="866" y="1410"/>
                  <a:pt x="866" y="1410"/>
                  <a:pt x="866" y="1410"/>
                </a:cubicBezTo>
                <a:cubicBezTo>
                  <a:pt x="1076" y="1373"/>
                  <a:pt x="1223" y="1294"/>
                  <a:pt x="1223" y="1220"/>
                </a:cubicBezTo>
                <a:close/>
              </a:path>
            </a:pathLst>
          </a:custGeom>
          <a:solidFill>
            <a:schemeClr val="tx1">
              <a:lumMod val="40000"/>
              <a:lumOff val="60000"/>
              <a:alpha val="65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8" name="Rectangle 6"/>
          <p:cNvSpPr>
            <a:spLocks noChangeArrowheads="1"/>
          </p:cNvSpPr>
          <p:nvPr/>
        </p:nvSpPr>
        <p:spPr bwMode="auto">
          <a:xfrm>
            <a:off x="4472005" y="2087880"/>
            <a:ext cx="1625203" cy="2634139"/>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9" name="Freeform 7"/>
          <p:cNvSpPr>
            <a:spLocks noEditPoints="1"/>
          </p:cNvSpPr>
          <p:nvPr/>
        </p:nvSpPr>
        <p:spPr bwMode="auto">
          <a:xfrm>
            <a:off x="4363658" y="1096567"/>
            <a:ext cx="1779984" cy="3698081"/>
          </a:xfrm>
          <a:custGeom>
            <a:avLst/>
            <a:gdLst>
              <a:gd name="T0" fmla="*/ 0 w 1372"/>
              <a:gd name="T1" fmla="*/ 0 h 2856"/>
              <a:gd name="T2" fmla="*/ 0 w 1372"/>
              <a:gd name="T3" fmla="*/ 2856 h 2856"/>
              <a:gd name="T4" fmla="*/ 1372 w 1372"/>
              <a:gd name="T5" fmla="*/ 2856 h 2856"/>
              <a:gd name="T6" fmla="*/ 1372 w 1372"/>
              <a:gd name="T7" fmla="*/ 0 h 2856"/>
              <a:gd name="T8" fmla="*/ 0 w 1372"/>
              <a:gd name="T9" fmla="*/ 0 h 2856"/>
              <a:gd name="T10" fmla="*/ 948 w 1372"/>
              <a:gd name="T11" fmla="*/ 1546 h 2856"/>
              <a:gd name="T12" fmla="*/ 941 w 1372"/>
              <a:gd name="T13" fmla="*/ 1547 h 2856"/>
              <a:gd name="T14" fmla="*/ 941 w 1372"/>
              <a:gd name="T15" fmla="*/ 1981 h 2856"/>
              <a:gd name="T16" fmla="*/ 946 w 1372"/>
              <a:gd name="T17" fmla="*/ 1983 h 2856"/>
              <a:gd name="T18" fmla="*/ 983 w 1372"/>
              <a:gd name="T19" fmla="*/ 2039 h 2856"/>
              <a:gd name="T20" fmla="*/ 923 w 1372"/>
              <a:gd name="T21" fmla="*/ 2099 h 2856"/>
              <a:gd name="T22" fmla="*/ 863 w 1372"/>
              <a:gd name="T23" fmla="*/ 2039 h 2856"/>
              <a:gd name="T24" fmla="*/ 900 w 1372"/>
              <a:gd name="T25" fmla="*/ 1983 h 2856"/>
              <a:gd name="T26" fmla="*/ 905 w 1372"/>
              <a:gd name="T27" fmla="*/ 1981 h 2856"/>
              <a:gd name="T28" fmla="*/ 905 w 1372"/>
              <a:gd name="T29" fmla="*/ 1552 h 2856"/>
              <a:gd name="T30" fmla="*/ 895 w 1372"/>
              <a:gd name="T31" fmla="*/ 1554 h 2856"/>
              <a:gd name="T32" fmla="*/ 755 w 1372"/>
              <a:gd name="T33" fmla="*/ 1566 h 2856"/>
              <a:gd name="T34" fmla="*/ 747 w 1372"/>
              <a:gd name="T35" fmla="*/ 1566 h 2856"/>
              <a:gd name="T36" fmla="*/ 747 w 1372"/>
              <a:gd name="T37" fmla="*/ 2355 h 2856"/>
              <a:gd name="T38" fmla="*/ 755 w 1372"/>
              <a:gd name="T39" fmla="*/ 2355 h 2856"/>
              <a:gd name="T40" fmla="*/ 1131 w 1372"/>
              <a:gd name="T41" fmla="*/ 2539 h 2856"/>
              <a:gd name="T42" fmla="*/ 1005 w 1372"/>
              <a:gd name="T43" fmla="*/ 2668 h 2856"/>
              <a:gd name="T44" fmla="*/ 694 w 1372"/>
              <a:gd name="T45" fmla="*/ 2724 h 2856"/>
              <a:gd name="T46" fmla="*/ 383 w 1372"/>
              <a:gd name="T47" fmla="*/ 2668 h 2856"/>
              <a:gd name="T48" fmla="*/ 258 w 1372"/>
              <a:gd name="T49" fmla="*/ 2539 h 2856"/>
              <a:gd name="T50" fmla="*/ 634 w 1372"/>
              <a:gd name="T51" fmla="*/ 2355 h 2856"/>
              <a:gd name="T52" fmla="*/ 641 w 1372"/>
              <a:gd name="T53" fmla="*/ 2355 h 2856"/>
              <a:gd name="T54" fmla="*/ 641 w 1372"/>
              <a:gd name="T55" fmla="*/ 1566 h 2856"/>
              <a:gd name="T56" fmla="*/ 634 w 1372"/>
              <a:gd name="T57" fmla="*/ 1566 h 2856"/>
              <a:gd name="T58" fmla="*/ 245 w 1372"/>
              <a:gd name="T59" fmla="*/ 1492 h 2856"/>
              <a:gd name="T60" fmla="*/ 91 w 1372"/>
              <a:gd name="T61" fmla="*/ 1364 h 2856"/>
              <a:gd name="T62" fmla="*/ 347 w 1372"/>
              <a:gd name="T63" fmla="*/ 251 h 2856"/>
              <a:gd name="T64" fmla="*/ 347 w 1372"/>
              <a:gd name="T65" fmla="*/ 250 h 2856"/>
              <a:gd name="T66" fmla="*/ 694 w 1372"/>
              <a:gd name="T67" fmla="*/ 151 h 2856"/>
              <a:gd name="T68" fmla="*/ 1041 w 1372"/>
              <a:gd name="T69" fmla="*/ 250 h 2856"/>
              <a:gd name="T70" fmla="*/ 1041 w 1372"/>
              <a:gd name="T71" fmla="*/ 251 h 2856"/>
              <a:gd name="T72" fmla="*/ 1298 w 1372"/>
              <a:gd name="T73" fmla="*/ 1364 h 2856"/>
              <a:gd name="T74" fmla="*/ 948 w 1372"/>
              <a:gd name="T75" fmla="*/ 1546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2" h="2856">
                <a:moveTo>
                  <a:pt x="0" y="0"/>
                </a:moveTo>
                <a:cubicBezTo>
                  <a:pt x="0" y="2856"/>
                  <a:pt x="0" y="2856"/>
                  <a:pt x="0" y="2856"/>
                </a:cubicBezTo>
                <a:cubicBezTo>
                  <a:pt x="1372" y="2856"/>
                  <a:pt x="1372" y="2856"/>
                  <a:pt x="1372" y="2856"/>
                </a:cubicBezTo>
                <a:cubicBezTo>
                  <a:pt x="1372" y="0"/>
                  <a:pt x="1372" y="0"/>
                  <a:pt x="1372" y="0"/>
                </a:cubicBezTo>
                <a:lnTo>
                  <a:pt x="0" y="0"/>
                </a:lnTo>
                <a:close/>
                <a:moveTo>
                  <a:pt x="948" y="1546"/>
                </a:moveTo>
                <a:cubicBezTo>
                  <a:pt x="941" y="1547"/>
                  <a:pt x="941" y="1547"/>
                  <a:pt x="941" y="1547"/>
                </a:cubicBezTo>
                <a:cubicBezTo>
                  <a:pt x="941" y="1981"/>
                  <a:pt x="941" y="1981"/>
                  <a:pt x="941" y="1981"/>
                </a:cubicBezTo>
                <a:cubicBezTo>
                  <a:pt x="946" y="1983"/>
                  <a:pt x="946" y="1983"/>
                  <a:pt x="946" y="1983"/>
                </a:cubicBezTo>
                <a:cubicBezTo>
                  <a:pt x="968" y="1993"/>
                  <a:pt x="983" y="2014"/>
                  <a:pt x="983" y="2039"/>
                </a:cubicBezTo>
                <a:cubicBezTo>
                  <a:pt x="983" y="2072"/>
                  <a:pt x="956" y="2099"/>
                  <a:pt x="923" y="2099"/>
                </a:cubicBezTo>
                <a:cubicBezTo>
                  <a:pt x="890" y="2099"/>
                  <a:pt x="863" y="2072"/>
                  <a:pt x="863" y="2039"/>
                </a:cubicBezTo>
                <a:cubicBezTo>
                  <a:pt x="863" y="2014"/>
                  <a:pt x="877" y="1993"/>
                  <a:pt x="900" y="1983"/>
                </a:cubicBezTo>
                <a:cubicBezTo>
                  <a:pt x="905" y="1981"/>
                  <a:pt x="905" y="1981"/>
                  <a:pt x="905" y="1981"/>
                </a:cubicBezTo>
                <a:cubicBezTo>
                  <a:pt x="905" y="1552"/>
                  <a:pt x="905" y="1552"/>
                  <a:pt x="905" y="1552"/>
                </a:cubicBezTo>
                <a:cubicBezTo>
                  <a:pt x="895" y="1554"/>
                  <a:pt x="895" y="1554"/>
                  <a:pt x="895" y="1554"/>
                </a:cubicBezTo>
                <a:cubicBezTo>
                  <a:pt x="848" y="1560"/>
                  <a:pt x="800" y="1564"/>
                  <a:pt x="755" y="1566"/>
                </a:cubicBezTo>
                <a:cubicBezTo>
                  <a:pt x="747" y="1566"/>
                  <a:pt x="747" y="1566"/>
                  <a:pt x="747" y="1566"/>
                </a:cubicBezTo>
                <a:cubicBezTo>
                  <a:pt x="747" y="2355"/>
                  <a:pt x="747" y="2355"/>
                  <a:pt x="747" y="2355"/>
                </a:cubicBezTo>
                <a:cubicBezTo>
                  <a:pt x="755" y="2355"/>
                  <a:pt x="755" y="2355"/>
                  <a:pt x="755" y="2355"/>
                </a:cubicBezTo>
                <a:cubicBezTo>
                  <a:pt x="969" y="2368"/>
                  <a:pt x="1131" y="2447"/>
                  <a:pt x="1131" y="2539"/>
                </a:cubicBezTo>
                <a:cubicBezTo>
                  <a:pt x="1131" y="2587"/>
                  <a:pt x="1086" y="2633"/>
                  <a:pt x="1005" y="2668"/>
                </a:cubicBezTo>
                <a:cubicBezTo>
                  <a:pt x="922" y="2704"/>
                  <a:pt x="812" y="2724"/>
                  <a:pt x="694" y="2724"/>
                </a:cubicBezTo>
                <a:cubicBezTo>
                  <a:pt x="577" y="2724"/>
                  <a:pt x="466" y="2704"/>
                  <a:pt x="383" y="2668"/>
                </a:cubicBezTo>
                <a:cubicBezTo>
                  <a:pt x="302" y="2633"/>
                  <a:pt x="258" y="2587"/>
                  <a:pt x="258" y="2539"/>
                </a:cubicBezTo>
                <a:cubicBezTo>
                  <a:pt x="258" y="2447"/>
                  <a:pt x="420" y="2368"/>
                  <a:pt x="634" y="2355"/>
                </a:cubicBezTo>
                <a:cubicBezTo>
                  <a:pt x="641" y="2355"/>
                  <a:pt x="641" y="2355"/>
                  <a:pt x="641" y="2355"/>
                </a:cubicBezTo>
                <a:cubicBezTo>
                  <a:pt x="641" y="1566"/>
                  <a:pt x="641" y="1566"/>
                  <a:pt x="641" y="1566"/>
                </a:cubicBezTo>
                <a:cubicBezTo>
                  <a:pt x="634" y="1566"/>
                  <a:pt x="634" y="1566"/>
                  <a:pt x="634" y="1566"/>
                </a:cubicBezTo>
                <a:cubicBezTo>
                  <a:pt x="488" y="1560"/>
                  <a:pt x="350" y="1534"/>
                  <a:pt x="245" y="1492"/>
                </a:cubicBezTo>
                <a:cubicBezTo>
                  <a:pt x="149" y="1454"/>
                  <a:pt x="91" y="1406"/>
                  <a:pt x="91" y="1364"/>
                </a:cubicBezTo>
                <a:cubicBezTo>
                  <a:pt x="347" y="251"/>
                  <a:pt x="347" y="251"/>
                  <a:pt x="347" y="251"/>
                </a:cubicBezTo>
                <a:cubicBezTo>
                  <a:pt x="347" y="250"/>
                  <a:pt x="347" y="250"/>
                  <a:pt x="347" y="250"/>
                </a:cubicBezTo>
                <a:cubicBezTo>
                  <a:pt x="347" y="202"/>
                  <a:pt x="487" y="151"/>
                  <a:pt x="694" y="151"/>
                </a:cubicBezTo>
                <a:cubicBezTo>
                  <a:pt x="902" y="151"/>
                  <a:pt x="1041" y="202"/>
                  <a:pt x="1041" y="250"/>
                </a:cubicBezTo>
                <a:cubicBezTo>
                  <a:pt x="1041" y="251"/>
                  <a:pt x="1041" y="251"/>
                  <a:pt x="1041" y="251"/>
                </a:cubicBezTo>
                <a:cubicBezTo>
                  <a:pt x="1298" y="1364"/>
                  <a:pt x="1298" y="1364"/>
                  <a:pt x="1298" y="1364"/>
                </a:cubicBezTo>
                <a:cubicBezTo>
                  <a:pt x="1296" y="1433"/>
                  <a:pt x="1150" y="1510"/>
                  <a:pt x="948" y="154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79" name="Group 78"/>
          <p:cNvGrpSpPr/>
          <p:nvPr/>
        </p:nvGrpSpPr>
        <p:grpSpPr>
          <a:xfrm>
            <a:off x="6074418" y="1383506"/>
            <a:ext cx="255200" cy="687138"/>
            <a:chOff x="8099224" y="1844675"/>
            <a:chExt cx="340266" cy="916184"/>
          </a:xfrm>
        </p:grpSpPr>
        <p:cxnSp>
          <p:nvCxnSpPr>
            <p:cNvPr id="12" name="Straight Connector 11"/>
            <p:cNvCxnSpPr/>
            <p:nvPr/>
          </p:nvCxnSpPr>
          <p:spPr>
            <a:xfrm flipH="1">
              <a:off x="8439490" y="1844675"/>
              <a:ext cx="0" cy="9144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099224" y="1847577"/>
              <a:ext cx="340266"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099224" y="2760859"/>
              <a:ext cx="340266"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H="1">
            <a:off x="6067977" y="2110416"/>
            <a:ext cx="255200" cy="2410150"/>
            <a:chOff x="3321686" y="1958340"/>
            <a:chExt cx="308291" cy="1210311"/>
          </a:xfrm>
        </p:grpSpPr>
        <p:cxnSp>
          <p:nvCxnSpPr>
            <p:cNvPr id="16" name="Straight Connector 15"/>
            <p:cNvCxnSpPr/>
            <p:nvPr/>
          </p:nvCxnSpPr>
          <p:spPr>
            <a:xfrm>
              <a:off x="3321686" y="1958340"/>
              <a:ext cx="0" cy="1210311"/>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321686" y="1961516"/>
              <a:ext cx="30829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321686" y="3168651"/>
              <a:ext cx="30829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6443273" y="1321118"/>
            <a:ext cx="1680854" cy="577081"/>
          </a:xfrm>
          <a:prstGeom prst="rect">
            <a:avLst/>
          </a:prstGeom>
          <a:noFill/>
        </p:spPr>
        <p:txBody>
          <a:bodyPr wrap="square" lIns="68580" tIns="34290" rIns="68580" bIns="34290" rtlCol="0">
            <a:spAutoFit/>
          </a:bodyPr>
          <a:lstStyle/>
          <a:p>
            <a:r>
              <a:rPr lang="en-US" sz="3300" b="1" dirty="0">
                <a:solidFill>
                  <a:schemeClr val="tx1">
                    <a:lumMod val="40000"/>
                    <a:lumOff val="60000"/>
                  </a:schemeClr>
                </a:solidFill>
                <a:cs typeface="+mn-ea"/>
                <a:sym typeface="+mn-lt"/>
              </a:rPr>
              <a:t>&lt;$500</a:t>
            </a:r>
            <a:endParaRPr lang="id-ID" sz="3300" b="1" dirty="0">
              <a:solidFill>
                <a:schemeClr val="tx1">
                  <a:lumMod val="40000"/>
                  <a:lumOff val="60000"/>
                </a:schemeClr>
              </a:solidFill>
              <a:cs typeface="+mn-ea"/>
              <a:sym typeface="+mn-lt"/>
            </a:endParaRPr>
          </a:p>
        </p:txBody>
      </p:sp>
      <p:sp>
        <p:nvSpPr>
          <p:cNvPr id="21" name="TextBox 20"/>
          <p:cNvSpPr txBox="1"/>
          <p:nvPr/>
        </p:nvSpPr>
        <p:spPr>
          <a:xfrm>
            <a:off x="6443274" y="1815282"/>
            <a:ext cx="1854989" cy="223091"/>
          </a:xfrm>
          <a:prstGeom prst="rect">
            <a:avLst/>
          </a:prstGeom>
          <a:noFill/>
        </p:spPr>
        <p:txBody>
          <a:bodyPr wrap="square" lIns="68580" tIns="34290" rIns="68580" bIns="34290" rtlCol="0">
            <a:spAutoFit/>
          </a:bodyPr>
          <a:lstStyle/>
          <a:p>
            <a:r>
              <a:rPr lang="en-US" sz="1000" dirty="0">
                <a:cs typeface="+mn-ea"/>
                <a:sym typeface="+mn-lt"/>
              </a:rPr>
              <a:t>Cost for a month</a:t>
            </a:r>
          </a:p>
        </p:txBody>
      </p:sp>
      <p:sp>
        <p:nvSpPr>
          <p:cNvPr id="22" name="TextBox 21"/>
          <p:cNvSpPr txBox="1"/>
          <p:nvPr/>
        </p:nvSpPr>
        <p:spPr>
          <a:xfrm>
            <a:off x="6443273" y="2503962"/>
            <a:ext cx="1854990" cy="577081"/>
          </a:xfrm>
          <a:prstGeom prst="rect">
            <a:avLst/>
          </a:prstGeom>
          <a:noFill/>
        </p:spPr>
        <p:txBody>
          <a:bodyPr wrap="square" lIns="68580" tIns="34290" rIns="68580" bIns="34290" rtlCol="0">
            <a:spAutoFit/>
          </a:bodyPr>
          <a:lstStyle/>
          <a:p>
            <a:r>
              <a:rPr lang="en-US" sz="3300" b="1" dirty="0">
                <a:solidFill>
                  <a:schemeClr val="accent1"/>
                </a:solidFill>
                <a:cs typeface="+mn-ea"/>
                <a:sym typeface="+mn-lt"/>
              </a:rPr>
              <a:t>&gt;=$500</a:t>
            </a:r>
            <a:endParaRPr lang="id-ID" sz="3300" b="1" dirty="0">
              <a:solidFill>
                <a:schemeClr val="accent1"/>
              </a:solidFill>
              <a:cs typeface="+mn-ea"/>
              <a:sym typeface="+mn-lt"/>
            </a:endParaRPr>
          </a:p>
        </p:txBody>
      </p:sp>
      <p:sp>
        <p:nvSpPr>
          <p:cNvPr id="23" name="TextBox 22"/>
          <p:cNvSpPr txBox="1"/>
          <p:nvPr/>
        </p:nvSpPr>
        <p:spPr>
          <a:xfrm>
            <a:off x="6443274" y="2998126"/>
            <a:ext cx="1854989" cy="223091"/>
          </a:xfrm>
          <a:prstGeom prst="rect">
            <a:avLst/>
          </a:prstGeom>
          <a:noFill/>
        </p:spPr>
        <p:txBody>
          <a:bodyPr wrap="square" lIns="68580" tIns="34290" rIns="68580" bIns="34290" rtlCol="0">
            <a:spAutoFit/>
          </a:bodyPr>
          <a:lstStyle/>
          <a:p>
            <a:r>
              <a:rPr lang="en-US" sz="1000" dirty="0">
                <a:cs typeface="+mn-ea"/>
                <a:sym typeface="+mn-lt"/>
              </a:rPr>
              <a:t>Cost for a month</a:t>
            </a:r>
          </a:p>
        </p:txBody>
      </p:sp>
      <p:sp>
        <p:nvSpPr>
          <p:cNvPr id="24" name="Content Placeholder 19"/>
          <p:cNvSpPr txBox="1">
            <a:spLocks/>
          </p:cNvSpPr>
          <p:nvPr/>
        </p:nvSpPr>
        <p:spPr>
          <a:xfrm>
            <a:off x="6443274" y="3200590"/>
            <a:ext cx="2272463" cy="89674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100" dirty="0">
                <a:cs typeface="+mn-ea"/>
                <a:sym typeface="+mn-lt"/>
              </a:rPr>
              <a:t>For every 6 emails received, we get 3 Phone calls. 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presentation</a:t>
            </a:r>
            <a:r>
              <a:rPr lang="id-ID" sz="1100" b="1" dirty="0">
                <a:cs typeface="+mn-ea"/>
                <a:sym typeface="+mn-lt"/>
              </a:rPr>
              <a:t>,</a:t>
            </a:r>
            <a:endParaRPr lang="id-ID" sz="1100" dirty="0">
              <a:cs typeface="+mn-ea"/>
              <a:sym typeface="+mn-lt"/>
            </a:endParaRPr>
          </a:p>
        </p:txBody>
      </p:sp>
      <p:sp>
        <p:nvSpPr>
          <p:cNvPr id="26" name="TextBox 25"/>
          <p:cNvSpPr txBox="1"/>
          <p:nvPr/>
        </p:nvSpPr>
        <p:spPr>
          <a:xfrm>
            <a:off x="763659" y="1734245"/>
            <a:ext cx="1880372" cy="377026"/>
          </a:xfrm>
          <a:prstGeom prst="rect">
            <a:avLst/>
          </a:prstGeom>
          <a:noFill/>
        </p:spPr>
        <p:txBody>
          <a:bodyPr wrap="square" lIns="68580" tIns="34290" rIns="68580" bIns="34290" rtlCol="0">
            <a:spAutoFit/>
          </a:bodyPr>
          <a:lstStyle/>
          <a:p>
            <a:r>
              <a:rPr lang="zh-CN" altLang="en-US" b="1" dirty="0" smtClean="0">
                <a:cs typeface="+mn-ea"/>
                <a:sym typeface="+mn-lt"/>
              </a:rPr>
              <a:t>点击输入标题</a:t>
            </a:r>
            <a:endParaRPr lang="en-US" b="1" dirty="0">
              <a:cs typeface="+mn-ea"/>
              <a:sym typeface="+mn-lt"/>
            </a:endParaRPr>
          </a:p>
        </p:txBody>
      </p:sp>
      <p:sp>
        <p:nvSpPr>
          <p:cNvPr id="29" name="TextBox 28"/>
          <p:cNvSpPr txBox="1"/>
          <p:nvPr/>
        </p:nvSpPr>
        <p:spPr>
          <a:xfrm>
            <a:off x="763659" y="3667474"/>
            <a:ext cx="3300368" cy="830997"/>
          </a:xfrm>
          <a:prstGeom prst="rect">
            <a:avLst/>
          </a:prstGeom>
          <a:noFill/>
        </p:spPr>
        <p:txBody>
          <a:bodyPr wrap="square" lIns="68580" tIns="34290" rIns="68580" bIns="34290" rtlCol="0">
            <a:spAutoFit/>
          </a:bodyPr>
          <a:lstStyle/>
          <a:p>
            <a:pPr algn="just">
              <a:lnSpc>
                <a:spcPct val="150000"/>
              </a:lnSpc>
            </a:pPr>
            <a:r>
              <a:rPr lang="id-ID" sz="1100" dirty="0">
                <a:cs typeface="+mn-ea"/>
                <a:sym typeface="+mn-lt"/>
              </a:rPr>
              <a:t>For every 6 emails received, we get 3 Phone calls. Suitable for all categories </a:t>
            </a:r>
            <a:r>
              <a:rPr lang="id-ID" sz="1100" dirty="0" smtClean="0">
                <a:cs typeface="+mn-ea"/>
                <a:sym typeface="+mn-lt"/>
              </a:rPr>
              <a:t>business </a:t>
            </a:r>
            <a:r>
              <a:rPr lang="id-ID" sz="1100" dirty="0">
                <a:cs typeface="+mn-ea"/>
                <a:sym typeface="+mn-lt"/>
              </a:rPr>
              <a:t>and </a:t>
            </a:r>
            <a:r>
              <a:rPr lang="id-ID" sz="1100" dirty="0" smtClean="0">
                <a:cs typeface="+mn-ea"/>
                <a:sym typeface="+mn-lt"/>
              </a:rPr>
              <a:t>presentation</a:t>
            </a:r>
            <a:r>
              <a:rPr lang="en-US" sz="1100" dirty="0">
                <a:cs typeface="+mn-ea"/>
                <a:sym typeface="+mn-lt"/>
              </a:rPr>
              <a:t>. Right Click and Edit it with your data</a:t>
            </a:r>
            <a:endParaRPr lang="id-ID" sz="1100" dirty="0">
              <a:cs typeface="+mn-ea"/>
              <a:sym typeface="+mn-lt"/>
            </a:endParaRPr>
          </a:p>
        </p:txBody>
      </p:sp>
      <p:sp>
        <p:nvSpPr>
          <p:cNvPr id="31" name="Freeform 11"/>
          <p:cNvSpPr>
            <a:spLocks/>
          </p:cNvSpPr>
          <p:nvPr/>
        </p:nvSpPr>
        <p:spPr bwMode="auto">
          <a:xfrm>
            <a:off x="801144" y="2150157"/>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4" name="Freeform 11"/>
          <p:cNvSpPr>
            <a:spLocks/>
          </p:cNvSpPr>
          <p:nvPr/>
        </p:nvSpPr>
        <p:spPr bwMode="auto">
          <a:xfrm>
            <a:off x="1168726" y="2150157"/>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37" name="Freeform 11"/>
          <p:cNvSpPr>
            <a:spLocks/>
          </p:cNvSpPr>
          <p:nvPr/>
        </p:nvSpPr>
        <p:spPr bwMode="auto">
          <a:xfrm>
            <a:off x="1533796" y="2150157"/>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0" name="Freeform 11"/>
          <p:cNvSpPr>
            <a:spLocks/>
          </p:cNvSpPr>
          <p:nvPr/>
        </p:nvSpPr>
        <p:spPr bwMode="auto">
          <a:xfrm>
            <a:off x="1901378" y="2150157"/>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3" name="Freeform 11"/>
          <p:cNvSpPr>
            <a:spLocks/>
          </p:cNvSpPr>
          <p:nvPr/>
        </p:nvSpPr>
        <p:spPr bwMode="auto">
          <a:xfrm>
            <a:off x="2268719" y="2150157"/>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47" name="Freeform 11"/>
          <p:cNvSpPr>
            <a:spLocks/>
          </p:cNvSpPr>
          <p:nvPr/>
        </p:nvSpPr>
        <p:spPr bwMode="auto">
          <a:xfrm>
            <a:off x="801144" y="2673931"/>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0" name="Freeform 11"/>
          <p:cNvSpPr>
            <a:spLocks/>
          </p:cNvSpPr>
          <p:nvPr/>
        </p:nvSpPr>
        <p:spPr bwMode="auto">
          <a:xfrm>
            <a:off x="1168726" y="2673931"/>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3" name="Freeform 11"/>
          <p:cNvSpPr>
            <a:spLocks/>
          </p:cNvSpPr>
          <p:nvPr/>
        </p:nvSpPr>
        <p:spPr bwMode="auto">
          <a:xfrm>
            <a:off x="1533796" y="2673931"/>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6" name="Freeform 11"/>
          <p:cNvSpPr>
            <a:spLocks/>
          </p:cNvSpPr>
          <p:nvPr/>
        </p:nvSpPr>
        <p:spPr bwMode="auto">
          <a:xfrm>
            <a:off x="1901378" y="2673931"/>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59" name="Freeform 11"/>
          <p:cNvSpPr>
            <a:spLocks/>
          </p:cNvSpPr>
          <p:nvPr/>
        </p:nvSpPr>
        <p:spPr bwMode="auto">
          <a:xfrm>
            <a:off x="2268719" y="2673931"/>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3" name="Freeform 11"/>
          <p:cNvSpPr>
            <a:spLocks/>
          </p:cNvSpPr>
          <p:nvPr/>
        </p:nvSpPr>
        <p:spPr bwMode="auto">
          <a:xfrm>
            <a:off x="801144" y="3189445"/>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6" name="Freeform 11"/>
          <p:cNvSpPr>
            <a:spLocks/>
          </p:cNvSpPr>
          <p:nvPr/>
        </p:nvSpPr>
        <p:spPr bwMode="auto">
          <a:xfrm>
            <a:off x="1168726" y="3189445"/>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69" name="Freeform 11"/>
          <p:cNvSpPr>
            <a:spLocks/>
          </p:cNvSpPr>
          <p:nvPr/>
        </p:nvSpPr>
        <p:spPr bwMode="auto">
          <a:xfrm>
            <a:off x="1533796" y="3189445"/>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2" name="Freeform 11"/>
          <p:cNvSpPr>
            <a:spLocks/>
          </p:cNvSpPr>
          <p:nvPr/>
        </p:nvSpPr>
        <p:spPr bwMode="auto">
          <a:xfrm>
            <a:off x="1901378" y="3189445"/>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5" name="Freeform 11"/>
          <p:cNvSpPr>
            <a:spLocks/>
          </p:cNvSpPr>
          <p:nvPr/>
        </p:nvSpPr>
        <p:spPr bwMode="auto">
          <a:xfrm>
            <a:off x="2268719" y="3189445"/>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78" name="Group 77"/>
          <p:cNvGrpSpPr/>
          <p:nvPr/>
        </p:nvGrpSpPr>
        <p:grpSpPr>
          <a:xfrm>
            <a:off x="763658" y="3151960"/>
            <a:ext cx="1758405" cy="421378"/>
            <a:chOff x="1018211" y="4202613"/>
            <a:chExt cx="2344540" cy="561837"/>
          </a:xfrm>
        </p:grpSpPr>
        <p:grpSp>
          <p:nvGrpSpPr>
            <p:cNvPr id="118" name="Group 117"/>
            <p:cNvGrpSpPr/>
            <p:nvPr/>
          </p:nvGrpSpPr>
          <p:grpSpPr>
            <a:xfrm>
              <a:off x="1018211" y="4202613"/>
              <a:ext cx="387773" cy="561837"/>
              <a:chOff x="1018211" y="4202613"/>
              <a:chExt cx="387773" cy="561837"/>
            </a:xfrm>
            <a:solidFill>
              <a:schemeClr val="accent1">
                <a:lumMod val="75000"/>
              </a:schemeClr>
            </a:solidFill>
          </p:grpSpPr>
          <p:sp>
            <p:nvSpPr>
              <p:cNvPr id="64" name="Freeform 12"/>
              <p:cNvSpPr>
                <a:spLocks noEditPoints="1"/>
              </p:cNvSpPr>
              <p:nvPr/>
            </p:nvSpPr>
            <p:spPr bwMode="auto">
              <a:xfrm>
                <a:off x="1018211" y="4202613"/>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5" name="Freeform 13"/>
              <p:cNvSpPr>
                <a:spLocks/>
              </p:cNvSpPr>
              <p:nvPr/>
            </p:nvSpPr>
            <p:spPr bwMode="auto">
              <a:xfrm>
                <a:off x="1113001" y="4667939"/>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9" name="Group 118"/>
            <p:cNvGrpSpPr/>
            <p:nvPr/>
          </p:nvGrpSpPr>
          <p:grpSpPr>
            <a:xfrm>
              <a:off x="1508322" y="4202613"/>
              <a:ext cx="387773" cy="561837"/>
              <a:chOff x="1508322" y="4202613"/>
              <a:chExt cx="387773" cy="561837"/>
            </a:xfrm>
            <a:solidFill>
              <a:schemeClr val="accent1">
                <a:lumMod val="75000"/>
              </a:schemeClr>
            </a:solidFill>
          </p:grpSpPr>
          <p:sp>
            <p:nvSpPr>
              <p:cNvPr id="67" name="Freeform 12"/>
              <p:cNvSpPr>
                <a:spLocks noEditPoints="1"/>
              </p:cNvSpPr>
              <p:nvPr/>
            </p:nvSpPr>
            <p:spPr bwMode="auto">
              <a:xfrm>
                <a:off x="1508322" y="4202613"/>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8" name="Freeform 13"/>
              <p:cNvSpPr>
                <a:spLocks/>
              </p:cNvSpPr>
              <p:nvPr/>
            </p:nvSpPr>
            <p:spPr bwMode="auto">
              <a:xfrm>
                <a:off x="1603111" y="4667939"/>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0" name="Group 119"/>
            <p:cNvGrpSpPr/>
            <p:nvPr/>
          </p:nvGrpSpPr>
          <p:grpSpPr>
            <a:xfrm>
              <a:off x="1995081" y="4202613"/>
              <a:ext cx="387773" cy="561837"/>
              <a:chOff x="1995081" y="4202613"/>
              <a:chExt cx="387773" cy="561837"/>
            </a:xfrm>
            <a:solidFill>
              <a:schemeClr val="accent1">
                <a:lumMod val="75000"/>
              </a:schemeClr>
            </a:solidFill>
          </p:grpSpPr>
          <p:sp>
            <p:nvSpPr>
              <p:cNvPr id="70" name="Freeform 12"/>
              <p:cNvSpPr>
                <a:spLocks noEditPoints="1"/>
              </p:cNvSpPr>
              <p:nvPr/>
            </p:nvSpPr>
            <p:spPr bwMode="auto">
              <a:xfrm>
                <a:off x="1995081" y="4202613"/>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1" name="Freeform 13"/>
              <p:cNvSpPr>
                <a:spLocks/>
              </p:cNvSpPr>
              <p:nvPr/>
            </p:nvSpPr>
            <p:spPr bwMode="auto">
              <a:xfrm>
                <a:off x="2089871" y="4667939"/>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1" name="Group 120"/>
            <p:cNvGrpSpPr/>
            <p:nvPr/>
          </p:nvGrpSpPr>
          <p:grpSpPr>
            <a:xfrm>
              <a:off x="2485190" y="4202613"/>
              <a:ext cx="387773" cy="561837"/>
              <a:chOff x="2485190" y="4202613"/>
              <a:chExt cx="387773" cy="561837"/>
            </a:xfrm>
            <a:solidFill>
              <a:schemeClr val="accent1">
                <a:lumMod val="75000"/>
              </a:schemeClr>
            </a:solidFill>
          </p:grpSpPr>
          <p:sp>
            <p:nvSpPr>
              <p:cNvPr id="73" name="Freeform 12"/>
              <p:cNvSpPr>
                <a:spLocks noEditPoints="1"/>
              </p:cNvSpPr>
              <p:nvPr/>
            </p:nvSpPr>
            <p:spPr bwMode="auto">
              <a:xfrm>
                <a:off x="2485190" y="4202613"/>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4" name="Freeform 13"/>
              <p:cNvSpPr>
                <a:spLocks/>
              </p:cNvSpPr>
              <p:nvPr/>
            </p:nvSpPr>
            <p:spPr bwMode="auto">
              <a:xfrm>
                <a:off x="2579980" y="4667939"/>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22" name="Group 121"/>
            <p:cNvGrpSpPr/>
            <p:nvPr/>
          </p:nvGrpSpPr>
          <p:grpSpPr>
            <a:xfrm>
              <a:off x="2974978" y="4202613"/>
              <a:ext cx="387773" cy="561837"/>
              <a:chOff x="2974978" y="4202613"/>
              <a:chExt cx="387773" cy="561837"/>
            </a:xfrm>
            <a:solidFill>
              <a:schemeClr val="accent1">
                <a:lumMod val="75000"/>
              </a:schemeClr>
            </a:solidFill>
          </p:grpSpPr>
          <p:sp>
            <p:nvSpPr>
              <p:cNvPr id="76" name="Freeform 12"/>
              <p:cNvSpPr>
                <a:spLocks noEditPoints="1"/>
              </p:cNvSpPr>
              <p:nvPr/>
            </p:nvSpPr>
            <p:spPr bwMode="auto">
              <a:xfrm>
                <a:off x="2974978" y="4202613"/>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7" name="Freeform 13"/>
              <p:cNvSpPr>
                <a:spLocks/>
              </p:cNvSpPr>
              <p:nvPr/>
            </p:nvSpPr>
            <p:spPr bwMode="auto">
              <a:xfrm>
                <a:off x="3069768" y="4667939"/>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sp>
        <p:nvSpPr>
          <p:cNvPr id="80" name="TextBox 79"/>
          <p:cNvSpPr txBox="1"/>
          <p:nvPr/>
        </p:nvSpPr>
        <p:spPr>
          <a:xfrm>
            <a:off x="2598160" y="3061337"/>
            <a:ext cx="1063032" cy="623248"/>
          </a:xfrm>
          <a:prstGeom prst="rect">
            <a:avLst/>
          </a:prstGeom>
          <a:noFill/>
        </p:spPr>
        <p:txBody>
          <a:bodyPr wrap="none" lIns="68580" tIns="34290" rIns="68580" bIns="34290" rtlCol="0">
            <a:spAutoFit/>
          </a:bodyPr>
          <a:lstStyle/>
          <a:p>
            <a:pPr algn="r"/>
            <a:r>
              <a:rPr lang="en-US" sz="3600" b="1" dirty="0">
                <a:solidFill>
                  <a:schemeClr val="accent1"/>
                </a:solidFill>
                <a:cs typeface="+mn-ea"/>
                <a:sym typeface="+mn-lt"/>
              </a:rPr>
              <a:t>87</a:t>
            </a:r>
            <a:r>
              <a:rPr lang="id-ID" sz="3600" b="1" dirty="0">
                <a:solidFill>
                  <a:schemeClr val="accent1"/>
                </a:solidFill>
                <a:cs typeface="+mn-ea"/>
                <a:sym typeface="+mn-lt"/>
              </a:rPr>
              <a:t>%</a:t>
            </a:r>
          </a:p>
        </p:txBody>
      </p:sp>
      <p:sp>
        <p:nvSpPr>
          <p:cNvPr id="93" name="Freeform 11"/>
          <p:cNvSpPr>
            <a:spLocks/>
          </p:cNvSpPr>
          <p:nvPr/>
        </p:nvSpPr>
        <p:spPr bwMode="auto">
          <a:xfrm>
            <a:off x="2636704" y="2154970"/>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6" name="Freeform 11"/>
          <p:cNvSpPr>
            <a:spLocks/>
          </p:cNvSpPr>
          <p:nvPr/>
        </p:nvSpPr>
        <p:spPr bwMode="auto">
          <a:xfrm>
            <a:off x="3004286" y="2154970"/>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99" name="Freeform 11"/>
          <p:cNvSpPr>
            <a:spLocks/>
          </p:cNvSpPr>
          <p:nvPr/>
        </p:nvSpPr>
        <p:spPr bwMode="auto">
          <a:xfrm>
            <a:off x="3371627" y="2154970"/>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5" name="Group 4"/>
          <p:cNvGrpSpPr/>
          <p:nvPr/>
        </p:nvGrpSpPr>
        <p:grpSpPr>
          <a:xfrm>
            <a:off x="763658" y="2112671"/>
            <a:ext cx="2861313" cy="426191"/>
            <a:chOff x="1018211" y="2816895"/>
            <a:chExt cx="3815084" cy="568254"/>
          </a:xfrm>
        </p:grpSpPr>
        <p:grpSp>
          <p:nvGrpSpPr>
            <p:cNvPr id="6" name="Group 5"/>
            <p:cNvGrpSpPr/>
            <p:nvPr/>
          </p:nvGrpSpPr>
          <p:grpSpPr>
            <a:xfrm>
              <a:off x="1018211" y="2816895"/>
              <a:ext cx="387773" cy="561837"/>
              <a:chOff x="1018211" y="2816895"/>
              <a:chExt cx="387773" cy="561837"/>
            </a:xfrm>
            <a:solidFill>
              <a:schemeClr val="accent1">
                <a:lumMod val="75000"/>
              </a:schemeClr>
            </a:solidFill>
          </p:grpSpPr>
          <p:sp>
            <p:nvSpPr>
              <p:cNvPr id="32" name="Freeform 12"/>
              <p:cNvSpPr>
                <a:spLocks noEditPoints="1"/>
              </p:cNvSpPr>
              <p:nvPr/>
            </p:nvSpPr>
            <p:spPr bwMode="auto">
              <a:xfrm>
                <a:off x="1018211" y="2816895"/>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3" name="Freeform 13"/>
              <p:cNvSpPr>
                <a:spLocks/>
              </p:cNvSpPr>
              <p:nvPr/>
            </p:nvSpPr>
            <p:spPr bwMode="auto">
              <a:xfrm>
                <a:off x="1113001" y="3282221"/>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0" name="Group 9"/>
            <p:cNvGrpSpPr/>
            <p:nvPr/>
          </p:nvGrpSpPr>
          <p:grpSpPr>
            <a:xfrm>
              <a:off x="1508322" y="2816895"/>
              <a:ext cx="387773" cy="561837"/>
              <a:chOff x="1508322" y="2816895"/>
              <a:chExt cx="387773" cy="561837"/>
            </a:xfrm>
            <a:solidFill>
              <a:schemeClr val="accent1">
                <a:lumMod val="75000"/>
              </a:schemeClr>
            </a:solidFill>
          </p:grpSpPr>
          <p:sp>
            <p:nvSpPr>
              <p:cNvPr id="35" name="Freeform 12"/>
              <p:cNvSpPr>
                <a:spLocks noEditPoints="1"/>
              </p:cNvSpPr>
              <p:nvPr/>
            </p:nvSpPr>
            <p:spPr bwMode="auto">
              <a:xfrm>
                <a:off x="1508322" y="2816895"/>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6" name="Freeform 13"/>
              <p:cNvSpPr>
                <a:spLocks/>
              </p:cNvSpPr>
              <p:nvPr/>
            </p:nvSpPr>
            <p:spPr bwMode="auto">
              <a:xfrm>
                <a:off x="1603111" y="3282221"/>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 name="Group 10"/>
            <p:cNvGrpSpPr/>
            <p:nvPr/>
          </p:nvGrpSpPr>
          <p:grpSpPr>
            <a:xfrm>
              <a:off x="1995081" y="2816895"/>
              <a:ext cx="387773" cy="561837"/>
              <a:chOff x="1995081" y="2816895"/>
              <a:chExt cx="387773" cy="561837"/>
            </a:xfrm>
            <a:solidFill>
              <a:schemeClr val="accent1">
                <a:lumMod val="75000"/>
              </a:schemeClr>
            </a:solidFill>
          </p:grpSpPr>
          <p:sp>
            <p:nvSpPr>
              <p:cNvPr id="38" name="Freeform 12"/>
              <p:cNvSpPr>
                <a:spLocks noEditPoints="1"/>
              </p:cNvSpPr>
              <p:nvPr/>
            </p:nvSpPr>
            <p:spPr bwMode="auto">
              <a:xfrm>
                <a:off x="1995081" y="2816895"/>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39" name="Freeform 13"/>
              <p:cNvSpPr>
                <a:spLocks/>
              </p:cNvSpPr>
              <p:nvPr/>
            </p:nvSpPr>
            <p:spPr bwMode="auto">
              <a:xfrm>
                <a:off x="2089871" y="3282221"/>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9" name="Group 18"/>
            <p:cNvGrpSpPr/>
            <p:nvPr/>
          </p:nvGrpSpPr>
          <p:grpSpPr>
            <a:xfrm>
              <a:off x="2485190" y="2816895"/>
              <a:ext cx="387773" cy="561837"/>
              <a:chOff x="2485190" y="2816895"/>
              <a:chExt cx="387773" cy="561837"/>
            </a:xfrm>
            <a:solidFill>
              <a:schemeClr val="accent1">
                <a:lumMod val="75000"/>
              </a:schemeClr>
            </a:solidFill>
          </p:grpSpPr>
          <p:sp>
            <p:nvSpPr>
              <p:cNvPr id="41" name="Freeform 12"/>
              <p:cNvSpPr>
                <a:spLocks noEditPoints="1"/>
              </p:cNvSpPr>
              <p:nvPr/>
            </p:nvSpPr>
            <p:spPr bwMode="auto">
              <a:xfrm>
                <a:off x="2485190" y="2816895"/>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2" name="Freeform 13"/>
              <p:cNvSpPr>
                <a:spLocks/>
              </p:cNvSpPr>
              <p:nvPr/>
            </p:nvSpPr>
            <p:spPr bwMode="auto">
              <a:xfrm>
                <a:off x="2579980" y="3282221"/>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5" name="Group 24"/>
            <p:cNvGrpSpPr/>
            <p:nvPr/>
          </p:nvGrpSpPr>
          <p:grpSpPr>
            <a:xfrm>
              <a:off x="2974978" y="2816895"/>
              <a:ext cx="387773" cy="561837"/>
              <a:chOff x="2974978" y="2816895"/>
              <a:chExt cx="387773" cy="561837"/>
            </a:xfrm>
            <a:solidFill>
              <a:schemeClr val="accent1">
                <a:lumMod val="75000"/>
              </a:schemeClr>
            </a:solidFill>
          </p:grpSpPr>
          <p:sp>
            <p:nvSpPr>
              <p:cNvPr id="44" name="Freeform 12"/>
              <p:cNvSpPr>
                <a:spLocks noEditPoints="1"/>
              </p:cNvSpPr>
              <p:nvPr/>
            </p:nvSpPr>
            <p:spPr bwMode="auto">
              <a:xfrm>
                <a:off x="2974978" y="2816895"/>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5" name="Freeform 13"/>
              <p:cNvSpPr>
                <a:spLocks/>
              </p:cNvSpPr>
              <p:nvPr/>
            </p:nvSpPr>
            <p:spPr bwMode="auto">
              <a:xfrm>
                <a:off x="3069768" y="3282221"/>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 name="Group 3"/>
            <p:cNvGrpSpPr/>
            <p:nvPr/>
          </p:nvGrpSpPr>
          <p:grpSpPr>
            <a:xfrm>
              <a:off x="3465625" y="2823312"/>
              <a:ext cx="387773" cy="561837"/>
              <a:chOff x="3465625" y="2823312"/>
              <a:chExt cx="387773" cy="561837"/>
            </a:xfrm>
          </p:grpSpPr>
          <p:sp>
            <p:nvSpPr>
              <p:cNvPr id="94" name="Freeform 12"/>
              <p:cNvSpPr>
                <a:spLocks noEditPoints="1"/>
              </p:cNvSpPr>
              <p:nvPr/>
            </p:nvSpPr>
            <p:spPr bwMode="auto">
              <a:xfrm>
                <a:off x="3465625" y="2823312"/>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5" name="Freeform 13"/>
              <p:cNvSpPr>
                <a:spLocks/>
              </p:cNvSpPr>
              <p:nvPr/>
            </p:nvSpPr>
            <p:spPr bwMode="auto">
              <a:xfrm>
                <a:off x="3560415" y="3288638"/>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8" name="Group 27"/>
            <p:cNvGrpSpPr/>
            <p:nvPr/>
          </p:nvGrpSpPr>
          <p:grpSpPr>
            <a:xfrm>
              <a:off x="3955734" y="2823312"/>
              <a:ext cx="387773" cy="561837"/>
              <a:chOff x="3955734" y="2823312"/>
              <a:chExt cx="387773" cy="561837"/>
            </a:xfrm>
            <a:solidFill>
              <a:schemeClr val="accent1">
                <a:lumMod val="75000"/>
              </a:schemeClr>
            </a:solidFill>
          </p:grpSpPr>
          <p:sp>
            <p:nvSpPr>
              <p:cNvPr id="97" name="Freeform 12"/>
              <p:cNvSpPr>
                <a:spLocks noEditPoints="1"/>
              </p:cNvSpPr>
              <p:nvPr/>
            </p:nvSpPr>
            <p:spPr bwMode="auto">
              <a:xfrm>
                <a:off x="3955734" y="2823312"/>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8" name="Freeform 13"/>
              <p:cNvSpPr>
                <a:spLocks/>
              </p:cNvSpPr>
              <p:nvPr/>
            </p:nvSpPr>
            <p:spPr bwMode="auto">
              <a:xfrm>
                <a:off x="4050524" y="3288638"/>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30" name="Group 29"/>
            <p:cNvGrpSpPr/>
            <p:nvPr/>
          </p:nvGrpSpPr>
          <p:grpSpPr>
            <a:xfrm>
              <a:off x="4445522" y="2823312"/>
              <a:ext cx="387773" cy="561837"/>
              <a:chOff x="4445522" y="2823312"/>
              <a:chExt cx="387773" cy="561837"/>
            </a:xfrm>
            <a:solidFill>
              <a:schemeClr val="accent1">
                <a:lumMod val="75000"/>
              </a:schemeClr>
            </a:solidFill>
          </p:grpSpPr>
          <p:sp>
            <p:nvSpPr>
              <p:cNvPr id="100" name="Freeform 12"/>
              <p:cNvSpPr>
                <a:spLocks noEditPoints="1"/>
              </p:cNvSpPr>
              <p:nvPr/>
            </p:nvSpPr>
            <p:spPr bwMode="auto">
              <a:xfrm>
                <a:off x="4445522" y="2823312"/>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1" name="Freeform 13"/>
              <p:cNvSpPr>
                <a:spLocks/>
              </p:cNvSpPr>
              <p:nvPr/>
            </p:nvSpPr>
            <p:spPr bwMode="auto">
              <a:xfrm>
                <a:off x="4540312" y="3288638"/>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sp>
        <p:nvSpPr>
          <p:cNvPr id="102" name="Freeform 11"/>
          <p:cNvSpPr>
            <a:spLocks/>
          </p:cNvSpPr>
          <p:nvPr/>
        </p:nvSpPr>
        <p:spPr bwMode="auto">
          <a:xfrm>
            <a:off x="2636704" y="2678744"/>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05" name="Freeform 11"/>
          <p:cNvSpPr>
            <a:spLocks/>
          </p:cNvSpPr>
          <p:nvPr/>
        </p:nvSpPr>
        <p:spPr bwMode="auto">
          <a:xfrm>
            <a:off x="3004286" y="2678744"/>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108" name="Freeform 11"/>
          <p:cNvSpPr>
            <a:spLocks/>
          </p:cNvSpPr>
          <p:nvPr/>
        </p:nvSpPr>
        <p:spPr bwMode="auto">
          <a:xfrm>
            <a:off x="3371627" y="2678744"/>
            <a:ext cx="215860" cy="253343"/>
          </a:xfrm>
          <a:custGeom>
            <a:avLst/>
            <a:gdLst>
              <a:gd name="T0" fmla="*/ 52 w 69"/>
              <a:gd name="T1" fmla="*/ 64 h 81"/>
              <a:gd name="T2" fmla="*/ 46 w 69"/>
              <a:gd name="T3" fmla="*/ 67 h 81"/>
              <a:gd name="T4" fmla="*/ 46 w 69"/>
              <a:gd name="T5" fmla="*/ 76 h 81"/>
              <a:gd name="T6" fmla="*/ 46 w 69"/>
              <a:gd name="T7" fmla="*/ 81 h 81"/>
              <a:gd name="T8" fmla="*/ 23 w 69"/>
              <a:gd name="T9" fmla="*/ 81 h 81"/>
              <a:gd name="T10" fmla="*/ 23 w 69"/>
              <a:gd name="T11" fmla="*/ 76 h 81"/>
              <a:gd name="T12" fmla="*/ 23 w 69"/>
              <a:gd name="T13" fmla="*/ 67 h 81"/>
              <a:gd name="T14" fmla="*/ 17 w 69"/>
              <a:gd name="T15" fmla="*/ 64 h 81"/>
              <a:gd name="T16" fmla="*/ 0 w 69"/>
              <a:gd name="T17" fmla="*/ 35 h 81"/>
              <a:gd name="T18" fmla="*/ 35 w 69"/>
              <a:gd name="T19" fmla="*/ 0 h 81"/>
              <a:gd name="T20" fmla="*/ 69 w 69"/>
              <a:gd name="T21" fmla="*/ 35 h 81"/>
              <a:gd name="T22" fmla="*/ 52 w 69"/>
              <a:gd name="T23" fmla="*/ 6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1">
                <a:moveTo>
                  <a:pt x="52" y="64"/>
                </a:moveTo>
                <a:cubicBezTo>
                  <a:pt x="46" y="67"/>
                  <a:pt x="46" y="67"/>
                  <a:pt x="46" y="67"/>
                </a:cubicBezTo>
                <a:cubicBezTo>
                  <a:pt x="46" y="76"/>
                  <a:pt x="46" y="76"/>
                  <a:pt x="46" y="76"/>
                </a:cubicBezTo>
                <a:cubicBezTo>
                  <a:pt x="46" y="81"/>
                  <a:pt x="46" y="81"/>
                  <a:pt x="46" y="81"/>
                </a:cubicBezTo>
                <a:cubicBezTo>
                  <a:pt x="23" y="81"/>
                  <a:pt x="23" y="81"/>
                  <a:pt x="23" y="81"/>
                </a:cubicBezTo>
                <a:cubicBezTo>
                  <a:pt x="23" y="76"/>
                  <a:pt x="23" y="76"/>
                  <a:pt x="23" y="76"/>
                </a:cubicBezTo>
                <a:cubicBezTo>
                  <a:pt x="23" y="67"/>
                  <a:pt x="23" y="67"/>
                  <a:pt x="23" y="67"/>
                </a:cubicBezTo>
                <a:cubicBezTo>
                  <a:pt x="17" y="64"/>
                  <a:pt x="17" y="64"/>
                  <a:pt x="17" y="64"/>
                </a:cubicBezTo>
                <a:cubicBezTo>
                  <a:pt x="6" y="58"/>
                  <a:pt x="0" y="47"/>
                  <a:pt x="0" y="35"/>
                </a:cubicBezTo>
                <a:cubicBezTo>
                  <a:pt x="0" y="15"/>
                  <a:pt x="14" y="0"/>
                  <a:pt x="35" y="0"/>
                </a:cubicBezTo>
                <a:cubicBezTo>
                  <a:pt x="55" y="0"/>
                  <a:pt x="69" y="15"/>
                  <a:pt x="69" y="35"/>
                </a:cubicBezTo>
                <a:cubicBezTo>
                  <a:pt x="69" y="47"/>
                  <a:pt x="64" y="58"/>
                  <a:pt x="52" y="6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62" name="Group 61"/>
          <p:cNvGrpSpPr/>
          <p:nvPr/>
        </p:nvGrpSpPr>
        <p:grpSpPr>
          <a:xfrm>
            <a:off x="763658" y="2636446"/>
            <a:ext cx="2861313" cy="426191"/>
            <a:chOff x="1018211" y="3515261"/>
            <a:chExt cx="3815084" cy="568254"/>
          </a:xfrm>
        </p:grpSpPr>
        <p:grpSp>
          <p:nvGrpSpPr>
            <p:cNvPr id="117" name="Group 116"/>
            <p:cNvGrpSpPr/>
            <p:nvPr/>
          </p:nvGrpSpPr>
          <p:grpSpPr>
            <a:xfrm>
              <a:off x="1018211" y="3515261"/>
              <a:ext cx="387773" cy="561837"/>
              <a:chOff x="1018211" y="3515261"/>
              <a:chExt cx="387773" cy="561837"/>
            </a:xfrm>
            <a:solidFill>
              <a:schemeClr val="accent1">
                <a:lumMod val="75000"/>
              </a:schemeClr>
            </a:solidFill>
          </p:grpSpPr>
          <p:sp>
            <p:nvSpPr>
              <p:cNvPr id="48" name="Freeform 12"/>
              <p:cNvSpPr>
                <a:spLocks noEditPoints="1"/>
              </p:cNvSpPr>
              <p:nvPr/>
            </p:nvSpPr>
            <p:spPr bwMode="auto">
              <a:xfrm>
                <a:off x="1018211" y="3515261"/>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9" name="Freeform 13"/>
              <p:cNvSpPr>
                <a:spLocks/>
              </p:cNvSpPr>
              <p:nvPr/>
            </p:nvSpPr>
            <p:spPr bwMode="auto">
              <a:xfrm>
                <a:off x="1113001" y="3980587"/>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6" name="Group 115"/>
            <p:cNvGrpSpPr/>
            <p:nvPr/>
          </p:nvGrpSpPr>
          <p:grpSpPr>
            <a:xfrm>
              <a:off x="1508322" y="3515261"/>
              <a:ext cx="387773" cy="561837"/>
              <a:chOff x="1508322" y="3515261"/>
              <a:chExt cx="387773" cy="561837"/>
            </a:xfrm>
            <a:solidFill>
              <a:schemeClr val="accent1">
                <a:lumMod val="75000"/>
              </a:schemeClr>
            </a:solidFill>
          </p:grpSpPr>
          <p:sp>
            <p:nvSpPr>
              <p:cNvPr id="51" name="Freeform 12"/>
              <p:cNvSpPr>
                <a:spLocks noEditPoints="1"/>
              </p:cNvSpPr>
              <p:nvPr/>
            </p:nvSpPr>
            <p:spPr bwMode="auto">
              <a:xfrm>
                <a:off x="1508322" y="3515261"/>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2" name="Freeform 13"/>
              <p:cNvSpPr>
                <a:spLocks/>
              </p:cNvSpPr>
              <p:nvPr/>
            </p:nvSpPr>
            <p:spPr bwMode="auto">
              <a:xfrm>
                <a:off x="1603111" y="3980587"/>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5" name="Group 114"/>
            <p:cNvGrpSpPr/>
            <p:nvPr/>
          </p:nvGrpSpPr>
          <p:grpSpPr>
            <a:xfrm>
              <a:off x="1995081" y="3515261"/>
              <a:ext cx="387773" cy="561837"/>
              <a:chOff x="1995081" y="3515261"/>
              <a:chExt cx="387773" cy="561837"/>
            </a:xfrm>
            <a:solidFill>
              <a:schemeClr val="accent1">
                <a:lumMod val="75000"/>
              </a:schemeClr>
            </a:solidFill>
          </p:grpSpPr>
          <p:sp>
            <p:nvSpPr>
              <p:cNvPr id="54" name="Freeform 12"/>
              <p:cNvSpPr>
                <a:spLocks noEditPoints="1"/>
              </p:cNvSpPr>
              <p:nvPr/>
            </p:nvSpPr>
            <p:spPr bwMode="auto">
              <a:xfrm>
                <a:off x="1995081" y="3515261"/>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5" name="Freeform 13"/>
              <p:cNvSpPr>
                <a:spLocks/>
              </p:cNvSpPr>
              <p:nvPr/>
            </p:nvSpPr>
            <p:spPr bwMode="auto">
              <a:xfrm>
                <a:off x="2089871" y="3980587"/>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4" name="Group 113"/>
            <p:cNvGrpSpPr/>
            <p:nvPr/>
          </p:nvGrpSpPr>
          <p:grpSpPr>
            <a:xfrm>
              <a:off x="2485190" y="3515261"/>
              <a:ext cx="387773" cy="561837"/>
              <a:chOff x="2485190" y="3515261"/>
              <a:chExt cx="387773" cy="561837"/>
            </a:xfrm>
            <a:solidFill>
              <a:schemeClr val="accent1">
                <a:lumMod val="75000"/>
              </a:schemeClr>
            </a:solidFill>
          </p:grpSpPr>
          <p:sp>
            <p:nvSpPr>
              <p:cNvPr id="57" name="Freeform 12"/>
              <p:cNvSpPr>
                <a:spLocks noEditPoints="1"/>
              </p:cNvSpPr>
              <p:nvPr/>
            </p:nvSpPr>
            <p:spPr bwMode="auto">
              <a:xfrm>
                <a:off x="2485190" y="3515261"/>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8" name="Freeform 13"/>
              <p:cNvSpPr>
                <a:spLocks/>
              </p:cNvSpPr>
              <p:nvPr/>
            </p:nvSpPr>
            <p:spPr bwMode="auto">
              <a:xfrm>
                <a:off x="2579980" y="3980587"/>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3" name="Group 112"/>
            <p:cNvGrpSpPr/>
            <p:nvPr/>
          </p:nvGrpSpPr>
          <p:grpSpPr>
            <a:xfrm>
              <a:off x="2974978" y="3515261"/>
              <a:ext cx="387773" cy="561837"/>
              <a:chOff x="2974978" y="3515261"/>
              <a:chExt cx="387773" cy="561837"/>
            </a:xfrm>
            <a:solidFill>
              <a:schemeClr val="accent1">
                <a:lumMod val="75000"/>
              </a:schemeClr>
            </a:solidFill>
          </p:grpSpPr>
          <p:sp>
            <p:nvSpPr>
              <p:cNvPr id="60" name="Freeform 12"/>
              <p:cNvSpPr>
                <a:spLocks noEditPoints="1"/>
              </p:cNvSpPr>
              <p:nvPr/>
            </p:nvSpPr>
            <p:spPr bwMode="auto">
              <a:xfrm>
                <a:off x="2974978" y="3515261"/>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61" name="Freeform 13"/>
              <p:cNvSpPr>
                <a:spLocks/>
              </p:cNvSpPr>
              <p:nvPr/>
            </p:nvSpPr>
            <p:spPr bwMode="auto">
              <a:xfrm>
                <a:off x="3069768" y="3980587"/>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2" name="Group 111"/>
            <p:cNvGrpSpPr/>
            <p:nvPr/>
          </p:nvGrpSpPr>
          <p:grpSpPr>
            <a:xfrm>
              <a:off x="3465625" y="3521678"/>
              <a:ext cx="387773" cy="561837"/>
              <a:chOff x="3465625" y="3521678"/>
              <a:chExt cx="387773" cy="561837"/>
            </a:xfrm>
            <a:solidFill>
              <a:schemeClr val="accent1">
                <a:lumMod val="75000"/>
              </a:schemeClr>
            </a:solidFill>
          </p:grpSpPr>
          <p:sp>
            <p:nvSpPr>
              <p:cNvPr id="103" name="Freeform 12"/>
              <p:cNvSpPr>
                <a:spLocks noEditPoints="1"/>
              </p:cNvSpPr>
              <p:nvPr/>
            </p:nvSpPr>
            <p:spPr bwMode="auto">
              <a:xfrm>
                <a:off x="3465625" y="3521678"/>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 name="Freeform 13"/>
              <p:cNvSpPr>
                <a:spLocks/>
              </p:cNvSpPr>
              <p:nvPr/>
            </p:nvSpPr>
            <p:spPr bwMode="auto">
              <a:xfrm>
                <a:off x="3560415" y="3987004"/>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111" name="Group 110"/>
            <p:cNvGrpSpPr/>
            <p:nvPr/>
          </p:nvGrpSpPr>
          <p:grpSpPr>
            <a:xfrm>
              <a:off x="3955734" y="3521678"/>
              <a:ext cx="387773" cy="561837"/>
              <a:chOff x="3955734" y="3521678"/>
              <a:chExt cx="387773" cy="561837"/>
            </a:xfrm>
            <a:solidFill>
              <a:schemeClr val="accent1">
                <a:lumMod val="75000"/>
              </a:schemeClr>
            </a:solidFill>
          </p:grpSpPr>
          <p:sp>
            <p:nvSpPr>
              <p:cNvPr id="106" name="Freeform 12"/>
              <p:cNvSpPr>
                <a:spLocks noEditPoints="1"/>
              </p:cNvSpPr>
              <p:nvPr/>
            </p:nvSpPr>
            <p:spPr bwMode="auto">
              <a:xfrm>
                <a:off x="3955734" y="3521678"/>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7" name="Freeform 13"/>
              <p:cNvSpPr>
                <a:spLocks/>
              </p:cNvSpPr>
              <p:nvPr/>
            </p:nvSpPr>
            <p:spPr bwMode="auto">
              <a:xfrm>
                <a:off x="4050524" y="3987004"/>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6" name="Group 45"/>
            <p:cNvGrpSpPr/>
            <p:nvPr/>
          </p:nvGrpSpPr>
          <p:grpSpPr>
            <a:xfrm>
              <a:off x="4445522" y="3521678"/>
              <a:ext cx="387773" cy="561837"/>
              <a:chOff x="4445522" y="3521678"/>
              <a:chExt cx="387773" cy="561837"/>
            </a:xfrm>
            <a:solidFill>
              <a:schemeClr val="accent1">
                <a:lumMod val="75000"/>
              </a:schemeClr>
            </a:solidFill>
          </p:grpSpPr>
          <p:sp>
            <p:nvSpPr>
              <p:cNvPr id="109" name="Freeform 12"/>
              <p:cNvSpPr>
                <a:spLocks noEditPoints="1"/>
              </p:cNvSpPr>
              <p:nvPr/>
            </p:nvSpPr>
            <p:spPr bwMode="auto">
              <a:xfrm>
                <a:off x="4445522" y="3521678"/>
                <a:ext cx="387773" cy="437750"/>
              </a:xfrm>
              <a:custGeom>
                <a:avLst/>
                <a:gdLst>
                  <a:gd name="T0" fmla="*/ 47 w 93"/>
                  <a:gd name="T1" fmla="*/ 0 h 105"/>
                  <a:gd name="T2" fmla="*/ 0 w 93"/>
                  <a:gd name="T3" fmla="*/ 47 h 105"/>
                  <a:gd name="T4" fmla="*/ 24 w 93"/>
                  <a:gd name="T5" fmla="*/ 88 h 105"/>
                  <a:gd name="T6" fmla="*/ 24 w 93"/>
                  <a:gd name="T7" fmla="*/ 105 h 105"/>
                  <a:gd name="T8" fmla="*/ 70 w 93"/>
                  <a:gd name="T9" fmla="*/ 105 h 105"/>
                  <a:gd name="T10" fmla="*/ 70 w 93"/>
                  <a:gd name="T11" fmla="*/ 88 h 105"/>
                  <a:gd name="T12" fmla="*/ 93 w 93"/>
                  <a:gd name="T13" fmla="*/ 47 h 105"/>
                  <a:gd name="T14" fmla="*/ 47 w 93"/>
                  <a:gd name="T15" fmla="*/ 0 h 105"/>
                  <a:gd name="T16" fmla="*/ 64 w 93"/>
                  <a:gd name="T17" fmla="*/ 76 h 105"/>
                  <a:gd name="T18" fmla="*/ 58 w 93"/>
                  <a:gd name="T19" fmla="*/ 79 h 105"/>
                  <a:gd name="T20" fmla="*/ 58 w 93"/>
                  <a:gd name="T21" fmla="*/ 88 h 105"/>
                  <a:gd name="T22" fmla="*/ 58 w 93"/>
                  <a:gd name="T23" fmla="*/ 93 h 105"/>
                  <a:gd name="T24" fmla="*/ 35 w 93"/>
                  <a:gd name="T25" fmla="*/ 93 h 105"/>
                  <a:gd name="T26" fmla="*/ 35 w 93"/>
                  <a:gd name="T27" fmla="*/ 88 h 105"/>
                  <a:gd name="T28" fmla="*/ 35 w 93"/>
                  <a:gd name="T29" fmla="*/ 79 h 105"/>
                  <a:gd name="T30" fmla="*/ 29 w 93"/>
                  <a:gd name="T31" fmla="*/ 76 h 105"/>
                  <a:gd name="T32" fmla="*/ 12 w 93"/>
                  <a:gd name="T33" fmla="*/ 47 h 105"/>
                  <a:gd name="T34" fmla="*/ 47 w 93"/>
                  <a:gd name="T35" fmla="*/ 12 h 105"/>
                  <a:gd name="T36" fmla="*/ 81 w 93"/>
                  <a:gd name="T37" fmla="*/ 47 h 105"/>
                  <a:gd name="T38" fmla="*/ 64 w 93"/>
                  <a:gd name="T39"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05">
                    <a:moveTo>
                      <a:pt x="47" y="0"/>
                    </a:moveTo>
                    <a:cubicBezTo>
                      <a:pt x="21" y="0"/>
                      <a:pt x="0" y="21"/>
                      <a:pt x="0" y="47"/>
                    </a:cubicBezTo>
                    <a:cubicBezTo>
                      <a:pt x="0" y="64"/>
                      <a:pt x="9" y="79"/>
                      <a:pt x="24" y="88"/>
                    </a:cubicBezTo>
                    <a:cubicBezTo>
                      <a:pt x="24" y="105"/>
                      <a:pt x="24" y="105"/>
                      <a:pt x="24" y="105"/>
                    </a:cubicBezTo>
                    <a:cubicBezTo>
                      <a:pt x="70" y="105"/>
                      <a:pt x="70" y="105"/>
                      <a:pt x="70" y="105"/>
                    </a:cubicBezTo>
                    <a:cubicBezTo>
                      <a:pt x="70" y="88"/>
                      <a:pt x="70" y="88"/>
                      <a:pt x="70" y="88"/>
                    </a:cubicBezTo>
                    <a:cubicBezTo>
                      <a:pt x="84" y="79"/>
                      <a:pt x="93" y="64"/>
                      <a:pt x="93" y="47"/>
                    </a:cubicBezTo>
                    <a:cubicBezTo>
                      <a:pt x="93" y="21"/>
                      <a:pt x="73" y="0"/>
                      <a:pt x="47" y="0"/>
                    </a:cubicBezTo>
                    <a:close/>
                    <a:moveTo>
                      <a:pt x="64" y="76"/>
                    </a:moveTo>
                    <a:cubicBezTo>
                      <a:pt x="58" y="79"/>
                      <a:pt x="58" y="79"/>
                      <a:pt x="58" y="79"/>
                    </a:cubicBezTo>
                    <a:cubicBezTo>
                      <a:pt x="58" y="88"/>
                      <a:pt x="58" y="88"/>
                      <a:pt x="58" y="88"/>
                    </a:cubicBezTo>
                    <a:cubicBezTo>
                      <a:pt x="58" y="93"/>
                      <a:pt x="58" y="93"/>
                      <a:pt x="58" y="93"/>
                    </a:cubicBezTo>
                    <a:cubicBezTo>
                      <a:pt x="35" y="93"/>
                      <a:pt x="35" y="93"/>
                      <a:pt x="35" y="93"/>
                    </a:cubicBezTo>
                    <a:cubicBezTo>
                      <a:pt x="35" y="88"/>
                      <a:pt x="35" y="88"/>
                      <a:pt x="35" y="88"/>
                    </a:cubicBezTo>
                    <a:cubicBezTo>
                      <a:pt x="35" y="79"/>
                      <a:pt x="35" y="79"/>
                      <a:pt x="35" y="79"/>
                    </a:cubicBezTo>
                    <a:cubicBezTo>
                      <a:pt x="29" y="76"/>
                      <a:pt x="29" y="76"/>
                      <a:pt x="29" y="76"/>
                    </a:cubicBezTo>
                    <a:cubicBezTo>
                      <a:pt x="18" y="70"/>
                      <a:pt x="12" y="59"/>
                      <a:pt x="12" y="47"/>
                    </a:cubicBezTo>
                    <a:cubicBezTo>
                      <a:pt x="12" y="27"/>
                      <a:pt x="26" y="12"/>
                      <a:pt x="47" y="12"/>
                    </a:cubicBezTo>
                    <a:cubicBezTo>
                      <a:pt x="67" y="12"/>
                      <a:pt x="81" y="27"/>
                      <a:pt x="81" y="47"/>
                    </a:cubicBezTo>
                    <a:cubicBezTo>
                      <a:pt x="81" y="59"/>
                      <a:pt x="76" y="70"/>
                      <a:pt x="6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10" name="Freeform 13"/>
              <p:cNvSpPr>
                <a:spLocks/>
              </p:cNvSpPr>
              <p:nvPr/>
            </p:nvSpPr>
            <p:spPr bwMode="auto">
              <a:xfrm>
                <a:off x="4540312" y="3987004"/>
                <a:ext cx="198195" cy="96511"/>
              </a:xfrm>
              <a:custGeom>
                <a:avLst/>
                <a:gdLst>
                  <a:gd name="T0" fmla="*/ 0 w 47"/>
                  <a:gd name="T1" fmla="*/ 12 h 23"/>
                  <a:gd name="T2" fmla="*/ 12 w 47"/>
                  <a:gd name="T3" fmla="*/ 12 h 23"/>
                  <a:gd name="T4" fmla="*/ 12 w 47"/>
                  <a:gd name="T5" fmla="*/ 12 h 23"/>
                  <a:gd name="T6" fmla="*/ 24 w 47"/>
                  <a:gd name="T7" fmla="*/ 23 h 23"/>
                  <a:gd name="T8" fmla="*/ 35 w 47"/>
                  <a:gd name="T9" fmla="*/ 12 h 23"/>
                  <a:gd name="T10" fmla="*/ 35 w 47"/>
                  <a:gd name="T11" fmla="*/ 12 h 23"/>
                  <a:gd name="T12" fmla="*/ 47 w 47"/>
                  <a:gd name="T13" fmla="*/ 12 h 23"/>
                  <a:gd name="T14" fmla="*/ 47 w 47"/>
                  <a:gd name="T15" fmla="*/ 0 h 23"/>
                  <a:gd name="T16" fmla="*/ 0 w 47"/>
                  <a:gd name="T17" fmla="*/ 0 h 23"/>
                  <a:gd name="T18" fmla="*/ 0 w 47"/>
                  <a:gd name="T19" fmla="*/ 12 h 23"/>
                  <a:gd name="T20" fmla="*/ 0 w 47"/>
                  <a:gd name="T2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3">
                    <a:moveTo>
                      <a:pt x="0" y="12"/>
                    </a:moveTo>
                    <a:cubicBezTo>
                      <a:pt x="12" y="12"/>
                      <a:pt x="12" y="12"/>
                      <a:pt x="12" y="12"/>
                    </a:cubicBezTo>
                    <a:cubicBezTo>
                      <a:pt x="12" y="12"/>
                      <a:pt x="12" y="12"/>
                      <a:pt x="12" y="12"/>
                    </a:cubicBezTo>
                    <a:cubicBezTo>
                      <a:pt x="12" y="17"/>
                      <a:pt x="18" y="23"/>
                      <a:pt x="24" y="23"/>
                    </a:cubicBezTo>
                    <a:cubicBezTo>
                      <a:pt x="30" y="23"/>
                      <a:pt x="35" y="17"/>
                      <a:pt x="35" y="12"/>
                    </a:cubicBezTo>
                    <a:cubicBezTo>
                      <a:pt x="35" y="12"/>
                      <a:pt x="35" y="12"/>
                      <a:pt x="35" y="12"/>
                    </a:cubicBezTo>
                    <a:cubicBezTo>
                      <a:pt x="47" y="12"/>
                      <a:pt x="47" y="12"/>
                      <a:pt x="47" y="12"/>
                    </a:cubicBezTo>
                    <a:cubicBezTo>
                      <a:pt x="47" y="0"/>
                      <a:pt x="47" y="0"/>
                      <a:pt x="47" y="0"/>
                    </a:cubicBezTo>
                    <a:cubicBezTo>
                      <a:pt x="0" y="0"/>
                      <a:pt x="0" y="0"/>
                      <a:pt x="0" y="0"/>
                    </a:cubicBezTo>
                    <a:cubicBezTo>
                      <a:pt x="0" y="12"/>
                      <a:pt x="0" y="12"/>
                      <a:pt x="0" y="12"/>
                    </a:cubicBezTo>
                    <a:cubicBezTo>
                      <a:pt x="0" y="12"/>
                      <a:pt x="0" y="12"/>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spTree>
    <p:extLst>
      <p:ext uri="{BB962C8B-B14F-4D97-AF65-F5344CB8AC3E}">
        <p14:creationId xmlns:p14="http://schemas.microsoft.com/office/powerpoint/2010/main" val="2674509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500"/>
                                        <p:tgtEl>
                                          <p:spTgt spid="9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500"/>
                                        <p:tgtEl>
                                          <p:spTgt spid="10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childTnLst>
                          </p:cTn>
                        </p:par>
                        <p:par>
                          <p:cTn id="66" fill="hold">
                            <p:stCondLst>
                              <p:cond delay="2500"/>
                            </p:stCondLst>
                            <p:childTnLst>
                              <p:par>
                                <p:cTn id="67" presetID="22" presetClass="entr" presetSubtype="8" fill="hold"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left)">
                                      <p:cBhvr>
                                        <p:cTn id="69" dur="500"/>
                                        <p:tgtEl>
                                          <p:spTgt spid="78"/>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childTnLst>
                          </p:cTn>
                        </p:par>
                        <p:par>
                          <p:cTn id="86" fill="hold">
                            <p:stCondLst>
                              <p:cond delay="3500"/>
                            </p:stCondLst>
                            <p:childTnLst>
                              <p:par>
                                <p:cTn id="87" presetID="53" presetClass="entr" presetSubtype="16" fill="hold" grpId="0" nodeType="after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p:cTn id="89" dur="500" fill="hold"/>
                                        <p:tgtEl>
                                          <p:spTgt spid="80"/>
                                        </p:tgtEl>
                                        <p:attrNameLst>
                                          <p:attrName>ppt_w</p:attrName>
                                        </p:attrNameLst>
                                      </p:cBhvr>
                                      <p:tavLst>
                                        <p:tav tm="0">
                                          <p:val>
                                            <p:fltVal val="0"/>
                                          </p:val>
                                        </p:tav>
                                        <p:tav tm="100000">
                                          <p:val>
                                            <p:strVal val="#ppt_w"/>
                                          </p:val>
                                        </p:tav>
                                      </p:tavLst>
                                    </p:anim>
                                    <p:anim calcmode="lin" valueType="num">
                                      <p:cBhvr>
                                        <p:cTn id="90" dur="500" fill="hold"/>
                                        <p:tgtEl>
                                          <p:spTgt spid="80"/>
                                        </p:tgtEl>
                                        <p:attrNameLst>
                                          <p:attrName>ppt_h</p:attrName>
                                        </p:attrNameLst>
                                      </p:cBhvr>
                                      <p:tavLst>
                                        <p:tav tm="0">
                                          <p:val>
                                            <p:fltVal val="0"/>
                                          </p:val>
                                        </p:tav>
                                        <p:tav tm="100000">
                                          <p:val>
                                            <p:strVal val="#ppt_h"/>
                                          </p:val>
                                        </p:tav>
                                      </p:tavLst>
                                    </p:anim>
                                    <p:animEffect transition="in" filter="fade">
                                      <p:cBhvr>
                                        <p:cTn id="91" dur="500"/>
                                        <p:tgtEl>
                                          <p:spTgt spid="80"/>
                                        </p:tgtEl>
                                      </p:cBhvr>
                                    </p:animEffect>
                                  </p:childTnLst>
                                </p:cTn>
                              </p:par>
                            </p:childTnLst>
                          </p:cTn>
                        </p:par>
                        <p:par>
                          <p:cTn id="92" fill="hold">
                            <p:stCondLst>
                              <p:cond delay="4000"/>
                            </p:stCondLst>
                            <p:childTnLst>
                              <p:par>
                                <p:cTn id="93" presetID="53" presetClass="entr" presetSubtype="16"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p:cTn id="95" dur="500" fill="hold"/>
                                        <p:tgtEl>
                                          <p:spTgt spid="29"/>
                                        </p:tgtEl>
                                        <p:attrNameLst>
                                          <p:attrName>ppt_w</p:attrName>
                                        </p:attrNameLst>
                                      </p:cBhvr>
                                      <p:tavLst>
                                        <p:tav tm="0">
                                          <p:val>
                                            <p:fltVal val="0"/>
                                          </p:val>
                                        </p:tav>
                                        <p:tav tm="100000">
                                          <p:val>
                                            <p:strVal val="#ppt_w"/>
                                          </p:val>
                                        </p:tav>
                                      </p:tavLst>
                                    </p:anim>
                                    <p:anim calcmode="lin" valueType="num">
                                      <p:cBhvr>
                                        <p:cTn id="96" dur="500" fill="hold"/>
                                        <p:tgtEl>
                                          <p:spTgt spid="29"/>
                                        </p:tgtEl>
                                        <p:attrNameLst>
                                          <p:attrName>ppt_h</p:attrName>
                                        </p:attrNameLst>
                                      </p:cBhvr>
                                      <p:tavLst>
                                        <p:tav tm="0">
                                          <p:val>
                                            <p:fltVal val="0"/>
                                          </p:val>
                                        </p:tav>
                                        <p:tav tm="100000">
                                          <p:val>
                                            <p:strVal val="#ppt_h"/>
                                          </p:val>
                                        </p:tav>
                                      </p:tavLst>
                                    </p:anim>
                                    <p:animEffect transition="in" filter="fade">
                                      <p:cBhvr>
                                        <p:cTn id="97" dur="500"/>
                                        <p:tgtEl>
                                          <p:spTgt spid="29"/>
                                        </p:tgtEl>
                                      </p:cBhvr>
                                    </p:animEffect>
                                  </p:childTnLst>
                                </p:cTn>
                              </p:par>
                            </p:childTnLst>
                          </p:cTn>
                        </p:par>
                        <p:par>
                          <p:cTn id="98" fill="hold">
                            <p:stCondLst>
                              <p:cond delay="4500"/>
                            </p:stCondLst>
                            <p:childTnLst>
                              <p:par>
                                <p:cTn id="99" presetID="10" presetClass="entr" presetSubtype="0" fill="hold" nodeType="afterEffect">
                                  <p:stCondLst>
                                    <p:cond delay="0"/>
                                  </p:stCondLst>
                                  <p:childTnLst>
                                    <p:set>
                                      <p:cBhvr>
                                        <p:cTn id="100" dur="1" fill="hold">
                                          <p:stCondLst>
                                            <p:cond delay="0"/>
                                          </p:stCondLst>
                                        </p:cTn>
                                        <p:tgtEl>
                                          <p:spTgt spid="29">
                                            <p:txEl>
                                              <p:pRg st="0" end="0"/>
                                            </p:txEl>
                                          </p:spTgt>
                                        </p:tgtEl>
                                        <p:attrNameLst>
                                          <p:attrName>style.visibility</p:attrName>
                                        </p:attrNameLst>
                                      </p:cBhvr>
                                      <p:to>
                                        <p:strVal val="visible"/>
                                      </p:to>
                                    </p:set>
                                    <p:animEffect transition="in" filter="fade">
                                      <p:cBhvr>
                                        <p:cTn id="101" dur="500"/>
                                        <p:tgtEl>
                                          <p:spTgt spid="29">
                                            <p:txEl>
                                              <p:pRg st="0" end="0"/>
                                            </p:txEl>
                                          </p:spTgt>
                                        </p:tgtEl>
                                      </p:cBhvr>
                                    </p:animEffect>
                                  </p:childTnLst>
                                </p:cTn>
                              </p:par>
                            </p:childTnLst>
                          </p:cTn>
                        </p:par>
                        <p:par>
                          <p:cTn id="102" fill="hold">
                            <p:stCondLst>
                              <p:cond delay="5000"/>
                            </p:stCondLst>
                            <p:childTnLst>
                              <p:par>
                                <p:cTn id="103" presetID="53" presetClass="entr" presetSubtype="16" fill="hold" grpId="0" nodeType="afterEffect">
                                  <p:stCondLst>
                                    <p:cond delay="0"/>
                                  </p:stCondLst>
                                  <p:childTnLst>
                                    <p:set>
                                      <p:cBhvr>
                                        <p:cTn id="104" dur="1" fill="hold">
                                          <p:stCondLst>
                                            <p:cond delay="0"/>
                                          </p:stCondLst>
                                        </p:cTn>
                                        <p:tgtEl>
                                          <p:spTgt spid="7"/>
                                        </p:tgtEl>
                                        <p:attrNameLst>
                                          <p:attrName>style.visibility</p:attrName>
                                        </p:attrNameLst>
                                      </p:cBhvr>
                                      <p:to>
                                        <p:strVal val="visible"/>
                                      </p:to>
                                    </p:set>
                                    <p:anim calcmode="lin" valueType="num">
                                      <p:cBhvr>
                                        <p:cTn id="105" dur="500" fill="hold"/>
                                        <p:tgtEl>
                                          <p:spTgt spid="7"/>
                                        </p:tgtEl>
                                        <p:attrNameLst>
                                          <p:attrName>ppt_w</p:attrName>
                                        </p:attrNameLst>
                                      </p:cBhvr>
                                      <p:tavLst>
                                        <p:tav tm="0">
                                          <p:val>
                                            <p:fltVal val="0"/>
                                          </p:val>
                                        </p:tav>
                                        <p:tav tm="100000">
                                          <p:val>
                                            <p:strVal val="#ppt_w"/>
                                          </p:val>
                                        </p:tav>
                                      </p:tavLst>
                                    </p:anim>
                                    <p:anim calcmode="lin" valueType="num">
                                      <p:cBhvr>
                                        <p:cTn id="106" dur="500" fill="hold"/>
                                        <p:tgtEl>
                                          <p:spTgt spid="7"/>
                                        </p:tgtEl>
                                        <p:attrNameLst>
                                          <p:attrName>ppt_h</p:attrName>
                                        </p:attrNameLst>
                                      </p:cBhvr>
                                      <p:tavLst>
                                        <p:tav tm="0">
                                          <p:val>
                                            <p:fltVal val="0"/>
                                          </p:val>
                                        </p:tav>
                                        <p:tav tm="100000">
                                          <p:val>
                                            <p:strVal val="#ppt_h"/>
                                          </p:val>
                                        </p:tav>
                                      </p:tavLst>
                                    </p:anim>
                                    <p:animEffect transition="in" filter="fade">
                                      <p:cBhvr>
                                        <p:cTn id="107" dur="500"/>
                                        <p:tgtEl>
                                          <p:spTgt spid="7"/>
                                        </p:tgtEl>
                                      </p:cBhvr>
                                    </p:animEffect>
                                  </p:childTnLst>
                                </p:cTn>
                              </p:par>
                            </p:childTnLst>
                          </p:cTn>
                        </p:par>
                        <p:par>
                          <p:cTn id="108" fill="hold">
                            <p:stCondLst>
                              <p:cond delay="5500"/>
                            </p:stCondLst>
                            <p:childTnLst>
                              <p:par>
                                <p:cTn id="109" presetID="22" presetClass="entr" presetSubtype="4"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down)">
                                      <p:cBhvr>
                                        <p:cTn id="111" dur="500"/>
                                        <p:tgtEl>
                                          <p:spTgt spid="8"/>
                                        </p:tgtEl>
                                      </p:cBhvr>
                                    </p:animEffect>
                                  </p:childTnLst>
                                </p:cTn>
                              </p:par>
                            </p:childTnLst>
                          </p:cTn>
                        </p:par>
                        <p:par>
                          <p:cTn id="112" fill="hold">
                            <p:stCondLst>
                              <p:cond delay="6000"/>
                            </p:stCondLst>
                            <p:childTnLst>
                              <p:par>
                                <p:cTn id="113" presetID="16" presetClass="entr" presetSubtype="26" fill="hold" nodeType="after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barn(inHorizontal)">
                                      <p:cBhvr>
                                        <p:cTn id="115" dur="500"/>
                                        <p:tgtEl>
                                          <p:spTgt spid="79"/>
                                        </p:tgtEl>
                                      </p:cBhvr>
                                    </p:animEffect>
                                  </p:childTnLst>
                                </p:cTn>
                              </p:par>
                              <p:par>
                                <p:cTn id="116" presetID="16" presetClass="entr" presetSubtype="26" fill="hold"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barn(inHorizontal)">
                                      <p:cBhvr>
                                        <p:cTn id="118" dur="500"/>
                                        <p:tgtEl>
                                          <p:spTgt spid="15"/>
                                        </p:tgtEl>
                                      </p:cBhvr>
                                    </p:animEffect>
                                  </p:childTnLst>
                                </p:cTn>
                              </p:par>
                            </p:childTnLst>
                          </p:cTn>
                        </p:par>
                        <p:par>
                          <p:cTn id="119" fill="hold">
                            <p:stCondLst>
                              <p:cond delay="6500"/>
                            </p:stCondLst>
                            <p:childTnLst>
                              <p:par>
                                <p:cTn id="120" presetID="10" presetClass="entr" presetSubtype="0" fill="hold" grpId="0" nodeType="after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fade">
                                      <p:cBhvr>
                                        <p:cTn id="125" dur="500"/>
                                        <p:tgtEl>
                                          <p:spTgt spid="22"/>
                                        </p:tgtEl>
                                      </p:cBhvr>
                                    </p:animEffect>
                                  </p:childTnLst>
                                </p:cTn>
                              </p:par>
                            </p:childTnLst>
                          </p:cTn>
                        </p:par>
                        <p:par>
                          <p:cTn id="126" fill="hold">
                            <p:stCondLst>
                              <p:cond delay="7000"/>
                            </p:stCondLst>
                            <p:childTnLst>
                              <p:par>
                                <p:cTn id="127" presetID="10" presetClass="entr" presetSubtype="0" fill="hold" grpId="0" nodeType="after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500"/>
                                        <p:tgtEl>
                                          <p:spTgt spid="2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500"/>
                                        <p:tgtEl>
                                          <p:spTgt spid="23"/>
                                        </p:tgtEl>
                                      </p:cBhvr>
                                    </p:animEffect>
                                  </p:childTnLst>
                                </p:cTn>
                              </p:par>
                            </p:childTnLst>
                          </p:cTn>
                        </p:par>
                        <p:par>
                          <p:cTn id="133" fill="hold">
                            <p:stCondLst>
                              <p:cond delay="7500"/>
                            </p:stCondLst>
                            <p:childTnLst>
                              <p:par>
                                <p:cTn id="134" presetID="10" presetClass="entr" presetSubtype="0" fill="hold" grpId="0" nodeType="after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0" grpId="0"/>
      <p:bldP spid="21" grpId="0"/>
      <p:bldP spid="22" grpId="0"/>
      <p:bldP spid="23" grpId="0"/>
      <p:bldP spid="24" grpId="0"/>
      <p:bldP spid="26" grpId="0"/>
      <p:bldP spid="29" grpId="0"/>
      <p:bldP spid="31" grpId="0" animBg="1"/>
      <p:bldP spid="34" grpId="0" animBg="1"/>
      <p:bldP spid="37" grpId="0" animBg="1"/>
      <p:bldP spid="40" grpId="0" animBg="1"/>
      <p:bldP spid="43" grpId="0" animBg="1"/>
      <p:bldP spid="47" grpId="0" animBg="1"/>
      <p:bldP spid="50" grpId="0" animBg="1"/>
      <p:bldP spid="53" grpId="0" animBg="1"/>
      <p:bldP spid="56" grpId="0" animBg="1"/>
      <p:bldP spid="59" grpId="0" animBg="1"/>
      <p:bldP spid="63" grpId="0" animBg="1"/>
      <p:bldP spid="66" grpId="0" animBg="1"/>
      <p:bldP spid="69" grpId="0" animBg="1"/>
      <p:bldP spid="72" grpId="0" animBg="1"/>
      <p:bldP spid="75" grpId="0" animBg="1"/>
      <p:bldP spid="80" grpId="0"/>
      <p:bldP spid="93" grpId="0" animBg="1"/>
      <p:bldP spid="96" grpId="0" animBg="1"/>
      <p:bldP spid="99" grpId="0" animBg="1"/>
      <p:bldP spid="102" grpId="0" animBg="1"/>
      <p:bldP spid="105" grpId="0" animBg="1"/>
      <p:bldP spid="10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pSp>
        <p:nvGrpSpPr>
          <p:cNvPr id="11" name="Group 10"/>
          <p:cNvGrpSpPr/>
          <p:nvPr/>
        </p:nvGrpSpPr>
        <p:grpSpPr>
          <a:xfrm>
            <a:off x="0" y="4367951"/>
            <a:ext cx="1595459" cy="183666"/>
            <a:chOff x="0" y="5393632"/>
            <a:chExt cx="2127278" cy="244888"/>
          </a:xfrm>
        </p:grpSpPr>
        <p:sp>
          <p:nvSpPr>
            <p:cNvPr id="12" name="Freeform 78"/>
            <p:cNvSpPr>
              <a:spLocks/>
            </p:cNvSpPr>
            <p:nvPr/>
          </p:nvSpPr>
          <p:spPr bwMode="auto">
            <a:xfrm>
              <a:off x="0" y="5393632"/>
              <a:ext cx="2022537" cy="244888"/>
            </a:xfrm>
            <a:custGeom>
              <a:avLst/>
              <a:gdLst>
                <a:gd name="T0" fmla="*/ 1288 w 1371"/>
                <a:gd name="T1" fmla="*/ 0 h 166"/>
                <a:gd name="T2" fmla="*/ 0 w 1371"/>
                <a:gd name="T3" fmla="*/ 0 h 166"/>
                <a:gd name="T4" fmla="*/ 0 w 1371"/>
                <a:gd name="T5" fmla="*/ 166 h 166"/>
                <a:gd name="T6" fmla="*/ 1288 w 1371"/>
                <a:gd name="T7" fmla="*/ 166 h 166"/>
                <a:gd name="T8" fmla="*/ 1371 w 1371"/>
                <a:gd name="T9" fmla="*/ 83 h 166"/>
                <a:gd name="T10" fmla="*/ 1288 w 1371"/>
                <a:gd name="T11" fmla="*/ 0 h 166"/>
              </a:gdLst>
              <a:ahLst/>
              <a:cxnLst>
                <a:cxn ang="0">
                  <a:pos x="T0" y="T1"/>
                </a:cxn>
                <a:cxn ang="0">
                  <a:pos x="T2" y="T3"/>
                </a:cxn>
                <a:cxn ang="0">
                  <a:pos x="T4" y="T5"/>
                </a:cxn>
                <a:cxn ang="0">
                  <a:pos x="T6" y="T7"/>
                </a:cxn>
                <a:cxn ang="0">
                  <a:pos x="T8" y="T9"/>
                </a:cxn>
                <a:cxn ang="0">
                  <a:pos x="T10" y="T11"/>
                </a:cxn>
              </a:cxnLst>
              <a:rect l="0" t="0" r="r" b="b"/>
              <a:pathLst>
                <a:path w="1371" h="166">
                  <a:moveTo>
                    <a:pt x="1288" y="0"/>
                  </a:moveTo>
                  <a:lnTo>
                    <a:pt x="0" y="0"/>
                  </a:lnTo>
                  <a:lnTo>
                    <a:pt x="0" y="166"/>
                  </a:lnTo>
                  <a:lnTo>
                    <a:pt x="1288" y="166"/>
                  </a:lnTo>
                  <a:lnTo>
                    <a:pt x="1371" y="83"/>
                  </a:lnTo>
                  <a:lnTo>
                    <a:pt x="128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 name="Freeform 79"/>
            <p:cNvSpPr>
              <a:spLocks/>
            </p:cNvSpPr>
            <p:nvPr/>
          </p:nvSpPr>
          <p:spPr bwMode="auto">
            <a:xfrm>
              <a:off x="1956152" y="5393632"/>
              <a:ext cx="171126" cy="244888"/>
            </a:xfrm>
            <a:custGeom>
              <a:avLst/>
              <a:gdLst>
                <a:gd name="T0" fmla="*/ 0 w 116"/>
                <a:gd name="T1" fmla="*/ 166 h 166"/>
                <a:gd name="T2" fmla="*/ 80 w 116"/>
                <a:gd name="T3" fmla="*/ 83 h 166"/>
                <a:gd name="T4" fmla="*/ 0 w 116"/>
                <a:gd name="T5" fmla="*/ 0 h 166"/>
                <a:gd name="T6" fmla="*/ 116 w 116"/>
                <a:gd name="T7" fmla="*/ 0 h 166"/>
                <a:gd name="T8" fmla="*/ 116 w 116"/>
                <a:gd name="T9" fmla="*/ 166 h 166"/>
                <a:gd name="T10" fmla="*/ 0 w 116"/>
                <a:gd name="T11" fmla="*/ 166 h 166"/>
                <a:gd name="T12" fmla="*/ 0 w 116"/>
                <a:gd name="T13" fmla="*/ 166 h 166"/>
                <a:gd name="T14" fmla="*/ 0 w 116"/>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6">
                  <a:moveTo>
                    <a:pt x="0" y="166"/>
                  </a:moveTo>
                  <a:lnTo>
                    <a:pt x="80" y="83"/>
                  </a:lnTo>
                  <a:lnTo>
                    <a:pt x="0" y="0"/>
                  </a:lnTo>
                  <a:lnTo>
                    <a:pt x="116" y="0"/>
                  </a:lnTo>
                  <a:lnTo>
                    <a:pt x="116" y="166"/>
                  </a:lnTo>
                  <a:lnTo>
                    <a:pt x="0" y="166"/>
                  </a:lnTo>
                  <a:lnTo>
                    <a:pt x="0" y="166"/>
                  </a:ln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4" name="Freeform 80"/>
          <p:cNvSpPr>
            <a:spLocks/>
          </p:cNvSpPr>
          <p:nvPr/>
        </p:nvSpPr>
        <p:spPr bwMode="auto">
          <a:xfrm>
            <a:off x="1595459" y="3787080"/>
            <a:ext cx="182560" cy="766750"/>
          </a:xfrm>
          <a:custGeom>
            <a:avLst/>
            <a:gdLst>
              <a:gd name="T0" fmla="*/ 165 w 165"/>
              <a:gd name="T1" fmla="*/ 530 h 693"/>
              <a:gd name="T2" fmla="*/ 0 w 165"/>
              <a:gd name="T3" fmla="*/ 693 h 693"/>
              <a:gd name="T4" fmla="*/ 0 w 165"/>
              <a:gd name="T5" fmla="*/ 163 h 693"/>
              <a:gd name="T6" fmla="*/ 165 w 165"/>
              <a:gd name="T7" fmla="*/ 0 h 693"/>
              <a:gd name="T8" fmla="*/ 165 w 165"/>
              <a:gd name="T9" fmla="*/ 530 h 693"/>
              <a:gd name="T10" fmla="*/ 165 w 165"/>
              <a:gd name="T11" fmla="*/ 530 h 693"/>
              <a:gd name="T12" fmla="*/ 165 w 165"/>
              <a:gd name="T13" fmla="*/ 530 h 693"/>
            </a:gdLst>
            <a:ahLst/>
            <a:cxnLst>
              <a:cxn ang="0">
                <a:pos x="T0" y="T1"/>
              </a:cxn>
              <a:cxn ang="0">
                <a:pos x="T2" y="T3"/>
              </a:cxn>
              <a:cxn ang="0">
                <a:pos x="T4" y="T5"/>
              </a:cxn>
              <a:cxn ang="0">
                <a:pos x="T6" y="T7"/>
              </a:cxn>
              <a:cxn ang="0">
                <a:pos x="T8" y="T9"/>
              </a:cxn>
              <a:cxn ang="0">
                <a:pos x="T10" y="T11"/>
              </a:cxn>
              <a:cxn ang="0">
                <a:pos x="T12" y="T13"/>
              </a:cxn>
            </a:cxnLst>
            <a:rect l="0" t="0" r="r" b="b"/>
            <a:pathLst>
              <a:path w="165" h="693">
                <a:moveTo>
                  <a:pt x="165" y="530"/>
                </a:moveTo>
                <a:lnTo>
                  <a:pt x="0" y="693"/>
                </a:lnTo>
                <a:lnTo>
                  <a:pt x="0" y="163"/>
                </a:lnTo>
                <a:lnTo>
                  <a:pt x="165" y="0"/>
                </a:lnTo>
                <a:lnTo>
                  <a:pt x="165" y="530"/>
                </a:lnTo>
                <a:lnTo>
                  <a:pt x="165" y="530"/>
                </a:lnTo>
                <a:lnTo>
                  <a:pt x="165" y="53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5" name="Group 14"/>
          <p:cNvGrpSpPr/>
          <p:nvPr/>
        </p:nvGrpSpPr>
        <p:grpSpPr>
          <a:xfrm>
            <a:off x="1595458" y="3787079"/>
            <a:ext cx="1511372" cy="180347"/>
            <a:chOff x="2127278" y="4619137"/>
            <a:chExt cx="2015162" cy="240462"/>
          </a:xfrm>
        </p:grpSpPr>
        <p:sp>
          <p:nvSpPr>
            <p:cNvPr id="16" name="Freeform 81"/>
            <p:cNvSpPr>
              <a:spLocks/>
            </p:cNvSpPr>
            <p:nvPr/>
          </p:nvSpPr>
          <p:spPr bwMode="auto">
            <a:xfrm>
              <a:off x="2127278" y="4619137"/>
              <a:ext cx="1907469" cy="240462"/>
            </a:xfrm>
            <a:custGeom>
              <a:avLst/>
              <a:gdLst>
                <a:gd name="T0" fmla="*/ 1210 w 1293"/>
                <a:gd name="T1" fmla="*/ 0 h 163"/>
                <a:gd name="T2" fmla="*/ 165 w 1293"/>
                <a:gd name="T3" fmla="*/ 0 h 163"/>
                <a:gd name="T4" fmla="*/ 0 w 1293"/>
                <a:gd name="T5" fmla="*/ 163 h 163"/>
                <a:gd name="T6" fmla="*/ 1210 w 1293"/>
                <a:gd name="T7" fmla="*/ 163 h 163"/>
                <a:gd name="T8" fmla="*/ 1293 w 1293"/>
                <a:gd name="T9" fmla="*/ 80 h 163"/>
                <a:gd name="T10" fmla="*/ 1210 w 1293"/>
                <a:gd name="T11" fmla="*/ 0 h 163"/>
                <a:gd name="T12" fmla="*/ 1210 w 1293"/>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293" h="163">
                  <a:moveTo>
                    <a:pt x="1210" y="0"/>
                  </a:moveTo>
                  <a:lnTo>
                    <a:pt x="165" y="0"/>
                  </a:lnTo>
                  <a:lnTo>
                    <a:pt x="0" y="163"/>
                  </a:lnTo>
                  <a:lnTo>
                    <a:pt x="1210" y="163"/>
                  </a:lnTo>
                  <a:lnTo>
                    <a:pt x="1293" y="80"/>
                  </a:lnTo>
                  <a:lnTo>
                    <a:pt x="1210" y="0"/>
                  </a:lnTo>
                  <a:lnTo>
                    <a:pt x="12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82"/>
            <p:cNvSpPr>
              <a:spLocks/>
            </p:cNvSpPr>
            <p:nvPr/>
          </p:nvSpPr>
          <p:spPr bwMode="auto">
            <a:xfrm>
              <a:off x="3968363" y="4619137"/>
              <a:ext cx="174077" cy="240462"/>
            </a:xfrm>
            <a:custGeom>
              <a:avLst/>
              <a:gdLst>
                <a:gd name="T0" fmla="*/ 0 w 118"/>
                <a:gd name="T1" fmla="*/ 163 h 163"/>
                <a:gd name="T2" fmla="*/ 83 w 118"/>
                <a:gd name="T3" fmla="*/ 80 h 163"/>
                <a:gd name="T4" fmla="*/ 0 w 118"/>
                <a:gd name="T5" fmla="*/ 0 h 163"/>
                <a:gd name="T6" fmla="*/ 118 w 118"/>
                <a:gd name="T7" fmla="*/ 0 h 163"/>
                <a:gd name="T8" fmla="*/ 118 w 118"/>
                <a:gd name="T9" fmla="*/ 163 h 163"/>
                <a:gd name="T10" fmla="*/ 0 w 118"/>
                <a:gd name="T11" fmla="*/ 163 h 163"/>
                <a:gd name="T12" fmla="*/ 0 w 118"/>
                <a:gd name="T13" fmla="*/ 163 h 163"/>
                <a:gd name="T14" fmla="*/ 0 w 118"/>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3">
                  <a:moveTo>
                    <a:pt x="0" y="163"/>
                  </a:moveTo>
                  <a:lnTo>
                    <a:pt x="83" y="80"/>
                  </a:lnTo>
                  <a:lnTo>
                    <a:pt x="0" y="0"/>
                  </a:lnTo>
                  <a:lnTo>
                    <a:pt x="118" y="0"/>
                  </a:lnTo>
                  <a:lnTo>
                    <a:pt x="118" y="163"/>
                  </a:lnTo>
                  <a:lnTo>
                    <a:pt x="0" y="163"/>
                  </a:lnTo>
                  <a:lnTo>
                    <a:pt x="0" y="163"/>
                  </a:lnTo>
                  <a:lnTo>
                    <a:pt x="0" y="1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8" name="Freeform 83"/>
          <p:cNvSpPr>
            <a:spLocks/>
          </p:cNvSpPr>
          <p:nvPr/>
        </p:nvSpPr>
        <p:spPr bwMode="auto">
          <a:xfrm>
            <a:off x="3106829" y="3199570"/>
            <a:ext cx="178134" cy="77006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19" name="Group 18"/>
          <p:cNvGrpSpPr/>
          <p:nvPr/>
        </p:nvGrpSpPr>
        <p:grpSpPr>
          <a:xfrm>
            <a:off x="3104617" y="3199570"/>
            <a:ext cx="1509158" cy="183666"/>
            <a:chOff x="4139489" y="3835791"/>
            <a:chExt cx="2012211" cy="244888"/>
          </a:xfrm>
        </p:grpSpPr>
        <p:sp>
          <p:nvSpPr>
            <p:cNvPr id="20" name="Freeform 84"/>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Freeform 85"/>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2" name="Freeform 86"/>
          <p:cNvSpPr>
            <a:spLocks/>
          </p:cNvSpPr>
          <p:nvPr/>
        </p:nvSpPr>
        <p:spPr bwMode="auto">
          <a:xfrm>
            <a:off x="4613775" y="2615380"/>
            <a:ext cx="180347" cy="77006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23" name="Group 22"/>
          <p:cNvGrpSpPr/>
          <p:nvPr/>
        </p:nvGrpSpPr>
        <p:grpSpPr>
          <a:xfrm>
            <a:off x="4613775" y="2615380"/>
            <a:ext cx="1509158" cy="181453"/>
            <a:chOff x="6151700" y="3056871"/>
            <a:chExt cx="2012210" cy="241937"/>
          </a:xfrm>
        </p:grpSpPr>
        <p:sp>
          <p:nvSpPr>
            <p:cNvPr id="24" name="Freeform 87"/>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5" name="Freeform 88"/>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6" name="Freeform 89"/>
          <p:cNvSpPr>
            <a:spLocks/>
          </p:cNvSpPr>
          <p:nvPr/>
        </p:nvSpPr>
        <p:spPr bwMode="auto">
          <a:xfrm>
            <a:off x="6122932" y="2031190"/>
            <a:ext cx="180347" cy="77006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27" name="Group 26"/>
          <p:cNvGrpSpPr/>
          <p:nvPr/>
        </p:nvGrpSpPr>
        <p:grpSpPr>
          <a:xfrm>
            <a:off x="6122933" y="2031189"/>
            <a:ext cx="1509158" cy="181453"/>
            <a:chOff x="8163910" y="2277950"/>
            <a:chExt cx="2012211" cy="241937"/>
          </a:xfrm>
        </p:grpSpPr>
        <p:sp>
          <p:nvSpPr>
            <p:cNvPr id="28" name="Freeform 90"/>
            <p:cNvSpPr>
              <a:spLocks/>
            </p:cNvSpPr>
            <p:nvPr/>
          </p:nvSpPr>
          <p:spPr bwMode="auto">
            <a:xfrm>
              <a:off x="8163910" y="2277950"/>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9" name="Freeform 91"/>
            <p:cNvSpPr>
              <a:spLocks/>
            </p:cNvSpPr>
            <p:nvPr/>
          </p:nvSpPr>
          <p:spPr bwMode="auto">
            <a:xfrm>
              <a:off x="10002044" y="2277950"/>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0" name="Freeform 92"/>
          <p:cNvSpPr>
            <a:spLocks/>
          </p:cNvSpPr>
          <p:nvPr/>
        </p:nvSpPr>
        <p:spPr bwMode="auto">
          <a:xfrm>
            <a:off x="7632091" y="1441467"/>
            <a:ext cx="181453" cy="771176"/>
          </a:xfrm>
          <a:custGeom>
            <a:avLst/>
            <a:gdLst>
              <a:gd name="T0" fmla="*/ 164 w 164"/>
              <a:gd name="T1" fmla="*/ 533 h 697"/>
              <a:gd name="T2" fmla="*/ 0 w 164"/>
              <a:gd name="T3" fmla="*/ 697 h 697"/>
              <a:gd name="T4" fmla="*/ 0 w 164"/>
              <a:gd name="T5" fmla="*/ 166 h 697"/>
              <a:gd name="T6" fmla="*/ 164 w 164"/>
              <a:gd name="T7" fmla="*/ 0 h 697"/>
              <a:gd name="T8" fmla="*/ 164 w 164"/>
              <a:gd name="T9" fmla="*/ 533 h 697"/>
              <a:gd name="T10" fmla="*/ 164 w 164"/>
              <a:gd name="T11" fmla="*/ 533 h 697"/>
              <a:gd name="T12" fmla="*/ 164 w 164"/>
              <a:gd name="T13" fmla="*/ 533 h 697"/>
            </a:gdLst>
            <a:ahLst/>
            <a:cxnLst>
              <a:cxn ang="0">
                <a:pos x="T0" y="T1"/>
              </a:cxn>
              <a:cxn ang="0">
                <a:pos x="T2" y="T3"/>
              </a:cxn>
              <a:cxn ang="0">
                <a:pos x="T4" y="T5"/>
              </a:cxn>
              <a:cxn ang="0">
                <a:pos x="T6" y="T7"/>
              </a:cxn>
              <a:cxn ang="0">
                <a:pos x="T8" y="T9"/>
              </a:cxn>
              <a:cxn ang="0">
                <a:pos x="T10" y="T11"/>
              </a:cxn>
              <a:cxn ang="0">
                <a:pos x="T12" y="T13"/>
              </a:cxn>
            </a:cxnLst>
            <a:rect l="0" t="0" r="r" b="b"/>
            <a:pathLst>
              <a:path w="164" h="697">
                <a:moveTo>
                  <a:pt x="164" y="533"/>
                </a:moveTo>
                <a:lnTo>
                  <a:pt x="0" y="697"/>
                </a:lnTo>
                <a:lnTo>
                  <a:pt x="0" y="166"/>
                </a:lnTo>
                <a:lnTo>
                  <a:pt x="164" y="0"/>
                </a:lnTo>
                <a:lnTo>
                  <a:pt x="164" y="533"/>
                </a:lnTo>
                <a:lnTo>
                  <a:pt x="164" y="533"/>
                </a:lnTo>
                <a:lnTo>
                  <a:pt x="164" y="53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1" name="Freeform 93"/>
          <p:cNvSpPr>
            <a:spLocks/>
          </p:cNvSpPr>
          <p:nvPr/>
        </p:nvSpPr>
        <p:spPr bwMode="auto">
          <a:xfrm>
            <a:off x="7632091" y="1441467"/>
            <a:ext cx="1512477" cy="183666"/>
          </a:xfrm>
          <a:custGeom>
            <a:avLst/>
            <a:gdLst>
              <a:gd name="T0" fmla="*/ 1367 w 1367"/>
              <a:gd name="T1" fmla="*/ 0 h 166"/>
              <a:gd name="T2" fmla="*/ 164 w 1367"/>
              <a:gd name="T3" fmla="*/ 0 h 166"/>
              <a:gd name="T4" fmla="*/ 0 w 1367"/>
              <a:gd name="T5" fmla="*/ 166 h 166"/>
              <a:gd name="T6" fmla="*/ 1367 w 1367"/>
              <a:gd name="T7" fmla="*/ 166 h 166"/>
              <a:gd name="T8" fmla="*/ 1367 w 1367"/>
              <a:gd name="T9" fmla="*/ 0 h 166"/>
            </a:gdLst>
            <a:ahLst/>
            <a:cxnLst>
              <a:cxn ang="0">
                <a:pos x="T0" y="T1"/>
              </a:cxn>
              <a:cxn ang="0">
                <a:pos x="T2" y="T3"/>
              </a:cxn>
              <a:cxn ang="0">
                <a:pos x="T4" y="T5"/>
              </a:cxn>
              <a:cxn ang="0">
                <a:pos x="T6" y="T7"/>
              </a:cxn>
              <a:cxn ang="0">
                <a:pos x="T8" y="T9"/>
              </a:cxn>
            </a:cxnLst>
            <a:rect l="0" t="0" r="r" b="b"/>
            <a:pathLst>
              <a:path w="1367" h="166">
                <a:moveTo>
                  <a:pt x="1367" y="0"/>
                </a:moveTo>
                <a:lnTo>
                  <a:pt x="164" y="0"/>
                </a:lnTo>
                <a:lnTo>
                  <a:pt x="0" y="166"/>
                </a:lnTo>
                <a:lnTo>
                  <a:pt x="1367" y="166"/>
                </a:lnTo>
                <a:lnTo>
                  <a:pt x="136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32" name="Group 31"/>
          <p:cNvGrpSpPr/>
          <p:nvPr/>
        </p:nvGrpSpPr>
        <p:grpSpPr>
          <a:xfrm>
            <a:off x="8044113" y="627181"/>
            <a:ext cx="822734" cy="737963"/>
            <a:chOff x="6696448" y="4034579"/>
            <a:chExt cx="2472050" cy="2217340"/>
          </a:xfrm>
        </p:grpSpPr>
        <p:sp>
          <p:nvSpPr>
            <p:cNvPr id="33" name="Freeform 32"/>
            <p:cNvSpPr>
              <a:spLocks/>
            </p:cNvSpPr>
            <p:nvPr/>
          </p:nvSpPr>
          <p:spPr bwMode="auto">
            <a:xfrm>
              <a:off x="7935985" y="6207557"/>
              <a:ext cx="543799" cy="44362"/>
            </a:xfrm>
            <a:custGeom>
              <a:avLst/>
              <a:gdLst>
                <a:gd name="T0" fmla="*/ 622 w 622"/>
                <a:gd name="T1" fmla="*/ 31 h 51"/>
                <a:gd name="T2" fmla="*/ 622 w 622"/>
                <a:gd name="T3" fmla="*/ 20 h 51"/>
                <a:gd name="T4" fmla="*/ 602 w 622"/>
                <a:gd name="T5" fmla="*/ 0 h 51"/>
                <a:gd name="T6" fmla="*/ 0 w 622"/>
                <a:gd name="T7" fmla="*/ 0 h 51"/>
                <a:gd name="T8" fmla="*/ 0 w 622"/>
                <a:gd name="T9" fmla="*/ 51 h 51"/>
                <a:gd name="T10" fmla="*/ 602 w 622"/>
                <a:gd name="T11" fmla="*/ 51 h 51"/>
                <a:gd name="T12" fmla="*/ 622 w 622"/>
                <a:gd name="T13" fmla="*/ 31 h 51"/>
              </a:gdLst>
              <a:ahLst/>
              <a:cxnLst>
                <a:cxn ang="0">
                  <a:pos x="T0" y="T1"/>
                </a:cxn>
                <a:cxn ang="0">
                  <a:pos x="T2" y="T3"/>
                </a:cxn>
                <a:cxn ang="0">
                  <a:pos x="T4" y="T5"/>
                </a:cxn>
                <a:cxn ang="0">
                  <a:pos x="T6" y="T7"/>
                </a:cxn>
                <a:cxn ang="0">
                  <a:pos x="T8" y="T9"/>
                </a:cxn>
                <a:cxn ang="0">
                  <a:pos x="T10" y="T11"/>
                </a:cxn>
                <a:cxn ang="0">
                  <a:pos x="T12" y="T13"/>
                </a:cxn>
              </a:cxnLst>
              <a:rect l="0" t="0" r="r" b="b"/>
              <a:pathLst>
                <a:path w="622" h="51">
                  <a:moveTo>
                    <a:pt x="622" y="31"/>
                  </a:moveTo>
                  <a:cubicBezTo>
                    <a:pt x="622" y="20"/>
                    <a:pt x="622" y="20"/>
                    <a:pt x="622" y="20"/>
                  </a:cubicBezTo>
                  <a:cubicBezTo>
                    <a:pt x="622" y="9"/>
                    <a:pt x="613" y="0"/>
                    <a:pt x="602" y="0"/>
                  </a:cubicBezTo>
                  <a:cubicBezTo>
                    <a:pt x="0" y="0"/>
                    <a:pt x="0" y="0"/>
                    <a:pt x="0" y="0"/>
                  </a:cubicBezTo>
                  <a:cubicBezTo>
                    <a:pt x="0" y="51"/>
                    <a:pt x="0" y="51"/>
                    <a:pt x="0" y="51"/>
                  </a:cubicBezTo>
                  <a:cubicBezTo>
                    <a:pt x="602" y="51"/>
                    <a:pt x="602" y="51"/>
                    <a:pt x="602" y="51"/>
                  </a:cubicBezTo>
                  <a:cubicBezTo>
                    <a:pt x="613" y="51"/>
                    <a:pt x="622" y="42"/>
                    <a:pt x="622" y="31"/>
                  </a:cubicBezTo>
                  <a:close/>
                </a:path>
              </a:pathLst>
            </a:custGeom>
            <a:solidFill>
              <a:srgbClr val="F29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4" name="Freeform 33"/>
            <p:cNvSpPr>
              <a:spLocks/>
            </p:cNvSpPr>
            <p:nvPr/>
          </p:nvSpPr>
          <p:spPr bwMode="auto">
            <a:xfrm>
              <a:off x="7385162" y="6207557"/>
              <a:ext cx="550823" cy="44362"/>
            </a:xfrm>
            <a:custGeom>
              <a:avLst/>
              <a:gdLst>
                <a:gd name="T0" fmla="*/ 20 w 630"/>
                <a:gd name="T1" fmla="*/ 0 h 51"/>
                <a:gd name="T2" fmla="*/ 0 w 630"/>
                <a:gd name="T3" fmla="*/ 20 h 51"/>
                <a:gd name="T4" fmla="*/ 0 w 630"/>
                <a:gd name="T5" fmla="*/ 31 h 51"/>
                <a:gd name="T6" fmla="*/ 20 w 630"/>
                <a:gd name="T7" fmla="*/ 51 h 51"/>
                <a:gd name="T8" fmla="*/ 630 w 630"/>
                <a:gd name="T9" fmla="*/ 51 h 51"/>
                <a:gd name="T10" fmla="*/ 630 w 630"/>
                <a:gd name="T11" fmla="*/ 0 h 51"/>
                <a:gd name="T12" fmla="*/ 20 w 63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630" h="51">
                  <a:moveTo>
                    <a:pt x="20" y="0"/>
                  </a:moveTo>
                  <a:cubicBezTo>
                    <a:pt x="9" y="0"/>
                    <a:pt x="0" y="9"/>
                    <a:pt x="0" y="20"/>
                  </a:cubicBezTo>
                  <a:cubicBezTo>
                    <a:pt x="0" y="31"/>
                    <a:pt x="0" y="31"/>
                    <a:pt x="0" y="31"/>
                  </a:cubicBezTo>
                  <a:cubicBezTo>
                    <a:pt x="0" y="42"/>
                    <a:pt x="9" y="51"/>
                    <a:pt x="20" y="51"/>
                  </a:cubicBezTo>
                  <a:cubicBezTo>
                    <a:pt x="630" y="51"/>
                    <a:pt x="630" y="51"/>
                    <a:pt x="630" y="51"/>
                  </a:cubicBezTo>
                  <a:cubicBezTo>
                    <a:pt x="630" y="0"/>
                    <a:pt x="630" y="0"/>
                    <a:pt x="630" y="0"/>
                  </a:cubicBezTo>
                  <a:lnTo>
                    <a:pt x="20" y="0"/>
                  </a:lnTo>
                  <a:close/>
                </a:path>
              </a:pathLst>
            </a:custGeom>
            <a:solidFill>
              <a:srgbClr val="E7CC29"/>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5" name="Freeform 34"/>
            <p:cNvSpPr>
              <a:spLocks/>
            </p:cNvSpPr>
            <p:nvPr/>
          </p:nvSpPr>
          <p:spPr bwMode="auto">
            <a:xfrm>
              <a:off x="7935985" y="5731040"/>
              <a:ext cx="486129" cy="473930"/>
            </a:xfrm>
            <a:custGeom>
              <a:avLst/>
              <a:gdLst>
                <a:gd name="T0" fmla="*/ 556 w 556"/>
                <a:gd name="T1" fmla="*/ 530 h 542"/>
                <a:gd name="T2" fmla="*/ 524 w 556"/>
                <a:gd name="T3" fmla="*/ 504 h 542"/>
                <a:gd name="T4" fmla="*/ 372 w 556"/>
                <a:gd name="T5" fmla="*/ 504 h 542"/>
                <a:gd name="T6" fmla="*/ 94 w 556"/>
                <a:gd name="T7" fmla="*/ 200 h 542"/>
                <a:gd name="T8" fmla="*/ 94 w 556"/>
                <a:gd name="T9" fmla="*/ 0 h 542"/>
                <a:gd name="T10" fmla="*/ 0 w 556"/>
                <a:gd name="T11" fmla="*/ 0 h 542"/>
                <a:gd name="T12" fmla="*/ 0 w 556"/>
                <a:gd name="T13" fmla="*/ 542 h 542"/>
                <a:gd name="T14" fmla="*/ 556 w 556"/>
                <a:gd name="T15" fmla="*/ 542 h 542"/>
                <a:gd name="T16" fmla="*/ 556 w 556"/>
                <a:gd name="T17" fmla="*/ 53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542">
                  <a:moveTo>
                    <a:pt x="556" y="530"/>
                  </a:moveTo>
                  <a:cubicBezTo>
                    <a:pt x="556" y="506"/>
                    <a:pt x="552" y="504"/>
                    <a:pt x="524" y="504"/>
                  </a:cubicBezTo>
                  <a:cubicBezTo>
                    <a:pt x="496" y="504"/>
                    <a:pt x="428" y="504"/>
                    <a:pt x="372" y="504"/>
                  </a:cubicBezTo>
                  <a:cubicBezTo>
                    <a:pt x="251" y="504"/>
                    <a:pt x="94" y="382"/>
                    <a:pt x="94" y="200"/>
                  </a:cubicBezTo>
                  <a:cubicBezTo>
                    <a:pt x="94" y="158"/>
                    <a:pt x="94" y="77"/>
                    <a:pt x="94" y="0"/>
                  </a:cubicBezTo>
                  <a:cubicBezTo>
                    <a:pt x="0" y="0"/>
                    <a:pt x="0" y="0"/>
                    <a:pt x="0" y="0"/>
                  </a:cubicBezTo>
                  <a:cubicBezTo>
                    <a:pt x="0" y="542"/>
                    <a:pt x="0" y="542"/>
                    <a:pt x="0" y="542"/>
                  </a:cubicBezTo>
                  <a:cubicBezTo>
                    <a:pt x="556" y="542"/>
                    <a:pt x="556" y="542"/>
                    <a:pt x="556" y="542"/>
                  </a:cubicBezTo>
                  <a:cubicBezTo>
                    <a:pt x="556" y="540"/>
                    <a:pt x="556" y="536"/>
                    <a:pt x="556" y="530"/>
                  </a:cubicBezTo>
                  <a:close/>
                </a:path>
              </a:pathLst>
            </a:custGeom>
            <a:solidFill>
              <a:srgbClr val="CE9D1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6" name="Freeform 35"/>
            <p:cNvSpPr>
              <a:spLocks/>
            </p:cNvSpPr>
            <p:nvPr/>
          </p:nvSpPr>
          <p:spPr bwMode="auto">
            <a:xfrm>
              <a:off x="7442832" y="5731040"/>
              <a:ext cx="493153" cy="473930"/>
            </a:xfrm>
            <a:custGeom>
              <a:avLst/>
              <a:gdLst>
                <a:gd name="T0" fmla="*/ 462 w 564"/>
                <a:gd name="T1" fmla="*/ 0 h 542"/>
                <a:gd name="T2" fmla="*/ 462 w 564"/>
                <a:gd name="T3" fmla="*/ 200 h 542"/>
                <a:gd name="T4" fmla="*/ 184 w 564"/>
                <a:gd name="T5" fmla="*/ 504 h 542"/>
                <a:gd name="T6" fmla="*/ 32 w 564"/>
                <a:gd name="T7" fmla="*/ 504 h 542"/>
                <a:gd name="T8" fmla="*/ 0 w 564"/>
                <a:gd name="T9" fmla="*/ 530 h 542"/>
                <a:gd name="T10" fmla="*/ 0 w 564"/>
                <a:gd name="T11" fmla="*/ 542 h 542"/>
                <a:gd name="T12" fmla="*/ 564 w 564"/>
                <a:gd name="T13" fmla="*/ 542 h 542"/>
                <a:gd name="T14" fmla="*/ 564 w 564"/>
                <a:gd name="T15" fmla="*/ 0 h 542"/>
                <a:gd name="T16" fmla="*/ 462 w 564"/>
                <a:gd name="T1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542">
                  <a:moveTo>
                    <a:pt x="462" y="0"/>
                  </a:moveTo>
                  <a:cubicBezTo>
                    <a:pt x="462" y="77"/>
                    <a:pt x="462" y="158"/>
                    <a:pt x="462" y="200"/>
                  </a:cubicBezTo>
                  <a:cubicBezTo>
                    <a:pt x="462" y="382"/>
                    <a:pt x="305" y="504"/>
                    <a:pt x="184" y="504"/>
                  </a:cubicBezTo>
                  <a:cubicBezTo>
                    <a:pt x="128" y="504"/>
                    <a:pt x="60" y="504"/>
                    <a:pt x="32" y="504"/>
                  </a:cubicBezTo>
                  <a:cubicBezTo>
                    <a:pt x="4" y="504"/>
                    <a:pt x="0" y="506"/>
                    <a:pt x="0" y="530"/>
                  </a:cubicBezTo>
                  <a:cubicBezTo>
                    <a:pt x="0" y="536"/>
                    <a:pt x="0" y="540"/>
                    <a:pt x="0" y="542"/>
                  </a:cubicBezTo>
                  <a:cubicBezTo>
                    <a:pt x="564" y="542"/>
                    <a:pt x="564" y="542"/>
                    <a:pt x="564" y="542"/>
                  </a:cubicBezTo>
                  <a:cubicBezTo>
                    <a:pt x="564" y="0"/>
                    <a:pt x="564" y="0"/>
                    <a:pt x="564" y="0"/>
                  </a:cubicBezTo>
                  <a:lnTo>
                    <a:pt x="462" y="0"/>
                  </a:lnTo>
                  <a:close/>
                </a:path>
              </a:pathLst>
            </a:custGeom>
            <a:solidFill>
              <a:srgbClr val="E9B52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7" name="Freeform 36"/>
            <p:cNvSpPr>
              <a:spLocks/>
            </p:cNvSpPr>
            <p:nvPr/>
          </p:nvSpPr>
          <p:spPr bwMode="auto">
            <a:xfrm>
              <a:off x="7935985" y="5561357"/>
              <a:ext cx="125691" cy="169683"/>
            </a:xfrm>
            <a:custGeom>
              <a:avLst/>
              <a:gdLst>
                <a:gd name="T0" fmla="*/ 144 w 144"/>
                <a:gd name="T1" fmla="*/ 154 h 194"/>
                <a:gd name="T2" fmla="*/ 144 w 144"/>
                <a:gd name="T3" fmla="*/ 40 h 194"/>
                <a:gd name="T4" fmla="*/ 104 w 144"/>
                <a:gd name="T5" fmla="*/ 0 h 194"/>
                <a:gd name="T6" fmla="*/ 0 w 144"/>
                <a:gd name="T7" fmla="*/ 0 h 194"/>
                <a:gd name="T8" fmla="*/ 0 w 144"/>
                <a:gd name="T9" fmla="*/ 194 h 194"/>
                <a:gd name="T10" fmla="*/ 104 w 144"/>
                <a:gd name="T11" fmla="*/ 194 h 194"/>
                <a:gd name="T12" fmla="*/ 144 w 144"/>
                <a:gd name="T13" fmla="*/ 154 h 194"/>
              </a:gdLst>
              <a:ahLst/>
              <a:cxnLst>
                <a:cxn ang="0">
                  <a:pos x="T0" y="T1"/>
                </a:cxn>
                <a:cxn ang="0">
                  <a:pos x="T2" y="T3"/>
                </a:cxn>
                <a:cxn ang="0">
                  <a:pos x="T4" y="T5"/>
                </a:cxn>
                <a:cxn ang="0">
                  <a:pos x="T6" y="T7"/>
                </a:cxn>
                <a:cxn ang="0">
                  <a:pos x="T8" y="T9"/>
                </a:cxn>
                <a:cxn ang="0">
                  <a:pos x="T10" y="T11"/>
                </a:cxn>
                <a:cxn ang="0">
                  <a:pos x="T12" y="T13"/>
                </a:cxn>
              </a:cxnLst>
              <a:rect l="0" t="0" r="r" b="b"/>
              <a:pathLst>
                <a:path w="144" h="194">
                  <a:moveTo>
                    <a:pt x="144" y="154"/>
                  </a:moveTo>
                  <a:cubicBezTo>
                    <a:pt x="144" y="40"/>
                    <a:pt x="144" y="40"/>
                    <a:pt x="144" y="40"/>
                  </a:cubicBezTo>
                  <a:cubicBezTo>
                    <a:pt x="144" y="18"/>
                    <a:pt x="126" y="0"/>
                    <a:pt x="104" y="0"/>
                  </a:cubicBezTo>
                  <a:cubicBezTo>
                    <a:pt x="0" y="0"/>
                    <a:pt x="0" y="0"/>
                    <a:pt x="0" y="0"/>
                  </a:cubicBezTo>
                  <a:cubicBezTo>
                    <a:pt x="0" y="194"/>
                    <a:pt x="0" y="194"/>
                    <a:pt x="0" y="194"/>
                  </a:cubicBezTo>
                  <a:cubicBezTo>
                    <a:pt x="104" y="194"/>
                    <a:pt x="104" y="194"/>
                    <a:pt x="104" y="194"/>
                  </a:cubicBezTo>
                  <a:cubicBezTo>
                    <a:pt x="126" y="194"/>
                    <a:pt x="144" y="176"/>
                    <a:pt x="144" y="154"/>
                  </a:cubicBezTo>
                  <a:close/>
                </a:path>
              </a:pathLst>
            </a:custGeom>
            <a:solidFill>
              <a:srgbClr val="F29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 name="Freeform 37"/>
            <p:cNvSpPr>
              <a:spLocks/>
            </p:cNvSpPr>
            <p:nvPr/>
          </p:nvSpPr>
          <p:spPr bwMode="auto">
            <a:xfrm>
              <a:off x="7802900" y="5561357"/>
              <a:ext cx="133085" cy="169683"/>
            </a:xfrm>
            <a:custGeom>
              <a:avLst/>
              <a:gdLst>
                <a:gd name="T0" fmla="*/ 40 w 152"/>
                <a:gd name="T1" fmla="*/ 0 h 194"/>
                <a:gd name="T2" fmla="*/ 0 w 152"/>
                <a:gd name="T3" fmla="*/ 40 h 194"/>
                <a:gd name="T4" fmla="*/ 0 w 152"/>
                <a:gd name="T5" fmla="*/ 154 h 194"/>
                <a:gd name="T6" fmla="*/ 40 w 152"/>
                <a:gd name="T7" fmla="*/ 194 h 194"/>
                <a:gd name="T8" fmla="*/ 152 w 152"/>
                <a:gd name="T9" fmla="*/ 194 h 194"/>
                <a:gd name="T10" fmla="*/ 152 w 152"/>
                <a:gd name="T11" fmla="*/ 0 h 194"/>
                <a:gd name="T12" fmla="*/ 40 w 152"/>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152" h="194">
                  <a:moveTo>
                    <a:pt x="40" y="0"/>
                  </a:moveTo>
                  <a:cubicBezTo>
                    <a:pt x="18" y="0"/>
                    <a:pt x="0" y="18"/>
                    <a:pt x="0" y="40"/>
                  </a:cubicBezTo>
                  <a:cubicBezTo>
                    <a:pt x="0" y="154"/>
                    <a:pt x="0" y="154"/>
                    <a:pt x="0" y="154"/>
                  </a:cubicBezTo>
                  <a:cubicBezTo>
                    <a:pt x="0" y="176"/>
                    <a:pt x="18" y="194"/>
                    <a:pt x="40" y="194"/>
                  </a:cubicBezTo>
                  <a:cubicBezTo>
                    <a:pt x="152" y="194"/>
                    <a:pt x="152" y="194"/>
                    <a:pt x="152" y="194"/>
                  </a:cubicBezTo>
                  <a:cubicBezTo>
                    <a:pt x="152" y="0"/>
                    <a:pt x="152" y="0"/>
                    <a:pt x="152" y="0"/>
                  </a:cubicBezTo>
                  <a:lnTo>
                    <a:pt x="40" y="0"/>
                  </a:lnTo>
                  <a:close/>
                </a:path>
              </a:pathLst>
            </a:custGeom>
            <a:solidFill>
              <a:srgbClr val="E7CC29"/>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 name="Freeform 38"/>
            <p:cNvSpPr>
              <a:spLocks/>
            </p:cNvSpPr>
            <p:nvPr/>
          </p:nvSpPr>
          <p:spPr bwMode="auto">
            <a:xfrm>
              <a:off x="7935985" y="4225334"/>
              <a:ext cx="706458" cy="1336023"/>
            </a:xfrm>
            <a:custGeom>
              <a:avLst/>
              <a:gdLst>
                <a:gd name="T0" fmla="*/ 808 w 808"/>
                <a:gd name="T1" fmla="*/ 630 h 1528"/>
                <a:gd name="T2" fmla="*/ 808 w 808"/>
                <a:gd name="T3" fmla="*/ 0 h 1528"/>
                <a:gd name="T4" fmla="*/ 0 w 808"/>
                <a:gd name="T5" fmla="*/ 0 h 1528"/>
                <a:gd name="T6" fmla="*/ 0 w 808"/>
                <a:gd name="T7" fmla="*/ 1528 h 1528"/>
                <a:gd name="T8" fmla="*/ 99 w 808"/>
                <a:gd name="T9" fmla="*/ 1528 h 1528"/>
                <a:gd name="T10" fmla="*/ 808 w 808"/>
                <a:gd name="T11" fmla="*/ 630 h 1528"/>
              </a:gdLst>
              <a:ahLst/>
              <a:cxnLst>
                <a:cxn ang="0">
                  <a:pos x="T0" y="T1"/>
                </a:cxn>
                <a:cxn ang="0">
                  <a:pos x="T2" y="T3"/>
                </a:cxn>
                <a:cxn ang="0">
                  <a:pos x="T4" y="T5"/>
                </a:cxn>
                <a:cxn ang="0">
                  <a:pos x="T6" y="T7"/>
                </a:cxn>
                <a:cxn ang="0">
                  <a:pos x="T8" y="T9"/>
                </a:cxn>
                <a:cxn ang="0">
                  <a:pos x="T10" y="T11"/>
                </a:cxn>
              </a:cxnLst>
              <a:rect l="0" t="0" r="r" b="b"/>
              <a:pathLst>
                <a:path w="808" h="1528">
                  <a:moveTo>
                    <a:pt x="808" y="630"/>
                  </a:moveTo>
                  <a:cubicBezTo>
                    <a:pt x="808" y="422"/>
                    <a:pt x="808" y="100"/>
                    <a:pt x="808" y="0"/>
                  </a:cubicBezTo>
                  <a:cubicBezTo>
                    <a:pt x="0" y="0"/>
                    <a:pt x="0" y="0"/>
                    <a:pt x="0" y="0"/>
                  </a:cubicBezTo>
                  <a:cubicBezTo>
                    <a:pt x="0" y="1528"/>
                    <a:pt x="0" y="1528"/>
                    <a:pt x="0" y="1528"/>
                  </a:cubicBezTo>
                  <a:cubicBezTo>
                    <a:pt x="99" y="1528"/>
                    <a:pt x="99" y="1528"/>
                    <a:pt x="99" y="1528"/>
                  </a:cubicBezTo>
                  <a:cubicBezTo>
                    <a:pt x="164" y="1402"/>
                    <a:pt x="808" y="1128"/>
                    <a:pt x="808" y="630"/>
                  </a:cubicBezTo>
                  <a:close/>
                </a:path>
              </a:pathLst>
            </a:custGeom>
            <a:solidFill>
              <a:srgbClr val="CE9D1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Freeform 39"/>
            <p:cNvSpPr>
              <a:spLocks/>
            </p:cNvSpPr>
            <p:nvPr/>
          </p:nvSpPr>
          <p:spPr bwMode="auto">
            <a:xfrm>
              <a:off x="7221763" y="4225334"/>
              <a:ext cx="714222" cy="1336023"/>
            </a:xfrm>
            <a:custGeom>
              <a:avLst/>
              <a:gdLst>
                <a:gd name="T0" fmla="*/ 0 w 817"/>
                <a:gd name="T1" fmla="*/ 0 h 1528"/>
                <a:gd name="T2" fmla="*/ 0 w 817"/>
                <a:gd name="T3" fmla="*/ 630 h 1528"/>
                <a:gd name="T4" fmla="*/ 710 w 817"/>
                <a:gd name="T5" fmla="*/ 1528 h 1528"/>
                <a:gd name="T6" fmla="*/ 817 w 817"/>
                <a:gd name="T7" fmla="*/ 1528 h 1528"/>
                <a:gd name="T8" fmla="*/ 817 w 817"/>
                <a:gd name="T9" fmla="*/ 0 h 1528"/>
                <a:gd name="T10" fmla="*/ 0 w 817"/>
                <a:gd name="T11" fmla="*/ 0 h 1528"/>
              </a:gdLst>
              <a:ahLst/>
              <a:cxnLst>
                <a:cxn ang="0">
                  <a:pos x="T0" y="T1"/>
                </a:cxn>
                <a:cxn ang="0">
                  <a:pos x="T2" y="T3"/>
                </a:cxn>
                <a:cxn ang="0">
                  <a:pos x="T4" y="T5"/>
                </a:cxn>
                <a:cxn ang="0">
                  <a:pos x="T6" y="T7"/>
                </a:cxn>
                <a:cxn ang="0">
                  <a:pos x="T8" y="T9"/>
                </a:cxn>
                <a:cxn ang="0">
                  <a:pos x="T10" y="T11"/>
                </a:cxn>
              </a:cxnLst>
              <a:rect l="0" t="0" r="r" b="b"/>
              <a:pathLst>
                <a:path w="817" h="1528">
                  <a:moveTo>
                    <a:pt x="0" y="0"/>
                  </a:moveTo>
                  <a:cubicBezTo>
                    <a:pt x="0" y="100"/>
                    <a:pt x="0" y="422"/>
                    <a:pt x="0" y="630"/>
                  </a:cubicBezTo>
                  <a:cubicBezTo>
                    <a:pt x="0" y="1128"/>
                    <a:pt x="645" y="1402"/>
                    <a:pt x="710" y="1528"/>
                  </a:cubicBezTo>
                  <a:cubicBezTo>
                    <a:pt x="817" y="1528"/>
                    <a:pt x="817" y="1528"/>
                    <a:pt x="817" y="1528"/>
                  </a:cubicBezTo>
                  <a:cubicBezTo>
                    <a:pt x="817" y="0"/>
                    <a:pt x="817" y="0"/>
                    <a:pt x="817" y="0"/>
                  </a:cubicBezTo>
                  <a:lnTo>
                    <a:pt x="0" y="0"/>
                  </a:lnTo>
                  <a:close/>
                </a:path>
              </a:pathLst>
            </a:custGeom>
            <a:solidFill>
              <a:srgbClr val="E9B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1" name="Freeform 40"/>
            <p:cNvSpPr>
              <a:spLocks/>
            </p:cNvSpPr>
            <p:nvPr/>
          </p:nvSpPr>
          <p:spPr bwMode="auto">
            <a:xfrm>
              <a:off x="8316386" y="4183190"/>
              <a:ext cx="852112" cy="1138614"/>
            </a:xfrm>
            <a:custGeom>
              <a:avLst/>
              <a:gdLst>
                <a:gd name="T0" fmla="*/ 395 w 975"/>
                <a:gd name="T1" fmla="*/ 0 h 1302"/>
                <a:gd name="T2" fmla="*/ 395 w 975"/>
                <a:gd name="T3" fmla="*/ 48 h 1302"/>
                <a:gd name="T4" fmla="*/ 373 w 975"/>
                <a:gd name="T5" fmla="*/ 48 h 1302"/>
                <a:gd name="T6" fmla="*/ 373 w 975"/>
                <a:gd name="T7" fmla="*/ 160 h 1302"/>
                <a:gd name="T8" fmla="*/ 815 w 975"/>
                <a:gd name="T9" fmla="*/ 160 h 1302"/>
                <a:gd name="T10" fmla="*/ 815 w 975"/>
                <a:gd name="T11" fmla="*/ 616 h 1302"/>
                <a:gd name="T12" fmla="*/ 644 w 975"/>
                <a:gd name="T13" fmla="*/ 889 h 1302"/>
                <a:gd name="T14" fmla="*/ 265 w 975"/>
                <a:gd name="T15" fmla="*/ 1091 h 1302"/>
                <a:gd name="T16" fmla="*/ 202 w 975"/>
                <a:gd name="T17" fmla="*/ 1106 h 1302"/>
                <a:gd name="T18" fmla="*/ 0 w 975"/>
                <a:gd name="T19" fmla="*/ 1302 h 1302"/>
                <a:gd name="T20" fmla="*/ 308 w 975"/>
                <a:gd name="T21" fmla="*/ 1245 h 1302"/>
                <a:gd name="T22" fmla="*/ 975 w 975"/>
                <a:gd name="T23" fmla="*/ 616 h 1302"/>
                <a:gd name="T24" fmla="*/ 975 w 975"/>
                <a:gd name="T25" fmla="*/ 0 h 1302"/>
                <a:gd name="T26" fmla="*/ 395 w 975"/>
                <a:gd name="T27"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5" h="1302">
                  <a:moveTo>
                    <a:pt x="395" y="0"/>
                  </a:moveTo>
                  <a:cubicBezTo>
                    <a:pt x="395" y="48"/>
                    <a:pt x="395" y="48"/>
                    <a:pt x="395" y="48"/>
                  </a:cubicBezTo>
                  <a:cubicBezTo>
                    <a:pt x="373" y="48"/>
                    <a:pt x="373" y="48"/>
                    <a:pt x="373" y="48"/>
                  </a:cubicBezTo>
                  <a:cubicBezTo>
                    <a:pt x="373" y="73"/>
                    <a:pt x="373" y="112"/>
                    <a:pt x="373" y="160"/>
                  </a:cubicBezTo>
                  <a:cubicBezTo>
                    <a:pt x="815" y="160"/>
                    <a:pt x="815" y="160"/>
                    <a:pt x="815" y="160"/>
                  </a:cubicBezTo>
                  <a:cubicBezTo>
                    <a:pt x="815" y="616"/>
                    <a:pt x="815" y="616"/>
                    <a:pt x="815" y="616"/>
                  </a:cubicBezTo>
                  <a:cubicBezTo>
                    <a:pt x="815" y="699"/>
                    <a:pt x="755" y="796"/>
                    <a:pt x="644" y="889"/>
                  </a:cubicBezTo>
                  <a:cubicBezTo>
                    <a:pt x="538" y="978"/>
                    <a:pt x="393" y="1056"/>
                    <a:pt x="265" y="1091"/>
                  </a:cubicBezTo>
                  <a:cubicBezTo>
                    <a:pt x="244" y="1096"/>
                    <a:pt x="223" y="1102"/>
                    <a:pt x="202" y="1106"/>
                  </a:cubicBezTo>
                  <a:cubicBezTo>
                    <a:pt x="141" y="1180"/>
                    <a:pt x="70" y="1245"/>
                    <a:pt x="0" y="1302"/>
                  </a:cubicBezTo>
                  <a:cubicBezTo>
                    <a:pt x="92" y="1292"/>
                    <a:pt x="200" y="1274"/>
                    <a:pt x="308" y="1245"/>
                  </a:cubicBezTo>
                  <a:cubicBezTo>
                    <a:pt x="589" y="1168"/>
                    <a:pt x="975" y="909"/>
                    <a:pt x="975" y="616"/>
                  </a:cubicBezTo>
                  <a:cubicBezTo>
                    <a:pt x="975" y="466"/>
                    <a:pt x="975" y="0"/>
                    <a:pt x="975" y="0"/>
                  </a:cubicBezTo>
                  <a:lnTo>
                    <a:pt x="395" y="0"/>
                  </a:lnTo>
                  <a:close/>
                </a:path>
              </a:pathLst>
            </a:custGeom>
            <a:solidFill>
              <a:srgbClr val="CE9D1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2" name="Freeform 41"/>
            <p:cNvSpPr>
              <a:spLocks/>
            </p:cNvSpPr>
            <p:nvPr/>
          </p:nvSpPr>
          <p:spPr bwMode="auto">
            <a:xfrm>
              <a:off x="6696448" y="4183190"/>
              <a:ext cx="852112" cy="1138614"/>
            </a:xfrm>
            <a:custGeom>
              <a:avLst/>
              <a:gdLst>
                <a:gd name="T0" fmla="*/ 773 w 975"/>
                <a:gd name="T1" fmla="*/ 1106 h 1302"/>
                <a:gd name="T2" fmla="*/ 710 w 975"/>
                <a:gd name="T3" fmla="*/ 1091 h 1302"/>
                <a:gd name="T4" fmla="*/ 331 w 975"/>
                <a:gd name="T5" fmla="*/ 889 h 1302"/>
                <a:gd name="T6" fmla="*/ 160 w 975"/>
                <a:gd name="T7" fmla="*/ 616 h 1302"/>
                <a:gd name="T8" fmla="*/ 160 w 975"/>
                <a:gd name="T9" fmla="*/ 160 h 1302"/>
                <a:gd name="T10" fmla="*/ 601 w 975"/>
                <a:gd name="T11" fmla="*/ 160 h 1302"/>
                <a:gd name="T12" fmla="*/ 601 w 975"/>
                <a:gd name="T13" fmla="*/ 48 h 1302"/>
                <a:gd name="T14" fmla="*/ 580 w 975"/>
                <a:gd name="T15" fmla="*/ 48 h 1302"/>
                <a:gd name="T16" fmla="*/ 580 w 975"/>
                <a:gd name="T17" fmla="*/ 0 h 1302"/>
                <a:gd name="T18" fmla="*/ 0 w 975"/>
                <a:gd name="T19" fmla="*/ 0 h 1302"/>
                <a:gd name="T20" fmla="*/ 0 w 975"/>
                <a:gd name="T21" fmla="*/ 616 h 1302"/>
                <a:gd name="T22" fmla="*/ 667 w 975"/>
                <a:gd name="T23" fmla="*/ 1245 h 1302"/>
                <a:gd name="T24" fmla="*/ 975 w 975"/>
                <a:gd name="T25" fmla="*/ 1302 h 1302"/>
                <a:gd name="T26" fmla="*/ 773 w 975"/>
                <a:gd name="T27" fmla="*/ 110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5" h="1302">
                  <a:moveTo>
                    <a:pt x="773" y="1106"/>
                  </a:moveTo>
                  <a:cubicBezTo>
                    <a:pt x="752" y="1102"/>
                    <a:pt x="731" y="1096"/>
                    <a:pt x="710" y="1091"/>
                  </a:cubicBezTo>
                  <a:cubicBezTo>
                    <a:pt x="582" y="1056"/>
                    <a:pt x="437" y="978"/>
                    <a:pt x="331" y="889"/>
                  </a:cubicBezTo>
                  <a:cubicBezTo>
                    <a:pt x="220" y="796"/>
                    <a:pt x="160" y="699"/>
                    <a:pt x="160" y="616"/>
                  </a:cubicBezTo>
                  <a:cubicBezTo>
                    <a:pt x="160" y="160"/>
                    <a:pt x="160" y="160"/>
                    <a:pt x="160" y="160"/>
                  </a:cubicBezTo>
                  <a:cubicBezTo>
                    <a:pt x="601" y="160"/>
                    <a:pt x="601" y="160"/>
                    <a:pt x="601" y="160"/>
                  </a:cubicBezTo>
                  <a:cubicBezTo>
                    <a:pt x="601" y="112"/>
                    <a:pt x="601" y="73"/>
                    <a:pt x="601" y="48"/>
                  </a:cubicBezTo>
                  <a:cubicBezTo>
                    <a:pt x="580" y="48"/>
                    <a:pt x="580" y="48"/>
                    <a:pt x="580" y="48"/>
                  </a:cubicBezTo>
                  <a:cubicBezTo>
                    <a:pt x="580" y="0"/>
                    <a:pt x="580" y="0"/>
                    <a:pt x="580" y="0"/>
                  </a:cubicBezTo>
                  <a:cubicBezTo>
                    <a:pt x="0" y="0"/>
                    <a:pt x="0" y="0"/>
                    <a:pt x="0" y="0"/>
                  </a:cubicBezTo>
                  <a:cubicBezTo>
                    <a:pt x="0" y="0"/>
                    <a:pt x="0" y="466"/>
                    <a:pt x="0" y="616"/>
                  </a:cubicBezTo>
                  <a:cubicBezTo>
                    <a:pt x="0" y="909"/>
                    <a:pt x="386" y="1168"/>
                    <a:pt x="667" y="1245"/>
                  </a:cubicBezTo>
                  <a:cubicBezTo>
                    <a:pt x="775" y="1274"/>
                    <a:pt x="883" y="1292"/>
                    <a:pt x="975" y="1302"/>
                  </a:cubicBezTo>
                  <a:cubicBezTo>
                    <a:pt x="905" y="1245"/>
                    <a:pt x="834" y="1180"/>
                    <a:pt x="773" y="1106"/>
                  </a:cubicBezTo>
                  <a:close/>
                </a:path>
              </a:pathLst>
            </a:custGeom>
            <a:solidFill>
              <a:srgbClr val="E7CC29"/>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3" name="Freeform 42"/>
            <p:cNvSpPr>
              <a:spLocks/>
            </p:cNvSpPr>
            <p:nvPr/>
          </p:nvSpPr>
          <p:spPr bwMode="auto">
            <a:xfrm>
              <a:off x="7935985" y="4115169"/>
              <a:ext cx="725682" cy="110165"/>
            </a:xfrm>
            <a:custGeom>
              <a:avLst/>
              <a:gdLst>
                <a:gd name="T0" fmla="*/ 0 w 1963"/>
                <a:gd name="T1" fmla="*/ 298 h 298"/>
                <a:gd name="T2" fmla="*/ 1911 w 1963"/>
                <a:gd name="T3" fmla="*/ 298 h 298"/>
                <a:gd name="T4" fmla="*/ 1963 w 1963"/>
                <a:gd name="T5" fmla="*/ 298 h 298"/>
                <a:gd name="T6" fmla="*/ 1963 w 1963"/>
                <a:gd name="T7" fmla="*/ 0 h 298"/>
                <a:gd name="T8" fmla="*/ 1911 w 1963"/>
                <a:gd name="T9" fmla="*/ 0 h 298"/>
                <a:gd name="T10" fmla="*/ 0 w 1963"/>
                <a:gd name="T11" fmla="*/ 0 h 298"/>
                <a:gd name="T12" fmla="*/ 0 w 1963"/>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963" h="298">
                  <a:moveTo>
                    <a:pt x="0" y="298"/>
                  </a:moveTo>
                  <a:lnTo>
                    <a:pt x="1911" y="298"/>
                  </a:lnTo>
                  <a:lnTo>
                    <a:pt x="1963" y="298"/>
                  </a:lnTo>
                  <a:lnTo>
                    <a:pt x="1963" y="0"/>
                  </a:lnTo>
                  <a:lnTo>
                    <a:pt x="1911" y="0"/>
                  </a:lnTo>
                  <a:lnTo>
                    <a:pt x="0" y="0"/>
                  </a:lnTo>
                  <a:lnTo>
                    <a:pt x="0" y="298"/>
                  </a:lnTo>
                  <a:close/>
                </a:path>
              </a:pathLst>
            </a:custGeom>
            <a:solidFill>
              <a:srgbClr val="E9B52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 name="Freeform 43"/>
            <p:cNvSpPr>
              <a:spLocks/>
            </p:cNvSpPr>
            <p:nvPr/>
          </p:nvSpPr>
          <p:spPr bwMode="auto">
            <a:xfrm>
              <a:off x="7203279" y="4115169"/>
              <a:ext cx="732706" cy="110165"/>
            </a:xfrm>
            <a:custGeom>
              <a:avLst/>
              <a:gdLst>
                <a:gd name="T0" fmla="*/ 1982 w 1982"/>
                <a:gd name="T1" fmla="*/ 0 h 298"/>
                <a:gd name="T2" fmla="*/ 50 w 1982"/>
                <a:gd name="T3" fmla="*/ 0 h 298"/>
                <a:gd name="T4" fmla="*/ 0 w 1982"/>
                <a:gd name="T5" fmla="*/ 0 h 298"/>
                <a:gd name="T6" fmla="*/ 0 w 1982"/>
                <a:gd name="T7" fmla="*/ 298 h 298"/>
                <a:gd name="T8" fmla="*/ 50 w 1982"/>
                <a:gd name="T9" fmla="*/ 298 h 298"/>
                <a:gd name="T10" fmla="*/ 1982 w 1982"/>
                <a:gd name="T11" fmla="*/ 298 h 298"/>
                <a:gd name="T12" fmla="*/ 1982 w 1982"/>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982" h="298">
                  <a:moveTo>
                    <a:pt x="1982" y="0"/>
                  </a:moveTo>
                  <a:lnTo>
                    <a:pt x="50" y="0"/>
                  </a:lnTo>
                  <a:lnTo>
                    <a:pt x="0" y="0"/>
                  </a:lnTo>
                  <a:lnTo>
                    <a:pt x="0" y="298"/>
                  </a:lnTo>
                  <a:lnTo>
                    <a:pt x="50" y="298"/>
                  </a:lnTo>
                  <a:lnTo>
                    <a:pt x="1982" y="298"/>
                  </a:lnTo>
                  <a:lnTo>
                    <a:pt x="1982" y="0"/>
                  </a:lnTo>
                  <a:close/>
                </a:path>
              </a:pathLst>
            </a:custGeom>
            <a:solidFill>
              <a:srgbClr val="E7CC29"/>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 name="Freeform 44"/>
            <p:cNvSpPr>
              <a:spLocks/>
            </p:cNvSpPr>
            <p:nvPr/>
          </p:nvSpPr>
          <p:spPr bwMode="auto">
            <a:xfrm>
              <a:off x="7935985" y="4034579"/>
              <a:ext cx="706458" cy="80590"/>
            </a:xfrm>
            <a:custGeom>
              <a:avLst/>
              <a:gdLst>
                <a:gd name="T0" fmla="*/ 768 w 808"/>
                <a:gd name="T1" fmla="*/ 0 h 92"/>
                <a:gd name="T2" fmla="*/ 752 w 808"/>
                <a:gd name="T3" fmla="*/ 0 h 92"/>
                <a:gd name="T4" fmla="*/ 0 w 808"/>
                <a:gd name="T5" fmla="*/ 0 h 92"/>
                <a:gd name="T6" fmla="*/ 0 w 808"/>
                <a:gd name="T7" fmla="*/ 92 h 92"/>
                <a:gd name="T8" fmla="*/ 808 w 808"/>
                <a:gd name="T9" fmla="*/ 92 h 92"/>
                <a:gd name="T10" fmla="*/ 808 w 808"/>
                <a:gd name="T11" fmla="*/ 40 h 92"/>
                <a:gd name="T12" fmla="*/ 768 w 80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808" h="92">
                  <a:moveTo>
                    <a:pt x="768" y="0"/>
                  </a:moveTo>
                  <a:cubicBezTo>
                    <a:pt x="752" y="0"/>
                    <a:pt x="752" y="0"/>
                    <a:pt x="752" y="0"/>
                  </a:cubicBezTo>
                  <a:cubicBezTo>
                    <a:pt x="0" y="0"/>
                    <a:pt x="0" y="0"/>
                    <a:pt x="0" y="0"/>
                  </a:cubicBezTo>
                  <a:cubicBezTo>
                    <a:pt x="0" y="92"/>
                    <a:pt x="0" y="92"/>
                    <a:pt x="0" y="92"/>
                  </a:cubicBezTo>
                  <a:cubicBezTo>
                    <a:pt x="808" y="92"/>
                    <a:pt x="808" y="92"/>
                    <a:pt x="808" y="92"/>
                  </a:cubicBezTo>
                  <a:cubicBezTo>
                    <a:pt x="808" y="40"/>
                    <a:pt x="808" y="40"/>
                    <a:pt x="808" y="40"/>
                  </a:cubicBezTo>
                  <a:cubicBezTo>
                    <a:pt x="808" y="18"/>
                    <a:pt x="790" y="0"/>
                    <a:pt x="768" y="0"/>
                  </a:cubicBezTo>
                  <a:close/>
                </a:path>
              </a:pathLst>
            </a:custGeom>
            <a:solidFill>
              <a:srgbClr val="CE9D1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 name="Freeform 45"/>
            <p:cNvSpPr>
              <a:spLocks/>
            </p:cNvSpPr>
            <p:nvPr/>
          </p:nvSpPr>
          <p:spPr bwMode="auto">
            <a:xfrm>
              <a:off x="7221763" y="4034579"/>
              <a:ext cx="714222" cy="80590"/>
            </a:xfrm>
            <a:custGeom>
              <a:avLst/>
              <a:gdLst>
                <a:gd name="T0" fmla="*/ 57 w 817"/>
                <a:gd name="T1" fmla="*/ 0 h 92"/>
                <a:gd name="T2" fmla="*/ 40 w 817"/>
                <a:gd name="T3" fmla="*/ 0 h 92"/>
                <a:gd name="T4" fmla="*/ 0 w 817"/>
                <a:gd name="T5" fmla="*/ 40 h 92"/>
                <a:gd name="T6" fmla="*/ 0 w 817"/>
                <a:gd name="T7" fmla="*/ 92 h 92"/>
                <a:gd name="T8" fmla="*/ 817 w 817"/>
                <a:gd name="T9" fmla="*/ 92 h 92"/>
                <a:gd name="T10" fmla="*/ 817 w 817"/>
                <a:gd name="T11" fmla="*/ 0 h 92"/>
                <a:gd name="T12" fmla="*/ 57 w 817"/>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817" h="92">
                  <a:moveTo>
                    <a:pt x="57" y="0"/>
                  </a:moveTo>
                  <a:cubicBezTo>
                    <a:pt x="40" y="0"/>
                    <a:pt x="40" y="0"/>
                    <a:pt x="40" y="0"/>
                  </a:cubicBezTo>
                  <a:cubicBezTo>
                    <a:pt x="18" y="0"/>
                    <a:pt x="0" y="18"/>
                    <a:pt x="0" y="40"/>
                  </a:cubicBezTo>
                  <a:cubicBezTo>
                    <a:pt x="0" y="92"/>
                    <a:pt x="0" y="92"/>
                    <a:pt x="0" y="92"/>
                  </a:cubicBezTo>
                  <a:cubicBezTo>
                    <a:pt x="817" y="92"/>
                    <a:pt x="817" y="92"/>
                    <a:pt x="817" y="92"/>
                  </a:cubicBezTo>
                  <a:cubicBezTo>
                    <a:pt x="817" y="0"/>
                    <a:pt x="817" y="0"/>
                    <a:pt x="817" y="0"/>
                  </a:cubicBezTo>
                  <a:lnTo>
                    <a:pt x="57" y="0"/>
                  </a:lnTo>
                  <a:close/>
                </a:path>
              </a:pathLst>
            </a:custGeom>
            <a:solidFill>
              <a:srgbClr val="E9B52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7" name="Group 46"/>
          <p:cNvGrpSpPr/>
          <p:nvPr/>
        </p:nvGrpSpPr>
        <p:grpSpPr>
          <a:xfrm>
            <a:off x="1863759" y="4115009"/>
            <a:ext cx="1197513" cy="701567"/>
            <a:chOff x="2510412" y="5056374"/>
            <a:chExt cx="1596684" cy="935422"/>
          </a:xfrm>
        </p:grpSpPr>
        <p:sp>
          <p:nvSpPr>
            <p:cNvPr id="48" name="TextBox 47"/>
            <p:cNvSpPr txBox="1"/>
            <p:nvPr/>
          </p:nvSpPr>
          <p:spPr>
            <a:xfrm>
              <a:off x="2596265" y="5056374"/>
              <a:ext cx="1424981" cy="343158"/>
            </a:xfrm>
            <a:prstGeom prst="rect">
              <a:avLst/>
            </a:prstGeom>
            <a:noFill/>
          </p:spPr>
          <p:txBody>
            <a:bodyPr wrap="none" lIns="72000" tIns="36000" rIns="72000" bIns="36000" rtlCol="0" anchor="b">
              <a:spAutoFit/>
            </a:bodyPr>
            <a:lstStyle/>
            <a:p>
              <a:pPr algn="ctr"/>
              <a:r>
                <a:rPr lang="zh-CN" altLang="en-US" sz="1200" b="1" dirty="0" smtClean="0">
                  <a:cs typeface="+mn-ea"/>
                  <a:sym typeface="+mn-lt"/>
                </a:rPr>
                <a:t>点击输入标题</a:t>
              </a:r>
              <a:endParaRPr lang="id-ID" sz="1200" b="1" dirty="0">
                <a:cs typeface="+mn-ea"/>
                <a:sym typeface="+mn-lt"/>
              </a:endParaRPr>
            </a:p>
          </p:txBody>
        </p:sp>
        <p:sp>
          <p:nvSpPr>
            <p:cNvPr id="49" name="TextBox 48"/>
            <p:cNvSpPr txBox="1"/>
            <p:nvPr/>
          </p:nvSpPr>
          <p:spPr>
            <a:xfrm>
              <a:off x="2510412" y="5340861"/>
              <a:ext cx="1596684" cy="650935"/>
            </a:xfrm>
            <a:prstGeom prst="rect">
              <a:avLst/>
            </a:prstGeom>
            <a:noFill/>
          </p:spPr>
          <p:txBody>
            <a:bodyPr wrap="square" lIns="72000" tIns="36000" rIns="72000" bIns="36000" rtlCol="0" anchor="t">
              <a:spAutoFit/>
            </a:bodyPr>
            <a:lstStyle/>
            <a:p>
              <a:pPr algn="ctr"/>
              <a:r>
                <a:rPr lang="en-US" sz="900" dirty="0">
                  <a:cs typeface="+mn-ea"/>
                  <a:sym typeface="+mn-lt"/>
                </a:rPr>
                <a:t>It would be better to put some details for this stuff.</a:t>
              </a:r>
            </a:p>
          </p:txBody>
        </p:sp>
      </p:grpSp>
      <p:grpSp>
        <p:nvGrpSpPr>
          <p:cNvPr id="50" name="Group 49"/>
          <p:cNvGrpSpPr/>
          <p:nvPr/>
        </p:nvGrpSpPr>
        <p:grpSpPr>
          <a:xfrm>
            <a:off x="3369620" y="3526652"/>
            <a:ext cx="1197513" cy="701567"/>
            <a:chOff x="4564055" y="4216531"/>
            <a:chExt cx="1596684" cy="935422"/>
          </a:xfrm>
        </p:grpSpPr>
        <p:sp>
          <p:nvSpPr>
            <p:cNvPr id="51" name="TextBox 50"/>
            <p:cNvSpPr txBox="1"/>
            <p:nvPr/>
          </p:nvSpPr>
          <p:spPr>
            <a:xfrm>
              <a:off x="4649911" y="4216531"/>
              <a:ext cx="1424981" cy="343158"/>
            </a:xfrm>
            <a:prstGeom prst="rect">
              <a:avLst/>
            </a:prstGeom>
            <a:noFill/>
          </p:spPr>
          <p:txBody>
            <a:bodyPr wrap="none" lIns="72000" tIns="36000" rIns="72000" bIns="36000" rtlCol="0" anchor="b">
              <a:spAutoFit/>
            </a:bodyPr>
            <a:lstStyle/>
            <a:p>
              <a:pPr algn="ctr"/>
              <a:r>
                <a:rPr lang="zh-CN" altLang="en-US" sz="1200" b="1" dirty="0" smtClean="0">
                  <a:cs typeface="+mn-ea"/>
                  <a:sym typeface="+mn-lt"/>
                </a:rPr>
                <a:t>点击输入标题</a:t>
              </a:r>
              <a:endParaRPr lang="id-ID" sz="1200" b="1" dirty="0">
                <a:cs typeface="+mn-ea"/>
                <a:sym typeface="+mn-lt"/>
              </a:endParaRPr>
            </a:p>
          </p:txBody>
        </p:sp>
        <p:sp>
          <p:nvSpPr>
            <p:cNvPr id="52" name="TextBox 51"/>
            <p:cNvSpPr txBox="1"/>
            <p:nvPr/>
          </p:nvSpPr>
          <p:spPr>
            <a:xfrm>
              <a:off x="4564055" y="4501018"/>
              <a:ext cx="1596684" cy="650935"/>
            </a:xfrm>
            <a:prstGeom prst="rect">
              <a:avLst/>
            </a:prstGeom>
            <a:noFill/>
          </p:spPr>
          <p:txBody>
            <a:bodyPr wrap="square" lIns="72000" tIns="36000" rIns="72000" bIns="36000" rtlCol="0" anchor="t">
              <a:spAutoFit/>
            </a:bodyPr>
            <a:lstStyle/>
            <a:p>
              <a:pPr algn="ctr"/>
              <a:r>
                <a:rPr lang="en-US" sz="900" dirty="0">
                  <a:cs typeface="+mn-ea"/>
                  <a:sym typeface="+mn-lt"/>
                </a:rPr>
                <a:t>It would be better to put some details for this stuff.</a:t>
              </a:r>
            </a:p>
          </p:txBody>
        </p:sp>
      </p:grpSp>
      <p:grpSp>
        <p:nvGrpSpPr>
          <p:cNvPr id="53" name="Group 52"/>
          <p:cNvGrpSpPr/>
          <p:nvPr/>
        </p:nvGrpSpPr>
        <p:grpSpPr>
          <a:xfrm>
            <a:off x="4875480" y="2938295"/>
            <a:ext cx="1197513" cy="701567"/>
            <a:chOff x="6624239" y="3579792"/>
            <a:chExt cx="1596684" cy="935422"/>
          </a:xfrm>
        </p:grpSpPr>
        <p:sp>
          <p:nvSpPr>
            <p:cNvPr id="54" name="TextBox 53"/>
            <p:cNvSpPr txBox="1"/>
            <p:nvPr/>
          </p:nvSpPr>
          <p:spPr>
            <a:xfrm>
              <a:off x="6710091" y="3579792"/>
              <a:ext cx="1424981" cy="343158"/>
            </a:xfrm>
            <a:prstGeom prst="rect">
              <a:avLst/>
            </a:prstGeom>
            <a:noFill/>
          </p:spPr>
          <p:txBody>
            <a:bodyPr wrap="none" lIns="72000" tIns="36000" rIns="72000" bIns="36000" rtlCol="0" anchor="b">
              <a:spAutoFit/>
            </a:bodyPr>
            <a:lstStyle/>
            <a:p>
              <a:pPr algn="ctr"/>
              <a:r>
                <a:rPr lang="zh-CN" altLang="en-US" sz="1200" b="1" dirty="0" smtClean="0">
                  <a:cs typeface="+mn-ea"/>
                  <a:sym typeface="+mn-lt"/>
                </a:rPr>
                <a:t>点击输入标题</a:t>
              </a:r>
              <a:endParaRPr lang="id-ID" sz="1200" b="1" dirty="0">
                <a:cs typeface="+mn-ea"/>
                <a:sym typeface="+mn-lt"/>
              </a:endParaRPr>
            </a:p>
          </p:txBody>
        </p:sp>
        <p:sp>
          <p:nvSpPr>
            <p:cNvPr id="55" name="TextBox 54"/>
            <p:cNvSpPr txBox="1"/>
            <p:nvPr/>
          </p:nvSpPr>
          <p:spPr>
            <a:xfrm>
              <a:off x="6624239" y="3864279"/>
              <a:ext cx="1596684" cy="650935"/>
            </a:xfrm>
            <a:prstGeom prst="rect">
              <a:avLst/>
            </a:prstGeom>
            <a:noFill/>
          </p:spPr>
          <p:txBody>
            <a:bodyPr wrap="square" lIns="72000" tIns="36000" rIns="72000" bIns="36000" rtlCol="0" anchor="t">
              <a:spAutoFit/>
            </a:bodyPr>
            <a:lstStyle/>
            <a:p>
              <a:pPr algn="ctr"/>
              <a:r>
                <a:rPr lang="en-US" sz="900" dirty="0">
                  <a:cs typeface="+mn-ea"/>
                  <a:sym typeface="+mn-lt"/>
                </a:rPr>
                <a:t>It would be better to put some details for this stuff.</a:t>
              </a:r>
            </a:p>
          </p:txBody>
        </p:sp>
      </p:grpSp>
      <p:grpSp>
        <p:nvGrpSpPr>
          <p:cNvPr id="56" name="Group 55"/>
          <p:cNvGrpSpPr/>
          <p:nvPr/>
        </p:nvGrpSpPr>
        <p:grpSpPr>
          <a:xfrm>
            <a:off x="6381339" y="2349938"/>
            <a:ext cx="1197513" cy="701567"/>
            <a:chOff x="8486925" y="2820573"/>
            <a:chExt cx="1596685" cy="935422"/>
          </a:xfrm>
        </p:grpSpPr>
        <p:sp>
          <p:nvSpPr>
            <p:cNvPr id="57" name="TextBox 56"/>
            <p:cNvSpPr txBox="1"/>
            <p:nvPr/>
          </p:nvSpPr>
          <p:spPr>
            <a:xfrm>
              <a:off x="8572778" y="2820573"/>
              <a:ext cx="1424982" cy="343158"/>
            </a:xfrm>
            <a:prstGeom prst="rect">
              <a:avLst/>
            </a:prstGeom>
            <a:noFill/>
          </p:spPr>
          <p:txBody>
            <a:bodyPr wrap="none" lIns="72000" tIns="36000" rIns="72000" bIns="36000" rtlCol="0" anchor="b">
              <a:spAutoFit/>
            </a:bodyPr>
            <a:lstStyle/>
            <a:p>
              <a:pPr algn="ctr"/>
              <a:r>
                <a:rPr lang="zh-CN" altLang="en-US" sz="1200" b="1" dirty="0">
                  <a:cs typeface="+mn-ea"/>
                  <a:sym typeface="+mn-lt"/>
                </a:rPr>
                <a:t>点击输入标题</a:t>
              </a:r>
              <a:endParaRPr lang="id-ID" altLang="zh-CN" sz="1200" b="1" dirty="0">
                <a:cs typeface="+mn-ea"/>
                <a:sym typeface="+mn-lt"/>
              </a:endParaRPr>
            </a:p>
          </p:txBody>
        </p:sp>
        <p:sp>
          <p:nvSpPr>
            <p:cNvPr id="58" name="TextBox 57"/>
            <p:cNvSpPr txBox="1"/>
            <p:nvPr/>
          </p:nvSpPr>
          <p:spPr>
            <a:xfrm>
              <a:off x="8486925" y="3105060"/>
              <a:ext cx="1596685" cy="650935"/>
            </a:xfrm>
            <a:prstGeom prst="rect">
              <a:avLst/>
            </a:prstGeom>
            <a:noFill/>
          </p:spPr>
          <p:txBody>
            <a:bodyPr wrap="square" lIns="72000" tIns="36000" rIns="72000" bIns="36000" rtlCol="0" anchor="t">
              <a:spAutoFit/>
            </a:bodyPr>
            <a:lstStyle/>
            <a:p>
              <a:pPr algn="ctr"/>
              <a:r>
                <a:rPr lang="en-US" sz="900" dirty="0">
                  <a:cs typeface="+mn-ea"/>
                  <a:sym typeface="+mn-lt"/>
                </a:rPr>
                <a:t>It would be better to put some details for this stuff.</a:t>
              </a:r>
            </a:p>
          </p:txBody>
        </p:sp>
      </p:grpSp>
      <p:grpSp>
        <p:nvGrpSpPr>
          <p:cNvPr id="59" name="Group 58"/>
          <p:cNvGrpSpPr/>
          <p:nvPr/>
        </p:nvGrpSpPr>
        <p:grpSpPr>
          <a:xfrm>
            <a:off x="7887201" y="1761580"/>
            <a:ext cx="1197513" cy="701567"/>
            <a:chOff x="10516268" y="2070871"/>
            <a:chExt cx="1596684" cy="935422"/>
          </a:xfrm>
        </p:grpSpPr>
        <p:sp>
          <p:nvSpPr>
            <p:cNvPr id="60" name="TextBox 59"/>
            <p:cNvSpPr txBox="1"/>
            <p:nvPr/>
          </p:nvSpPr>
          <p:spPr>
            <a:xfrm>
              <a:off x="10602123" y="2070871"/>
              <a:ext cx="1424981" cy="343158"/>
            </a:xfrm>
            <a:prstGeom prst="rect">
              <a:avLst/>
            </a:prstGeom>
            <a:noFill/>
          </p:spPr>
          <p:txBody>
            <a:bodyPr wrap="none" lIns="72000" tIns="36000" rIns="72000" bIns="36000" rtlCol="0" anchor="b">
              <a:spAutoFit/>
            </a:bodyPr>
            <a:lstStyle/>
            <a:p>
              <a:pPr algn="ctr"/>
              <a:r>
                <a:rPr lang="zh-CN" altLang="en-US" sz="1200" b="1" dirty="0">
                  <a:cs typeface="+mn-ea"/>
                  <a:sym typeface="+mn-lt"/>
                </a:rPr>
                <a:t>点击输入标题</a:t>
              </a:r>
              <a:endParaRPr lang="id-ID" altLang="zh-CN" sz="1200" b="1" dirty="0">
                <a:cs typeface="+mn-ea"/>
                <a:sym typeface="+mn-lt"/>
              </a:endParaRPr>
            </a:p>
          </p:txBody>
        </p:sp>
        <p:sp>
          <p:nvSpPr>
            <p:cNvPr id="61" name="TextBox 60"/>
            <p:cNvSpPr txBox="1"/>
            <p:nvPr/>
          </p:nvSpPr>
          <p:spPr>
            <a:xfrm>
              <a:off x="10516268" y="2355358"/>
              <a:ext cx="1596684" cy="650935"/>
            </a:xfrm>
            <a:prstGeom prst="rect">
              <a:avLst/>
            </a:prstGeom>
            <a:noFill/>
          </p:spPr>
          <p:txBody>
            <a:bodyPr wrap="square" lIns="72000" tIns="36000" rIns="72000" bIns="36000" rtlCol="0" anchor="t">
              <a:spAutoFit/>
            </a:bodyPr>
            <a:lstStyle/>
            <a:p>
              <a:pPr algn="ctr"/>
              <a:r>
                <a:rPr lang="en-US" sz="900" dirty="0">
                  <a:cs typeface="+mn-ea"/>
                  <a:sym typeface="+mn-lt"/>
                </a:rPr>
                <a:t>It would be better to put some details for this stuff.</a:t>
              </a:r>
            </a:p>
          </p:txBody>
        </p:sp>
      </p:grpSp>
      <p:sp>
        <p:nvSpPr>
          <p:cNvPr id="62" name="Oval 61"/>
          <p:cNvSpPr/>
          <p:nvPr/>
        </p:nvSpPr>
        <p:spPr>
          <a:xfrm>
            <a:off x="2175733" y="3163628"/>
            <a:ext cx="510989" cy="5109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63" name="Oval 62"/>
          <p:cNvSpPr/>
          <p:nvPr/>
        </p:nvSpPr>
        <p:spPr>
          <a:xfrm>
            <a:off x="3669835" y="2586217"/>
            <a:ext cx="510989" cy="5109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64" name="Oval 63"/>
          <p:cNvSpPr/>
          <p:nvPr/>
        </p:nvSpPr>
        <p:spPr>
          <a:xfrm>
            <a:off x="5163938" y="2008807"/>
            <a:ext cx="510989" cy="5109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65" name="Oval 64"/>
          <p:cNvSpPr/>
          <p:nvPr/>
        </p:nvSpPr>
        <p:spPr>
          <a:xfrm>
            <a:off x="6658041" y="1431396"/>
            <a:ext cx="510989" cy="5109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66" name="Freeform 65"/>
          <p:cNvSpPr>
            <a:spLocks noEditPoints="1"/>
          </p:cNvSpPr>
          <p:nvPr/>
        </p:nvSpPr>
        <p:spPr bwMode="auto">
          <a:xfrm>
            <a:off x="2304057" y="3258540"/>
            <a:ext cx="254341" cy="321165"/>
          </a:xfrm>
          <a:custGeom>
            <a:avLst/>
            <a:gdLst>
              <a:gd name="T0" fmla="*/ 110 w 158"/>
              <a:gd name="T1" fmla="*/ 184 h 199"/>
              <a:gd name="T2" fmla="*/ 115 w 158"/>
              <a:gd name="T3" fmla="*/ 199 h 199"/>
              <a:gd name="T4" fmla="*/ 37 w 158"/>
              <a:gd name="T5" fmla="*/ 199 h 199"/>
              <a:gd name="T6" fmla="*/ 32 w 158"/>
              <a:gd name="T7" fmla="*/ 184 h 199"/>
              <a:gd name="T8" fmla="*/ 41 w 158"/>
              <a:gd name="T9" fmla="*/ 184 h 199"/>
              <a:gd name="T10" fmla="*/ 36 w 158"/>
              <a:gd name="T11" fmla="*/ 173 h 199"/>
              <a:gd name="T12" fmla="*/ 62 w 158"/>
              <a:gd name="T13" fmla="*/ 173 h 199"/>
              <a:gd name="T14" fmla="*/ 7 w 158"/>
              <a:gd name="T15" fmla="*/ 18 h 199"/>
              <a:gd name="T16" fmla="*/ 0 w 158"/>
              <a:gd name="T17" fmla="*/ 9 h 199"/>
              <a:gd name="T18" fmla="*/ 9 w 158"/>
              <a:gd name="T19" fmla="*/ 0 h 199"/>
              <a:gd name="T20" fmla="*/ 18 w 158"/>
              <a:gd name="T21" fmla="*/ 9 h 199"/>
              <a:gd name="T22" fmla="*/ 15 w 158"/>
              <a:gd name="T23" fmla="*/ 15 h 199"/>
              <a:gd name="T24" fmla="*/ 71 w 158"/>
              <a:gd name="T25" fmla="*/ 173 h 199"/>
              <a:gd name="T26" fmla="*/ 97 w 158"/>
              <a:gd name="T27" fmla="*/ 173 h 199"/>
              <a:gd name="T28" fmla="*/ 101 w 158"/>
              <a:gd name="T29" fmla="*/ 184 h 199"/>
              <a:gd name="T30" fmla="*/ 110 w 158"/>
              <a:gd name="T31" fmla="*/ 184 h 199"/>
              <a:gd name="T32" fmla="*/ 75 w 158"/>
              <a:gd name="T33" fmla="*/ 73 h 199"/>
              <a:gd name="T34" fmla="*/ 58 w 158"/>
              <a:gd name="T35" fmla="*/ 27 h 199"/>
              <a:gd name="T36" fmla="*/ 72 w 158"/>
              <a:gd name="T37" fmla="*/ 19 h 199"/>
              <a:gd name="T38" fmla="*/ 20 w 158"/>
              <a:gd name="T39" fmla="*/ 19 h 199"/>
              <a:gd name="T40" fmla="*/ 39 w 158"/>
              <a:gd name="T41" fmla="*/ 73 h 199"/>
              <a:gd name="T42" fmla="*/ 75 w 158"/>
              <a:gd name="T43" fmla="*/ 73 h 199"/>
              <a:gd name="T44" fmla="*/ 66 w 158"/>
              <a:gd name="T45" fmla="*/ 33 h 199"/>
              <a:gd name="T46" fmla="*/ 85 w 158"/>
              <a:gd name="T47" fmla="*/ 87 h 199"/>
              <a:gd name="T48" fmla="*/ 158 w 158"/>
              <a:gd name="T49" fmla="*/ 87 h 199"/>
              <a:gd name="T50" fmla="*/ 124 w 158"/>
              <a:gd name="T51" fmla="*/ 60 h 199"/>
              <a:gd name="T52" fmla="*/ 139 w 158"/>
              <a:gd name="T53" fmla="*/ 33 h 199"/>
              <a:gd name="T54" fmla="*/ 66 w 158"/>
              <a:gd name="T55" fmla="*/ 33 h 199"/>
              <a:gd name="T56" fmla="*/ 84 w 158"/>
              <a:gd name="T57" fmla="*/ 28 h 199"/>
              <a:gd name="T58" fmla="*/ 81 w 158"/>
              <a:gd name="T59" fmla="*/ 19 h 199"/>
              <a:gd name="T60" fmla="*/ 66 w 158"/>
              <a:gd name="T61" fmla="*/ 28 h 199"/>
              <a:gd name="T62" fmla="*/ 84 w 158"/>
              <a:gd name="T63" fmla="*/ 2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99">
                <a:moveTo>
                  <a:pt x="110" y="184"/>
                </a:moveTo>
                <a:cubicBezTo>
                  <a:pt x="115" y="199"/>
                  <a:pt x="115" y="199"/>
                  <a:pt x="115" y="199"/>
                </a:cubicBezTo>
                <a:cubicBezTo>
                  <a:pt x="37" y="199"/>
                  <a:pt x="37" y="199"/>
                  <a:pt x="37" y="199"/>
                </a:cubicBezTo>
                <a:cubicBezTo>
                  <a:pt x="32" y="184"/>
                  <a:pt x="32" y="184"/>
                  <a:pt x="32" y="184"/>
                </a:cubicBezTo>
                <a:cubicBezTo>
                  <a:pt x="41" y="184"/>
                  <a:pt x="41" y="184"/>
                  <a:pt x="41" y="184"/>
                </a:cubicBezTo>
                <a:cubicBezTo>
                  <a:pt x="36" y="173"/>
                  <a:pt x="36" y="173"/>
                  <a:pt x="36" y="173"/>
                </a:cubicBezTo>
                <a:cubicBezTo>
                  <a:pt x="62" y="173"/>
                  <a:pt x="62" y="173"/>
                  <a:pt x="62" y="173"/>
                </a:cubicBezTo>
                <a:cubicBezTo>
                  <a:pt x="7" y="18"/>
                  <a:pt x="7" y="18"/>
                  <a:pt x="7" y="18"/>
                </a:cubicBezTo>
                <a:cubicBezTo>
                  <a:pt x="3" y="17"/>
                  <a:pt x="0" y="13"/>
                  <a:pt x="0" y="9"/>
                </a:cubicBezTo>
                <a:cubicBezTo>
                  <a:pt x="0" y="4"/>
                  <a:pt x="4" y="0"/>
                  <a:pt x="9" y="0"/>
                </a:cubicBezTo>
                <a:cubicBezTo>
                  <a:pt x="14" y="0"/>
                  <a:pt x="18" y="4"/>
                  <a:pt x="18" y="9"/>
                </a:cubicBezTo>
                <a:cubicBezTo>
                  <a:pt x="18" y="11"/>
                  <a:pt x="17" y="14"/>
                  <a:pt x="15" y="15"/>
                </a:cubicBezTo>
                <a:cubicBezTo>
                  <a:pt x="71" y="173"/>
                  <a:pt x="71" y="173"/>
                  <a:pt x="71" y="173"/>
                </a:cubicBezTo>
                <a:cubicBezTo>
                  <a:pt x="97" y="173"/>
                  <a:pt x="97" y="173"/>
                  <a:pt x="97" y="173"/>
                </a:cubicBezTo>
                <a:cubicBezTo>
                  <a:pt x="101" y="184"/>
                  <a:pt x="101" y="184"/>
                  <a:pt x="101" y="184"/>
                </a:cubicBezTo>
                <a:lnTo>
                  <a:pt x="110" y="184"/>
                </a:lnTo>
                <a:close/>
                <a:moveTo>
                  <a:pt x="75" y="73"/>
                </a:moveTo>
                <a:cubicBezTo>
                  <a:pt x="58" y="27"/>
                  <a:pt x="58" y="27"/>
                  <a:pt x="58" y="27"/>
                </a:cubicBezTo>
                <a:cubicBezTo>
                  <a:pt x="72" y="19"/>
                  <a:pt x="72" y="19"/>
                  <a:pt x="72" y="19"/>
                </a:cubicBezTo>
                <a:cubicBezTo>
                  <a:pt x="20" y="19"/>
                  <a:pt x="20" y="19"/>
                  <a:pt x="20" y="19"/>
                </a:cubicBezTo>
                <a:cubicBezTo>
                  <a:pt x="39" y="73"/>
                  <a:pt x="39" y="73"/>
                  <a:pt x="39" y="73"/>
                </a:cubicBezTo>
                <a:lnTo>
                  <a:pt x="75" y="73"/>
                </a:lnTo>
                <a:close/>
                <a:moveTo>
                  <a:pt x="66" y="33"/>
                </a:moveTo>
                <a:cubicBezTo>
                  <a:pt x="85" y="87"/>
                  <a:pt x="85" y="87"/>
                  <a:pt x="85" y="87"/>
                </a:cubicBezTo>
                <a:cubicBezTo>
                  <a:pt x="158" y="87"/>
                  <a:pt x="158" y="87"/>
                  <a:pt x="158" y="87"/>
                </a:cubicBezTo>
                <a:cubicBezTo>
                  <a:pt x="124" y="60"/>
                  <a:pt x="124" y="60"/>
                  <a:pt x="124" y="60"/>
                </a:cubicBezTo>
                <a:cubicBezTo>
                  <a:pt x="139" y="33"/>
                  <a:pt x="139" y="33"/>
                  <a:pt x="139" y="33"/>
                </a:cubicBezTo>
                <a:lnTo>
                  <a:pt x="66" y="33"/>
                </a:lnTo>
                <a:close/>
                <a:moveTo>
                  <a:pt x="84" y="28"/>
                </a:moveTo>
                <a:cubicBezTo>
                  <a:pt x="81" y="19"/>
                  <a:pt x="81" y="19"/>
                  <a:pt x="81" y="19"/>
                </a:cubicBezTo>
                <a:cubicBezTo>
                  <a:pt x="66" y="28"/>
                  <a:pt x="66" y="28"/>
                  <a:pt x="66" y="28"/>
                </a:cubicBezTo>
                <a:lnTo>
                  <a:pt x="84" y="28"/>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67" name="Freeform 66"/>
          <p:cNvSpPr>
            <a:spLocks/>
          </p:cNvSpPr>
          <p:nvPr/>
        </p:nvSpPr>
        <p:spPr bwMode="auto">
          <a:xfrm>
            <a:off x="3779671" y="2714860"/>
            <a:ext cx="271152" cy="245464"/>
          </a:xfrm>
          <a:custGeom>
            <a:avLst/>
            <a:gdLst>
              <a:gd name="T0" fmla="*/ 161 w 161"/>
              <a:gd name="T1" fmla="*/ 27 h 145"/>
              <a:gd name="T2" fmla="*/ 139 w 161"/>
              <a:gd name="T3" fmla="*/ 49 h 145"/>
              <a:gd name="T4" fmla="*/ 123 w 161"/>
              <a:gd name="T5" fmla="*/ 42 h 145"/>
              <a:gd name="T6" fmla="*/ 93 w 161"/>
              <a:gd name="T7" fmla="*/ 62 h 145"/>
              <a:gd name="T8" fmla="*/ 94 w 161"/>
              <a:gd name="T9" fmla="*/ 68 h 145"/>
              <a:gd name="T10" fmla="*/ 92 w 161"/>
              <a:gd name="T11" fmla="*/ 75 h 145"/>
              <a:gd name="T12" fmla="*/ 123 w 161"/>
              <a:gd name="T13" fmla="*/ 106 h 145"/>
              <a:gd name="T14" fmla="*/ 132 w 161"/>
              <a:gd name="T15" fmla="*/ 103 h 145"/>
              <a:gd name="T16" fmla="*/ 149 w 161"/>
              <a:gd name="T17" fmla="*/ 120 h 145"/>
              <a:gd name="T18" fmla="*/ 132 w 161"/>
              <a:gd name="T19" fmla="*/ 136 h 145"/>
              <a:gd name="T20" fmla="*/ 116 w 161"/>
              <a:gd name="T21" fmla="*/ 120 h 145"/>
              <a:gd name="T22" fmla="*/ 119 w 161"/>
              <a:gd name="T23" fmla="*/ 110 h 145"/>
              <a:gd name="T24" fmla="*/ 88 w 161"/>
              <a:gd name="T25" fmla="*/ 79 h 145"/>
              <a:gd name="T26" fmla="*/ 80 w 161"/>
              <a:gd name="T27" fmla="*/ 81 h 145"/>
              <a:gd name="T28" fmla="*/ 75 w 161"/>
              <a:gd name="T29" fmla="*/ 81 h 145"/>
              <a:gd name="T30" fmla="*/ 52 w 161"/>
              <a:gd name="T31" fmla="*/ 115 h 145"/>
              <a:gd name="T32" fmla="*/ 58 w 161"/>
              <a:gd name="T33" fmla="*/ 127 h 145"/>
              <a:gd name="T34" fmla="*/ 41 w 161"/>
              <a:gd name="T35" fmla="*/ 145 h 145"/>
              <a:gd name="T36" fmla="*/ 24 w 161"/>
              <a:gd name="T37" fmla="*/ 127 h 145"/>
              <a:gd name="T38" fmla="*/ 41 w 161"/>
              <a:gd name="T39" fmla="*/ 110 h 145"/>
              <a:gd name="T40" fmla="*/ 48 w 161"/>
              <a:gd name="T41" fmla="*/ 112 h 145"/>
              <a:gd name="T42" fmla="*/ 71 w 161"/>
              <a:gd name="T43" fmla="*/ 78 h 145"/>
              <a:gd name="T44" fmla="*/ 67 w 161"/>
              <a:gd name="T45" fmla="*/ 72 h 145"/>
              <a:gd name="T46" fmla="*/ 30 w 161"/>
              <a:gd name="T47" fmla="*/ 76 h 145"/>
              <a:gd name="T48" fmla="*/ 16 w 161"/>
              <a:gd name="T49" fmla="*/ 90 h 145"/>
              <a:gd name="T50" fmla="*/ 0 w 161"/>
              <a:gd name="T51" fmla="*/ 75 h 145"/>
              <a:gd name="T52" fmla="*/ 16 w 161"/>
              <a:gd name="T53" fmla="*/ 60 h 145"/>
              <a:gd name="T54" fmla="*/ 30 w 161"/>
              <a:gd name="T55" fmla="*/ 71 h 145"/>
              <a:gd name="T56" fmla="*/ 67 w 161"/>
              <a:gd name="T57" fmla="*/ 66 h 145"/>
              <a:gd name="T58" fmla="*/ 72 w 161"/>
              <a:gd name="T59" fmla="*/ 58 h 145"/>
              <a:gd name="T60" fmla="*/ 54 w 161"/>
              <a:gd name="T61" fmla="*/ 26 h 145"/>
              <a:gd name="T62" fmla="*/ 49 w 161"/>
              <a:gd name="T63" fmla="*/ 27 h 145"/>
              <a:gd name="T64" fmla="*/ 36 w 161"/>
              <a:gd name="T65" fmla="*/ 13 h 145"/>
              <a:gd name="T66" fmla="*/ 49 w 161"/>
              <a:gd name="T67" fmla="*/ 0 h 145"/>
              <a:gd name="T68" fmla="*/ 63 w 161"/>
              <a:gd name="T69" fmla="*/ 13 h 145"/>
              <a:gd name="T70" fmla="*/ 58 w 161"/>
              <a:gd name="T71" fmla="*/ 23 h 145"/>
              <a:gd name="T72" fmla="*/ 76 w 161"/>
              <a:gd name="T73" fmla="*/ 55 h 145"/>
              <a:gd name="T74" fmla="*/ 80 w 161"/>
              <a:gd name="T75" fmla="*/ 55 h 145"/>
              <a:gd name="T76" fmla="*/ 90 w 161"/>
              <a:gd name="T77" fmla="*/ 58 h 145"/>
              <a:gd name="T78" fmla="*/ 120 w 161"/>
              <a:gd name="T79" fmla="*/ 37 h 145"/>
              <a:gd name="T80" fmla="*/ 117 w 161"/>
              <a:gd name="T81" fmla="*/ 27 h 145"/>
              <a:gd name="T82" fmla="*/ 139 w 161"/>
              <a:gd name="T83" fmla="*/ 4 h 145"/>
              <a:gd name="T84" fmla="*/ 161 w 161"/>
              <a:gd name="T85" fmla="*/ 2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145">
                <a:moveTo>
                  <a:pt x="161" y="27"/>
                </a:moveTo>
                <a:cubicBezTo>
                  <a:pt x="161" y="39"/>
                  <a:pt x="151" y="49"/>
                  <a:pt x="139" y="49"/>
                </a:cubicBezTo>
                <a:cubicBezTo>
                  <a:pt x="133" y="49"/>
                  <a:pt x="127" y="46"/>
                  <a:pt x="123" y="42"/>
                </a:cubicBezTo>
                <a:cubicBezTo>
                  <a:pt x="123" y="42"/>
                  <a:pt x="123" y="42"/>
                  <a:pt x="93" y="62"/>
                </a:cubicBezTo>
                <a:cubicBezTo>
                  <a:pt x="93" y="64"/>
                  <a:pt x="94" y="66"/>
                  <a:pt x="94" y="68"/>
                </a:cubicBezTo>
                <a:cubicBezTo>
                  <a:pt x="94" y="71"/>
                  <a:pt x="93" y="73"/>
                  <a:pt x="92" y="75"/>
                </a:cubicBezTo>
                <a:cubicBezTo>
                  <a:pt x="92" y="75"/>
                  <a:pt x="92" y="75"/>
                  <a:pt x="123" y="106"/>
                </a:cubicBezTo>
                <a:cubicBezTo>
                  <a:pt x="125" y="104"/>
                  <a:pt x="129" y="103"/>
                  <a:pt x="132" y="103"/>
                </a:cubicBezTo>
                <a:cubicBezTo>
                  <a:pt x="141" y="103"/>
                  <a:pt x="149" y="110"/>
                  <a:pt x="149" y="120"/>
                </a:cubicBezTo>
                <a:cubicBezTo>
                  <a:pt x="149" y="129"/>
                  <a:pt x="141" y="136"/>
                  <a:pt x="132" y="136"/>
                </a:cubicBezTo>
                <a:cubicBezTo>
                  <a:pt x="123" y="136"/>
                  <a:pt x="116" y="129"/>
                  <a:pt x="116" y="120"/>
                </a:cubicBezTo>
                <a:cubicBezTo>
                  <a:pt x="116" y="116"/>
                  <a:pt x="117" y="113"/>
                  <a:pt x="119" y="110"/>
                </a:cubicBezTo>
                <a:cubicBezTo>
                  <a:pt x="119" y="110"/>
                  <a:pt x="119" y="110"/>
                  <a:pt x="88" y="79"/>
                </a:cubicBezTo>
                <a:cubicBezTo>
                  <a:pt x="86" y="81"/>
                  <a:pt x="83" y="81"/>
                  <a:pt x="80" y="81"/>
                </a:cubicBezTo>
                <a:cubicBezTo>
                  <a:pt x="79" y="81"/>
                  <a:pt x="77" y="81"/>
                  <a:pt x="75" y="81"/>
                </a:cubicBezTo>
                <a:cubicBezTo>
                  <a:pt x="75" y="81"/>
                  <a:pt x="75" y="81"/>
                  <a:pt x="52" y="115"/>
                </a:cubicBezTo>
                <a:cubicBezTo>
                  <a:pt x="56" y="118"/>
                  <a:pt x="58" y="123"/>
                  <a:pt x="58" y="127"/>
                </a:cubicBezTo>
                <a:cubicBezTo>
                  <a:pt x="58" y="137"/>
                  <a:pt x="50" y="145"/>
                  <a:pt x="41" y="145"/>
                </a:cubicBezTo>
                <a:cubicBezTo>
                  <a:pt x="31" y="145"/>
                  <a:pt x="24" y="137"/>
                  <a:pt x="24" y="127"/>
                </a:cubicBezTo>
                <a:cubicBezTo>
                  <a:pt x="24" y="118"/>
                  <a:pt x="31" y="110"/>
                  <a:pt x="41" y="110"/>
                </a:cubicBezTo>
                <a:cubicBezTo>
                  <a:pt x="43" y="110"/>
                  <a:pt x="46" y="111"/>
                  <a:pt x="48" y="112"/>
                </a:cubicBezTo>
                <a:cubicBezTo>
                  <a:pt x="48" y="112"/>
                  <a:pt x="48" y="112"/>
                  <a:pt x="71" y="78"/>
                </a:cubicBezTo>
                <a:cubicBezTo>
                  <a:pt x="69" y="76"/>
                  <a:pt x="68" y="74"/>
                  <a:pt x="67" y="72"/>
                </a:cubicBezTo>
                <a:cubicBezTo>
                  <a:pt x="67" y="72"/>
                  <a:pt x="67" y="72"/>
                  <a:pt x="30" y="76"/>
                </a:cubicBezTo>
                <a:cubicBezTo>
                  <a:pt x="30" y="84"/>
                  <a:pt x="23" y="90"/>
                  <a:pt x="16" y="90"/>
                </a:cubicBezTo>
                <a:cubicBezTo>
                  <a:pt x="7" y="90"/>
                  <a:pt x="0" y="83"/>
                  <a:pt x="0" y="75"/>
                </a:cubicBezTo>
                <a:cubicBezTo>
                  <a:pt x="0" y="66"/>
                  <a:pt x="7" y="60"/>
                  <a:pt x="16" y="60"/>
                </a:cubicBezTo>
                <a:cubicBezTo>
                  <a:pt x="22" y="60"/>
                  <a:pt x="28" y="64"/>
                  <a:pt x="30" y="71"/>
                </a:cubicBezTo>
                <a:cubicBezTo>
                  <a:pt x="30" y="71"/>
                  <a:pt x="30" y="71"/>
                  <a:pt x="67" y="66"/>
                </a:cubicBezTo>
                <a:cubicBezTo>
                  <a:pt x="67" y="63"/>
                  <a:pt x="69" y="60"/>
                  <a:pt x="72" y="58"/>
                </a:cubicBezTo>
                <a:cubicBezTo>
                  <a:pt x="72" y="58"/>
                  <a:pt x="72" y="58"/>
                  <a:pt x="54" y="26"/>
                </a:cubicBezTo>
                <a:cubicBezTo>
                  <a:pt x="52" y="26"/>
                  <a:pt x="51" y="27"/>
                  <a:pt x="49" y="27"/>
                </a:cubicBezTo>
                <a:cubicBezTo>
                  <a:pt x="42" y="27"/>
                  <a:pt x="36" y="20"/>
                  <a:pt x="36" y="13"/>
                </a:cubicBezTo>
                <a:cubicBezTo>
                  <a:pt x="36" y="5"/>
                  <a:pt x="42" y="0"/>
                  <a:pt x="49" y="0"/>
                </a:cubicBezTo>
                <a:cubicBezTo>
                  <a:pt x="57" y="0"/>
                  <a:pt x="63" y="5"/>
                  <a:pt x="63" y="13"/>
                </a:cubicBezTo>
                <a:cubicBezTo>
                  <a:pt x="63" y="17"/>
                  <a:pt x="61" y="21"/>
                  <a:pt x="58" y="23"/>
                </a:cubicBezTo>
                <a:cubicBezTo>
                  <a:pt x="58" y="23"/>
                  <a:pt x="58" y="23"/>
                  <a:pt x="76" y="55"/>
                </a:cubicBezTo>
                <a:cubicBezTo>
                  <a:pt x="77" y="55"/>
                  <a:pt x="79" y="55"/>
                  <a:pt x="80" y="55"/>
                </a:cubicBezTo>
                <a:cubicBezTo>
                  <a:pt x="84" y="55"/>
                  <a:pt x="87" y="56"/>
                  <a:pt x="90" y="58"/>
                </a:cubicBezTo>
                <a:cubicBezTo>
                  <a:pt x="90" y="58"/>
                  <a:pt x="90" y="58"/>
                  <a:pt x="120" y="37"/>
                </a:cubicBezTo>
                <a:cubicBezTo>
                  <a:pt x="118" y="34"/>
                  <a:pt x="117" y="30"/>
                  <a:pt x="117" y="27"/>
                </a:cubicBezTo>
                <a:cubicBezTo>
                  <a:pt x="117" y="14"/>
                  <a:pt x="127" y="4"/>
                  <a:pt x="139" y="4"/>
                </a:cubicBezTo>
                <a:cubicBezTo>
                  <a:pt x="151" y="4"/>
                  <a:pt x="161" y="14"/>
                  <a:pt x="161" y="2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68" name="Freeform 67"/>
          <p:cNvSpPr>
            <a:spLocks noEditPoints="1"/>
          </p:cNvSpPr>
          <p:nvPr/>
        </p:nvSpPr>
        <p:spPr bwMode="auto">
          <a:xfrm>
            <a:off x="5258851" y="2114289"/>
            <a:ext cx="321164" cy="300026"/>
          </a:xfrm>
          <a:custGeom>
            <a:avLst/>
            <a:gdLst>
              <a:gd name="T0" fmla="*/ 22 w 199"/>
              <a:gd name="T1" fmla="*/ 84 h 186"/>
              <a:gd name="T2" fmla="*/ 10 w 199"/>
              <a:gd name="T3" fmla="*/ 69 h 186"/>
              <a:gd name="T4" fmla="*/ 60 w 199"/>
              <a:gd name="T5" fmla="*/ 0 h 186"/>
              <a:gd name="T6" fmla="*/ 71 w 199"/>
              <a:gd name="T7" fmla="*/ 37 h 186"/>
              <a:gd name="T8" fmla="*/ 38 w 199"/>
              <a:gd name="T9" fmla="*/ 82 h 186"/>
              <a:gd name="T10" fmla="*/ 49 w 199"/>
              <a:gd name="T11" fmla="*/ 101 h 186"/>
              <a:gd name="T12" fmla="*/ 39 w 199"/>
              <a:gd name="T13" fmla="*/ 111 h 186"/>
              <a:gd name="T14" fmla="*/ 32 w 199"/>
              <a:gd name="T15" fmla="*/ 92 h 186"/>
              <a:gd name="T16" fmla="*/ 128 w 199"/>
              <a:gd name="T17" fmla="*/ 82 h 186"/>
              <a:gd name="T18" fmla="*/ 68 w 199"/>
              <a:gd name="T19" fmla="*/ 97 h 186"/>
              <a:gd name="T20" fmla="*/ 71 w 199"/>
              <a:gd name="T21" fmla="*/ 101 h 186"/>
              <a:gd name="T22" fmla="*/ 81 w 199"/>
              <a:gd name="T23" fmla="*/ 120 h 186"/>
              <a:gd name="T24" fmla="*/ 100 w 199"/>
              <a:gd name="T25" fmla="*/ 130 h 186"/>
              <a:gd name="T26" fmla="*/ 119 w 199"/>
              <a:gd name="T27" fmla="*/ 140 h 186"/>
              <a:gd name="T28" fmla="*/ 103 w 199"/>
              <a:gd name="T29" fmla="*/ 178 h 186"/>
              <a:gd name="T30" fmla="*/ 124 w 199"/>
              <a:gd name="T31" fmla="*/ 170 h 186"/>
              <a:gd name="T32" fmla="*/ 143 w 199"/>
              <a:gd name="T33" fmla="*/ 160 h 186"/>
              <a:gd name="T34" fmla="*/ 159 w 199"/>
              <a:gd name="T35" fmla="*/ 143 h 186"/>
              <a:gd name="T36" fmla="*/ 168 w 199"/>
              <a:gd name="T37" fmla="*/ 122 h 186"/>
              <a:gd name="T38" fmla="*/ 116 w 199"/>
              <a:gd name="T39" fmla="*/ 143 h 186"/>
              <a:gd name="T40" fmla="*/ 94 w 199"/>
              <a:gd name="T41" fmla="*/ 150 h 186"/>
              <a:gd name="T42" fmla="*/ 80 w 199"/>
              <a:gd name="T43" fmla="*/ 135 h 186"/>
              <a:gd name="T44" fmla="*/ 77 w 199"/>
              <a:gd name="T45" fmla="*/ 123 h 186"/>
              <a:gd name="T46" fmla="*/ 65 w 199"/>
              <a:gd name="T47" fmla="*/ 121 h 186"/>
              <a:gd name="T48" fmla="*/ 51 w 199"/>
              <a:gd name="T49" fmla="*/ 106 h 186"/>
              <a:gd name="T50" fmla="*/ 29 w 199"/>
              <a:gd name="T51" fmla="*/ 143 h 186"/>
              <a:gd name="T52" fmla="*/ 41 w 199"/>
              <a:gd name="T53" fmla="*/ 145 h 186"/>
              <a:gd name="T54" fmla="*/ 55 w 199"/>
              <a:gd name="T55" fmla="*/ 160 h 186"/>
              <a:gd name="T56" fmla="*/ 58 w 199"/>
              <a:gd name="T57" fmla="*/ 172 h 186"/>
              <a:gd name="T58" fmla="*/ 79 w 199"/>
              <a:gd name="T59" fmla="*/ 165 h 186"/>
              <a:gd name="T60" fmla="*/ 94 w 199"/>
              <a:gd name="T61" fmla="*/ 180 h 186"/>
              <a:gd name="T62" fmla="*/ 116 w 199"/>
              <a:gd name="T63" fmla="*/ 143 h 186"/>
              <a:gd name="T64" fmla="*/ 119 w 199"/>
              <a:gd name="T65" fmla="*/ 23 h 186"/>
              <a:gd name="T66" fmla="*/ 59 w 199"/>
              <a:gd name="T67" fmla="*/ 54 h 186"/>
              <a:gd name="T68" fmla="*/ 64 w 199"/>
              <a:gd name="T69" fmla="*/ 92 h 186"/>
              <a:gd name="T70" fmla="*/ 103 w 199"/>
              <a:gd name="T71" fmla="*/ 80 h 186"/>
              <a:gd name="T72" fmla="*/ 160 w 199"/>
              <a:gd name="T73" fmla="*/ 110 h 186"/>
              <a:gd name="T74" fmla="*/ 178 w 199"/>
              <a:gd name="T75" fmla="*/ 83 h 186"/>
              <a:gd name="T76" fmla="*/ 142 w 199"/>
              <a:gd name="T77"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6">
                <a:moveTo>
                  <a:pt x="27" y="88"/>
                </a:moveTo>
                <a:cubicBezTo>
                  <a:pt x="25" y="87"/>
                  <a:pt x="23" y="86"/>
                  <a:pt x="22" y="84"/>
                </a:cubicBezTo>
                <a:cubicBezTo>
                  <a:pt x="20" y="82"/>
                  <a:pt x="18" y="80"/>
                  <a:pt x="17" y="78"/>
                </a:cubicBezTo>
                <a:cubicBezTo>
                  <a:pt x="15" y="75"/>
                  <a:pt x="13" y="72"/>
                  <a:pt x="10" y="69"/>
                </a:cubicBezTo>
                <a:cubicBezTo>
                  <a:pt x="0" y="60"/>
                  <a:pt x="0" y="60"/>
                  <a:pt x="0" y="60"/>
                </a:cubicBezTo>
                <a:cubicBezTo>
                  <a:pt x="60" y="0"/>
                  <a:pt x="60" y="0"/>
                  <a:pt x="60" y="0"/>
                </a:cubicBezTo>
                <a:cubicBezTo>
                  <a:pt x="88" y="27"/>
                  <a:pt x="88" y="27"/>
                  <a:pt x="88" y="27"/>
                </a:cubicBezTo>
                <a:cubicBezTo>
                  <a:pt x="84" y="29"/>
                  <a:pt x="77" y="33"/>
                  <a:pt x="71" y="37"/>
                </a:cubicBezTo>
                <a:cubicBezTo>
                  <a:pt x="54" y="48"/>
                  <a:pt x="53" y="50"/>
                  <a:pt x="53" y="53"/>
                </a:cubicBezTo>
                <a:cubicBezTo>
                  <a:pt x="52" y="56"/>
                  <a:pt x="45" y="74"/>
                  <a:pt x="38" y="82"/>
                </a:cubicBezTo>
                <a:cubicBezTo>
                  <a:pt x="36" y="86"/>
                  <a:pt x="35" y="90"/>
                  <a:pt x="37" y="93"/>
                </a:cubicBezTo>
                <a:cubicBezTo>
                  <a:pt x="39" y="97"/>
                  <a:pt x="44" y="100"/>
                  <a:pt x="49" y="101"/>
                </a:cubicBezTo>
                <a:cubicBezTo>
                  <a:pt x="49" y="101"/>
                  <a:pt x="48" y="102"/>
                  <a:pt x="47" y="103"/>
                </a:cubicBezTo>
                <a:cubicBezTo>
                  <a:pt x="39" y="111"/>
                  <a:pt x="39" y="111"/>
                  <a:pt x="39" y="111"/>
                </a:cubicBezTo>
                <a:cubicBezTo>
                  <a:pt x="37" y="108"/>
                  <a:pt x="36" y="104"/>
                  <a:pt x="35" y="100"/>
                </a:cubicBezTo>
                <a:cubicBezTo>
                  <a:pt x="34" y="97"/>
                  <a:pt x="33" y="93"/>
                  <a:pt x="32" y="92"/>
                </a:cubicBezTo>
                <a:cubicBezTo>
                  <a:pt x="31" y="90"/>
                  <a:pt x="29" y="89"/>
                  <a:pt x="27" y="88"/>
                </a:cubicBezTo>
                <a:moveTo>
                  <a:pt x="128" y="82"/>
                </a:moveTo>
                <a:cubicBezTo>
                  <a:pt x="106" y="90"/>
                  <a:pt x="88" y="86"/>
                  <a:pt x="83" y="83"/>
                </a:cubicBezTo>
                <a:cubicBezTo>
                  <a:pt x="80" y="87"/>
                  <a:pt x="75" y="92"/>
                  <a:pt x="68" y="97"/>
                </a:cubicBezTo>
                <a:cubicBezTo>
                  <a:pt x="67" y="97"/>
                  <a:pt x="67" y="98"/>
                  <a:pt x="66" y="98"/>
                </a:cubicBezTo>
                <a:cubicBezTo>
                  <a:pt x="68" y="99"/>
                  <a:pt x="69" y="100"/>
                  <a:pt x="71" y="101"/>
                </a:cubicBezTo>
                <a:cubicBezTo>
                  <a:pt x="75" y="105"/>
                  <a:pt x="75" y="111"/>
                  <a:pt x="74" y="116"/>
                </a:cubicBezTo>
                <a:cubicBezTo>
                  <a:pt x="76" y="117"/>
                  <a:pt x="79" y="118"/>
                  <a:pt x="81" y="120"/>
                </a:cubicBezTo>
                <a:cubicBezTo>
                  <a:pt x="82" y="122"/>
                  <a:pt x="84" y="124"/>
                  <a:pt x="84" y="127"/>
                </a:cubicBezTo>
                <a:cubicBezTo>
                  <a:pt x="90" y="125"/>
                  <a:pt x="96" y="126"/>
                  <a:pt x="100" y="130"/>
                </a:cubicBezTo>
                <a:cubicBezTo>
                  <a:pt x="102" y="132"/>
                  <a:pt x="103" y="134"/>
                  <a:pt x="103" y="137"/>
                </a:cubicBezTo>
                <a:cubicBezTo>
                  <a:pt x="109" y="135"/>
                  <a:pt x="115" y="136"/>
                  <a:pt x="119" y="140"/>
                </a:cubicBezTo>
                <a:cubicBezTo>
                  <a:pt x="125" y="146"/>
                  <a:pt x="124" y="156"/>
                  <a:pt x="117" y="163"/>
                </a:cubicBezTo>
                <a:cubicBezTo>
                  <a:pt x="103" y="178"/>
                  <a:pt x="103" y="178"/>
                  <a:pt x="103" y="178"/>
                </a:cubicBezTo>
                <a:cubicBezTo>
                  <a:pt x="108" y="183"/>
                  <a:pt x="116" y="184"/>
                  <a:pt x="121" y="179"/>
                </a:cubicBezTo>
                <a:cubicBezTo>
                  <a:pt x="123" y="177"/>
                  <a:pt x="124" y="173"/>
                  <a:pt x="124" y="170"/>
                </a:cubicBezTo>
                <a:cubicBezTo>
                  <a:pt x="129" y="173"/>
                  <a:pt x="136" y="173"/>
                  <a:pt x="140" y="169"/>
                </a:cubicBezTo>
                <a:cubicBezTo>
                  <a:pt x="143" y="167"/>
                  <a:pt x="143" y="163"/>
                  <a:pt x="143" y="160"/>
                </a:cubicBezTo>
                <a:cubicBezTo>
                  <a:pt x="148" y="163"/>
                  <a:pt x="155" y="163"/>
                  <a:pt x="159" y="159"/>
                </a:cubicBezTo>
                <a:cubicBezTo>
                  <a:pt x="163" y="155"/>
                  <a:pt x="163" y="149"/>
                  <a:pt x="159" y="143"/>
                </a:cubicBezTo>
                <a:cubicBezTo>
                  <a:pt x="163" y="144"/>
                  <a:pt x="167" y="143"/>
                  <a:pt x="169" y="140"/>
                </a:cubicBezTo>
                <a:cubicBezTo>
                  <a:pt x="174" y="136"/>
                  <a:pt x="174" y="128"/>
                  <a:pt x="168" y="122"/>
                </a:cubicBezTo>
                <a:lnTo>
                  <a:pt x="128" y="82"/>
                </a:lnTo>
                <a:close/>
                <a:moveTo>
                  <a:pt x="116" y="143"/>
                </a:moveTo>
                <a:cubicBezTo>
                  <a:pt x="112" y="139"/>
                  <a:pt x="104" y="140"/>
                  <a:pt x="99" y="145"/>
                </a:cubicBezTo>
                <a:cubicBezTo>
                  <a:pt x="94" y="150"/>
                  <a:pt x="94" y="150"/>
                  <a:pt x="94" y="150"/>
                </a:cubicBezTo>
                <a:cubicBezTo>
                  <a:pt x="99" y="145"/>
                  <a:pt x="100" y="137"/>
                  <a:pt x="96" y="133"/>
                </a:cubicBezTo>
                <a:cubicBezTo>
                  <a:pt x="92" y="129"/>
                  <a:pt x="85" y="130"/>
                  <a:pt x="80" y="135"/>
                </a:cubicBezTo>
                <a:cubicBezTo>
                  <a:pt x="75" y="140"/>
                  <a:pt x="75" y="140"/>
                  <a:pt x="75" y="140"/>
                </a:cubicBezTo>
                <a:cubicBezTo>
                  <a:pt x="80" y="135"/>
                  <a:pt x="81" y="127"/>
                  <a:pt x="77" y="123"/>
                </a:cubicBezTo>
                <a:cubicBezTo>
                  <a:pt x="73" y="119"/>
                  <a:pt x="66" y="120"/>
                  <a:pt x="61" y="125"/>
                </a:cubicBezTo>
                <a:cubicBezTo>
                  <a:pt x="65" y="121"/>
                  <a:pt x="65" y="121"/>
                  <a:pt x="65" y="121"/>
                </a:cubicBezTo>
                <a:cubicBezTo>
                  <a:pt x="70" y="116"/>
                  <a:pt x="71" y="108"/>
                  <a:pt x="67" y="104"/>
                </a:cubicBezTo>
                <a:cubicBezTo>
                  <a:pt x="63" y="100"/>
                  <a:pt x="56" y="101"/>
                  <a:pt x="51" y="106"/>
                </a:cubicBezTo>
                <a:cubicBezTo>
                  <a:pt x="31" y="126"/>
                  <a:pt x="31" y="126"/>
                  <a:pt x="31" y="126"/>
                </a:cubicBezTo>
                <a:cubicBezTo>
                  <a:pt x="26" y="131"/>
                  <a:pt x="25" y="139"/>
                  <a:pt x="29" y="143"/>
                </a:cubicBezTo>
                <a:cubicBezTo>
                  <a:pt x="32" y="146"/>
                  <a:pt x="38" y="146"/>
                  <a:pt x="43" y="143"/>
                </a:cubicBezTo>
                <a:cubicBezTo>
                  <a:pt x="41" y="145"/>
                  <a:pt x="41" y="145"/>
                  <a:pt x="41" y="145"/>
                </a:cubicBezTo>
                <a:cubicBezTo>
                  <a:pt x="36" y="150"/>
                  <a:pt x="35" y="158"/>
                  <a:pt x="39" y="162"/>
                </a:cubicBezTo>
                <a:cubicBezTo>
                  <a:pt x="43" y="166"/>
                  <a:pt x="50" y="165"/>
                  <a:pt x="55" y="160"/>
                </a:cubicBezTo>
                <a:cubicBezTo>
                  <a:pt x="60" y="155"/>
                  <a:pt x="60" y="155"/>
                  <a:pt x="60" y="155"/>
                </a:cubicBezTo>
                <a:cubicBezTo>
                  <a:pt x="55" y="160"/>
                  <a:pt x="54" y="168"/>
                  <a:pt x="58" y="172"/>
                </a:cubicBezTo>
                <a:cubicBezTo>
                  <a:pt x="62" y="176"/>
                  <a:pt x="70" y="175"/>
                  <a:pt x="75" y="170"/>
                </a:cubicBezTo>
                <a:cubicBezTo>
                  <a:pt x="79" y="165"/>
                  <a:pt x="79" y="165"/>
                  <a:pt x="79" y="165"/>
                </a:cubicBezTo>
                <a:cubicBezTo>
                  <a:pt x="74" y="170"/>
                  <a:pt x="73" y="178"/>
                  <a:pt x="77" y="182"/>
                </a:cubicBezTo>
                <a:cubicBezTo>
                  <a:pt x="81" y="186"/>
                  <a:pt x="89" y="185"/>
                  <a:pt x="94" y="180"/>
                </a:cubicBezTo>
                <a:cubicBezTo>
                  <a:pt x="114" y="160"/>
                  <a:pt x="114" y="160"/>
                  <a:pt x="114" y="160"/>
                </a:cubicBezTo>
                <a:cubicBezTo>
                  <a:pt x="119" y="155"/>
                  <a:pt x="120" y="147"/>
                  <a:pt x="116" y="143"/>
                </a:cubicBezTo>
                <a:moveTo>
                  <a:pt x="142" y="1"/>
                </a:moveTo>
                <a:cubicBezTo>
                  <a:pt x="119" y="23"/>
                  <a:pt x="119" y="23"/>
                  <a:pt x="119" y="23"/>
                </a:cubicBezTo>
                <a:cubicBezTo>
                  <a:pt x="113" y="29"/>
                  <a:pt x="94" y="32"/>
                  <a:pt x="92" y="33"/>
                </a:cubicBezTo>
                <a:cubicBezTo>
                  <a:pt x="89" y="33"/>
                  <a:pt x="59" y="52"/>
                  <a:pt x="59" y="54"/>
                </a:cubicBezTo>
                <a:cubicBezTo>
                  <a:pt x="59" y="56"/>
                  <a:pt x="51" y="76"/>
                  <a:pt x="44" y="86"/>
                </a:cubicBezTo>
                <a:cubicBezTo>
                  <a:pt x="39" y="93"/>
                  <a:pt x="54" y="98"/>
                  <a:pt x="64" y="92"/>
                </a:cubicBezTo>
                <a:cubicBezTo>
                  <a:pt x="76" y="83"/>
                  <a:pt x="82" y="74"/>
                  <a:pt x="82" y="74"/>
                </a:cubicBezTo>
                <a:cubicBezTo>
                  <a:pt x="82" y="74"/>
                  <a:pt x="88" y="79"/>
                  <a:pt x="103" y="80"/>
                </a:cubicBezTo>
                <a:cubicBezTo>
                  <a:pt x="120" y="81"/>
                  <a:pt x="130" y="77"/>
                  <a:pt x="130" y="77"/>
                </a:cubicBezTo>
                <a:cubicBezTo>
                  <a:pt x="160" y="110"/>
                  <a:pt x="160" y="110"/>
                  <a:pt x="160" y="110"/>
                </a:cubicBezTo>
                <a:cubicBezTo>
                  <a:pt x="163" y="103"/>
                  <a:pt x="165" y="94"/>
                  <a:pt x="167" y="91"/>
                </a:cubicBezTo>
                <a:cubicBezTo>
                  <a:pt x="170" y="87"/>
                  <a:pt x="174" y="87"/>
                  <a:pt x="178" y="83"/>
                </a:cubicBezTo>
                <a:cubicBezTo>
                  <a:pt x="181" y="79"/>
                  <a:pt x="194" y="63"/>
                  <a:pt x="199" y="58"/>
                </a:cubicBezTo>
                <a:lnTo>
                  <a:pt x="142" y="1"/>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69" name="Freeform 68"/>
          <p:cNvSpPr>
            <a:spLocks noEditPoints="1"/>
          </p:cNvSpPr>
          <p:nvPr/>
        </p:nvSpPr>
        <p:spPr bwMode="auto">
          <a:xfrm>
            <a:off x="6745795" y="1525626"/>
            <a:ext cx="335483" cy="322529"/>
          </a:xfrm>
          <a:custGeom>
            <a:avLst/>
            <a:gdLst>
              <a:gd name="T0" fmla="*/ 190 w 208"/>
              <a:gd name="T1" fmla="*/ 100 h 200"/>
              <a:gd name="T2" fmla="*/ 188 w 208"/>
              <a:gd name="T3" fmla="*/ 100 h 200"/>
              <a:gd name="T4" fmla="*/ 161 w 208"/>
              <a:gd name="T5" fmla="*/ 24 h 200"/>
              <a:gd name="T6" fmla="*/ 104 w 208"/>
              <a:gd name="T7" fmla="*/ 0 h 200"/>
              <a:gd name="T8" fmla="*/ 47 w 208"/>
              <a:gd name="T9" fmla="*/ 24 h 200"/>
              <a:gd name="T10" fmla="*/ 20 w 208"/>
              <a:gd name="T11" fmla="*/ 100 h 200"/>
              <a:gd name="T12" fmla="*/ 18 w 208"/>
              <a:gd name="T13" fmla="*/ 100 h 200"/>
              <a:gd name="T14" fmla="*/ 14 w 208"/>
              <a:gd name="T15" fmla="*/ 101 h 200"/>
              <a:gd name="T16" fmla="*/ 14 w 208"/>
              <a:gd name="T17" fmla="*/ 170 h 200"/>
              <a:gd name="T18" fmla="*/ 18 w 208"/>
              <a:gd name="T19" fmla="*/ 171 h 200"/>
              <a:gd name="T20" fmla="*/ 42 w 208"/>
              <a:gd name="T21" fmla="*/ 171 h 200"/>
              <a:gd name="T22" fmla="*/ 48 w 208"/>
              <a:gd name="T23" fmla="*/ 106 h 200"/>
              <a:gd name="T24" fmla="*/ 32 w 208"/>
              <a:gd name="T25" fmla="*/ 100 h 200"/>
              <a:gd name="T26" fmla="*/ 55 w 208"/>
              <a:gd name="T27" fmla="*/ 33 h 200"/>
              <a:gd name="T28" fmla="*/ 104 w 208"/>
              <a:gd name="T29" fmla="*/ 16 h 200"/>
              <a:gd name="T30" fmla="*/ 153 w 208"/>
              <a:gd name="T31" fmla="*/ 33 h 200"/>
              <a:gd name="T32" fmla="*/ 176 w 208"/>
              <a:gd name="T33" fmla="*/ 100 h 200"/>
              <a:gd name="T34" fmla="*/ 160 w 208"/>
              <a:gd name="T35" fmla="*/ 106 h 200"/>
              <a:gd name="T36" fmla="*/ 164 w 208"/>
              <a:gd name="T37" fmla="*/ 171 h 200"/>
              <a:gd name="T38" fmla="*/ 121 w 208"/>
              <a:gd name="T39" fmla="*/ 188 h 200"/>
              <a:gd name="T40" fmla="*/ 92 w 208"/>
              <a:gd name="T41" fmla="*/ 184 h 200"/>
              <a:gd name="T42" fmla="*/ 92 w 208"/>
              <a:gd name="T43" fmla="*/ 200 h 200"/>
              <a:gd name="T44" fmla="*/ 121 w 208"/>
              <a:gd name="T45" fmla="*/ 196 h 200"/>
              <a:gd name="T46" fmla="*/ 176 w 208"/>
              <a:gd name="T47" fmla="*/ 171 h 200"/>
              <a:gd name="T48" fmla="*/ 190 w 208"/>
              <a:gd name="T49" fmla="*/ 171 h 200"/>
              <a:gd name="T50" fmla="*/ 190 w 208"/>
              <a:gd name="T51" fmla="*/ 171 h 200"/>
              <a:gd name="T52" fmla="*/ 208 w 208"/>
              <a:gd name="T53" fmla="*/ 135 h 200"/>
              <a:gd name="T54" fmla="*/ 36 w 208"/>
              <a:gd name="T55" fmla="*/ 159 h 200"/>
              <a:gd name="T56" fmla="*/ 24 w 208"/>
              <a:gd name="T57" fmla="*/ 112 h 200"/>
              <a:gd name="T58" fmla="*/ 36 w 208"/>
              <a:gd name="T59" fmla="*/ 159 h 200"/>
              <a:gd name="T60" fmla="*/ 172 w 208"/>
              <a:gd name="T61" fmla="*/ 159 h 200"/>
              <a:gd name="T62" fmla="*/ 184 w 208"/>
              <a:gd name="T63" fmla="*/ 1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200">
                <a:moveTo>
                  <a:pt x="194" y="101"/>
                </a:moveTo>
                <a:cubicBezTo>
                  <a:pt x="193" y="100"/>
                  <a:pt x="192" y="100"/>
                  <a:pt x="190" y="100"/>
                </a:cubicBezTo>
                <a:cubicBezTo>
                  <a:pt x="190" y="100"/>
                  <a:pt x="190" y="100"/>
                  <a:pt x="190" y="100"/>
                </a:cubicBezTo>
                <a:cubicBezTo>
                  <a:pt x="188" y="100"/>
                  <a:pt x="188" y="100"/>
                  <a:pt x="188" y="100"/>
                </a:cubicBezTo>
                <a:cubicBezTo>
                  <a:pt x="188" y="85"/>
                  <a:pt x="188" y="85"/>
                  <a:pt x="188" y="85"/>
                </a:cubicBezTo>
                <a:cubicBezTo>
                  <a:pt x="188" y="61"/>
                  <a:pt x="177" y="39"/>
                  <a:pt x="161" y="24"/>
                </a:cubicBezTo>
                <a:cubicBezTo>
                  <a:pt x="161" y="22"/>
                  <a:pt x="160" y="20"/>
                  <a:pt x="158" y="19"/>
                </a:cubicBezTo>
                <a:cubicBezTo>
                  <a:pt x="143" y="6"/>
                  <a:pt x="124" y="0"/>
                  <a:pt x="104" y="0"/>
                </a:cubicBezTo>
                <a:cubicBezTo>
                  <a:pt x="84" y="0"/>
                  <a:pt x="65" y="6"/>
                  <a:pt x="50" y="19"/>
                </a:cubicBezTo>
                <a:cubicBezTo>
                  <a:pt x="48" y="20"/>
                  <a:pt x="47" y="22"/>
                  <a:pt x="47" y="24"/>
                </a:cubicBezTo>
                <a:cubicBezTo>
                  <a:pt x="30" y="39"/>
                  <a:pt x="20" y="61"/>
                  <a:pt x="20" y="85"/>
                </a:cubicBezTo>
                <a:cubicBezTo>
                  <a:pt x="20" y="100"/>
                  <a:pt x="20" y="100"/>
                  <a:pt x="20" y="100"/>
                </a:cubicBezTo>
                <a:cubicBezTo>
                  <a:pt x="18" y="100"/>
                  <a:pt x="18" y="100"/>
                  <a:pt x="18" y="100"/>
                </a:cubicBezTo>
                <a:cubicBezTo>
                  <a:pt x="18" y="100"/>
                  <a:pt x="18" y="100"/>
                  <a:pt x="18" y="100"/>
                </a:cubicBezTo>
                <a:cubicBezTo>
                  <a:pt x="18" y="100"/>
                  <a:pt x="18" y="100"/>
                  <a:pt x="18" y="100"/>
                </a:cubicBezTo>
                <a:cubicBezTo>
                  <a:pt x="16" y="100"/>
                  <a:pt x="15" y="100"/>
                  <a:pt x="14" y="101"/>
                </a:cubicBezTo>
                <a:cubicBezTo>
                  <a:pt x="12" y="102"/>
                  <a:pt x="0" y="114"/>
                  <a:pt x="0" y="135"/>
                </a:cubicBezTo>
                <a:cubicBezTo>
                  <a:pt x="0" y="157"/>
                  <a:pt x="12" y="168"/>
                  <a:pt x="14" y="170"/>
                </a:cubicBezTo>
                <a:cubicBezTo>
                  <a:pt x="15" y="170"/>
                  <a:pt x="16" y="171"/>
                  <a:pt x="18" y="171"/>
                </a:cubicBezTo>
                <a:cubicBezTo>
                  <a:pt x="18" y="171"/>
                  <a:pt x="18" y="171"/>
                  <a:pt x="18" y="171"/>
                </a:cubicBezTo>
                <a:cubicBezTo>
                  <a:pt x="18" y="171"/>
                  <a:pt x="18" y="171"/>
                  <a:pt x="18" y="171"/>
                </a:cubicBezTo>
                <a:cubicBezTo>
                  <a:pt x="42" y="171"/>
                  <a:pt x="42" y="171"/>
                  <a:pt x="42" y="171"/>
                </a:cubicBezTo>
                <a:cubicBezTo>
                  <a:pt x="45" y="171"/>
                  <a:pt x="48" y="168"/>
                  <a:pt x="48" y="165"/>
                </a:cubicBezTo>
                <a:cubicBezTo>
                  <a:pt x="48" y="106"/>
                  <a:pt x="48" y="106"/>
                  <a:pt x="48" y="106"/>
                </a:cubicBezTo>
                <a:cubicBezTo>
                  <a:pt x="48" y="102"/>
                  <a:pt x="45" y="100"/>
                  <a:pt x="42" y="100"/>
                </a:cubicBezTo>
                <a:cubicBezTo>
                  <a:pt x="32" y="100"/>
                  <a:pt x="32" y="100"/>
                  <a:pt x="32" y="100"/>
                </a:cubicBezTo>
                <a:cubicBezTo>
                  <a:pt x="32" y="85"/>
                  <a:pt x="32" y="85"/>
                  <a:pt x="32" y="85"/>
                </a:cubicBezTo>
                <a:cubicBezTo>
                  <a:pt x="32" y="65"/>
                  <a:pt x="41" y="46"/>
                  <a:pt x="55" y="33"/>
                </a:cubicBezTo>
                <a:cubicBezTo>
                  <a:pt x="57" y="33"/>
                  <a:pt x="58" y="32"/>
                  <a:pt x="60" y="31"/>
                </a:cubicBezTo>
                <a:cubicBezTo>
                  <a:pt x="72" y="21"/>
                  <a:pt x="88" y="16"/>
                  <a:pt x="104" y="16"/>
                </a:cubicBezTo>
                <a:cubicBezTo>
                  <a:pt x="120" y="16"/>
                  <a:pt x="135" y="21"/>
                  <a:pt x="148" y="31"/>
                </a:cubicBezTo>
                <a:cubicBezTo>
                  <a:pt x="149" y="32"/>
                  <a:pt x="151" y="33"/>
                  <a:pt x="153" y="33"/>
                </a:cubicBezTo>
                <a:cubicBezTo>
                  <a:pt x="167" y="46"/>
                  <a:pt x="176" y="65"/>
                  <a:pt x="176" y="85"/>
                </a:cubicBezTo>
                <a:cubicBezTo>
                  <a:pt x="176" y="100"/>
                  <a:pt x="176" y="100"/>
                  <a:pt x="176" y="100"/>
                </a:cubicBezTo>
                <a:cubicBezTo>
                  <a:pt x="166" y="100"/>
                  <a:pt x="166" y="100"/>
                  <a:pt x="166" y="100"/>
                </a:cubicBezTo>
                <a:cubicBezTo>
                  <a:pt x="163" y="100"/>
                  <a:pt x="160" y="102"/>
                  <a:pt x="160" y="106"/>
                </a:cubicBezTo>
                <a:cubicBezTo>
                  <a:pt x="160" y="165"/>
                  <a:pt x="160" y="165"/>
                  <a:pt x="160" y="165"/>
                </a:cubicBezTo>
                <a:cubicBezTo>
                  <a:pt x="160" y="168"/>
                  <a:pt x="162" y="170"/>
                  <a:pt x="164" y="171"/>
                </a:cubicBezTo>
                <a:cubicBezTo>
                  <a:pt x="154" y="178"/>
                  <a:pt x="138" y="188"/>
                  <a:pt x="122" y="188"/>
                </a:cubicBezTo>
                <a:cubicBezTo>
                  <a:pt x="121" y="188"/>
                  <a:pt x="121" y="188"/>
                  <a:pt x="121" y="188"/>
                </a:cubicBezTo>
                <a:cubicBezTo>
                  <a:pt x="120" y="186"/>
                  <a:pt x="117" y="184"/>
                  <a:pt x="114" y="184"/>
                </a:cubicBezTo>
                <a:cubicBezTo>
                  <a:pt x="92" y="184"/>
                  <a:pt x="92" y="184"/>
                  <a:pt x="92" y="184"/>
                </a:cubicBezTo>
                <a:cubicBezTo>
                  <a:pt x="87" y="184"/>
                  <a:pt x="84" y="188"/>
                  <a:pt x="84" y="192"/>
                </a:cubicBezTo>
                <a:cubicBezTo>
                  <a:pt x="84" y="197"/>
                  <a:pt x="87" y="200"/>
                  <a:pt x="92" y="200"/>
                </a:cubicBezTo>
                <a:cubicBezTo>
                  <a:pt x="114" y="200"/>
                  <a:pt x="114" y="200"/>
                  <a:pt x="114" y="200"/>
                </a:cubicBezTo>
                <a:cubicBezTo>
                  <a:pt x="117" y="200"/>
                  <a:pt x="120" y="199"/>
                  <a:pt x="121" y="196"/>
                </a:cubicBezTo>
                <a:cubicBezTo>
                  <a:pt x="122" y="196"/>
                  <a:pt x="122" y="196"/>
                  <a:pt x="122" y="196"/>
                </a:cubicBezTo>
                <a:cubicBezTo>
                  <a:pt x="145" y="196"/>
                  <a:pt x="168" y="178"/>
                  <a:pt x="176" y="171"/>
                </a:cubicBezTo>
                <a:cubicBezTo>
                  <a:pt x="190" y="171"/>
                  <a:pt x="190" y="171"/>
                  <a:pt x="190" y="171"/>
                </a:cubicBezTo>
                <a:cubicBezTo>
                  <a:pt x="190" y="171"/>
                  <a:pt x="190" y="171"/>
                  <a:pt x="190" y="171"/>
                </a:cubicBezTo>
                <a:cubicBezTo>
                  <a:pt x="190" y="171"/>
                  <a:pt x="190" y="171"/>
                  <a:pt x="190" y="171"/>
                </a:cubicBezTo>
                <a:cubicBezTo>
                  <a:pt x="190" y="171"/>
                  <a:pt x="190" y="171"/>
                  <a:pt x="190" y="171"/>
                </a:cubicBezTo>
                <a:cubicBezTo>
                  <a:pt x="192" y="171"/>
                  <a:pt x="193" y="170"/>
                  <a:pt x="194" y="170"/>
                </a:cubicBezTo>
                <a:cubicBezTo>
                  <a:pt x="195" y="168"/>
                  <a:pt x="208" y="157"/>
                  <a:pt x="208" y="135"/>
                </a:cubicBezTo>
                <a:cubicBezTo>
                  <a:pt x="208" y="114"/>
                  <a:pt x="195" y="102"/>
                  <a:pt x="194" y="101"/>
                </a:cubicBezTo>
                <a:moveTo>
                  <a:pt x="36" y="159"/>
                </a:moveTo>
                <a:cubicBezTo>
                  <a:pt x="24" y="159"/>
                  <a:pt x="24" y="159"/>
                  <a:pt x="24" y="159"/>
                </a:cubicBezTo>
                <a:cubicBezTo>
                  <a:pt x="24" y="112"/>
                  <a:pt x="24" y="112"/>
                  <a:pt x="24" y="112"/>
                </a:cubicBezTo>
                <a:cubicBezTo>
                  <a:pt x="36" y="112"/>
                  <a:pt x="36" y="112"/>
                  <a:pt x="36" y="112"/>
                </a:cubicBezTo>
                <a:lnTo>
                  <a:pt x="36" y="159"/>
                </a:lnTo>
                <a:close/>
                <a:moveTo>
                  <a:pt x="184" y="159"/>
                </a:moveTo>
                <a:cubicBezTo>
                  <a:pt x="172" y="159"/>
                  <a:pt x="172" y="159"/>
                  <a:pt x="172" y="159"/>
                </a:cubicBezTo>
                <a:cubicBezTo>
                  <a:pt x="172" y="112"/>
                  <a:pt x="172" y="112"/>
                  <a:pt x="172" y="112"/>
                </a:cubicBezTo>
                <a:cubicBezTo>
                  <a:pt x="184" y="112"/>
                  <a:pt x="184" y="112"/>
                  <a:pt x="184" y="112"/>
                </a:cubicBezTo>
                <a:lnTo>
                  <a:pt x="184" y="159"/>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70" name="Freeform 5"/>
          <p:cNvSpPr>
            <a:spLocks noEditPoints="1"/>
          </p:cNvSpPr>
          <p:nvPr/>
        </p:nvSpPr>
        <p:spPr bwMode="auto">
          <a:xfrm rot="21022855">
            <a:off x="562657" y="2220225"/>
            <a:ext cx="1359425" cy="2172116"/>
          </a:xfrm>
          <a:custGeom>
            <a:avLst/>
            <a:gdLst>
              <a:gd name="T0" fmla="*/ 478 w 696"/>
              <a:gd name="T1" fmla="*/ 818 h 1114"/>
              <a:gd name="T2" fmla="*/ 365 w 696"/>
              <a:gd name="T3" fmla="*/ 651 h 1114"/>
              <a:gd name="T4" fmla="*/ 276 w 696"/>
              <a:gd name="T5" fmla="*/ 632 h 1114"/>
              <a:gd name="T6" fmla="*/ 168 w 696"/>
              <a:gd name="T7" fmla="*/ 986 h 1114"/>
              <a:gd name="T8" fmla="*/ 93 w 696"/>
              <a:gd name="T9" fmla="*/ 936 h 1114"/>
              <a:gd name="T10" fmla="*/ 149 w 696"/>
              <a:gd name="T11" fmla="*/ 609 h 1114"/>
              <a:gd name="T12" fmla="*/ 146 w 696"/>
              <a:gd name="T13" fmla="*/ 366 h 1114"/>
              <a:gd name="T14" fmla="*/ 94 w 696"/>
              <a:gd name="T15" fmla="*/ 396 h 1114"/>
              <a:gd name="T16" fmla="*/ 37 w 696"/>
              <a:gd name="T17" fmla="*/ 548 h 1114"/>
              <a:gd name="T18" fmla="*/ 22 w 696"/>
              <a:gd name="T19" fmla="*/ 355 h 1114"/>
              <a:gd name="T20" fmla="*/ 176 w 696"/>
              <a:gd name="T21" fmla="*/ 202 h 1114"/>
              <a:gd name="T22" fmla="*/ 211 w 696"/>
              <a:gd name="T23" fmla="*/ 177 h 1114"/>
              <a:gd name="T24" fmla="*/ 220 w 696"/>
              <a:gd name="T25" fmla="*/ 76 h 1114"/>
              <a:gd name="T26" fmla="*/ 364 w 696"/>
              <a:gd name="T27" fmla="*/ 109 h 1114"/>
              <a:gd name="T28" fmla="*/ 295 w 696"/>
              <a:gd name="T29" fmla="*/ 196 h 1114"/>
              <a:gd name="T30" fmla="*/ 308 w 696"/>
              <a:gd name="T31" fmla="*/ 232 h 1114"/>
              <a:gd name="T32" fmla="*/ 388 w 696"/>
              <a:gd name="T33" fmla="*/ 367 h 1114"/>
              <a:gd name="T34" fmla="*/ 525 w 696"/>
              <a:gd name="T35" fmla="*/ 406 h 1114"/>
              <a:gd name="T36" fmla="*/ 373 w 696"/>
              <a:gd name="T37" fmla="*/ 460 h 1114"/>
              <a:gd name="T38" fmla="*/ 311 w 696"/>
              <a:gd name="T39" fmla="*/ 357 h 1114"/>
              <a:gd name="T40" fmla="*/ 291 w 696"/>
              <a:gd name="T41" fmla="*/ 494 h 1114"/>
              <a:gd name="T42" fmla="*/ 477 w 696"/>
              <a:gd name="T43" fmla="*/ 614 h 1114"/>
              <a:gd name="T44" fmla="*/ 515 w 696"/>
              <a:gd name="T45" fmla="*/ 811 h 1114"/>
              <a:gd name="T46" fmla="*/ 614 w 696"/>
              <a:gd name="T47" fmla="*/ 857 h 1114"/>
              <a:gd name="T48" fmla="*/ 579 w 696"/>
              <a:gd name="T49" fmla="*/ 818 h 1114"/>
              <a:gd name="T50" fmla="*/ 560 w 696"/>
              <a:gd name="T51" fmla="*/ 801 h 1114"/>
              <a:gd name="T52" fmla="*/ 498 w 696"/>
              <a:gd name="T53" fmla="*/ 829 h 1114"/>
              <a:gd name="T54" fmla="*/ 501 w 696"/>
              <a:gd name="T55" fmla="*/ 853 h 1114"/>
              <a:gd name="T56" fmla="*/ 522 w 696"/>
              <a:gd name="T57" fmla="*/ 919 h 1114"/>
              <a:gd name="T58" fmla="*/ 577 w 696"/>
              <a:gd name="T59" fmla="*/ 908 h 1114"/>
              <a:gd name="T60" fmla="*/ 685 w 696"/>
              <a:gd name="T61" fmla="*/ 901 h 1114"/>
              <a:gd name="T62" fmla="*/ 164 w 696"/>
              <a:gd name="T63" fmla="*/ 1078 h 1114"/>
              <a:gd name="T64" fmla="*/ 147 w 696"/>
              <a:gd name="T65" fmla="*/ 1027 h 1114"/>
              <a:gd name="T66" fmla="*/ 141 w 696"/>
              <a:gd name="T67" fmla="*/ 1014 h 1114"/>
              <a:gd name="T68" fmla="*/ 117 w 696"/>
              <a:gd name="T69" fmla="*/ 979 h 1114"/>
              <a:gd name="T70" fmla="*/ 89 w 696"/>
              <a:gd name="T71" fmla="*/ 954 h 1114"/>
              <a:gd name="T72" fmla="*/ 36 w 696"/>
              <a:gd name="T73" fmla="*/ 1030 h 1114"/>
              <a:gd name="T74" fmla="*/ 85 w 696"/>
              <a:gd name="T75" fmla="*/ 1058 h 1114"/>
              <a:gd name="T76" fmla="*/ 144 w 696"/>
              <a:gd name="T77" fmla="*/ 1110 h 1114"/>
              <a:gd name="T78" fmla="*/ 164 w 696"/>
              <a:gd name="T79" fmla="*/ 1078 h 1114"/>
              <a:gd name="T80" fmla="*/ 592 w 696"/>
              <a:gd name="T81" fmla="*/ 464 h 1114"/>
              <a:gd name="T82" fmla="*/ 621 w 696"/>
              <a:gd name="T83" fmla="*/ 426 h 1114"/>
              <a:gd name="T84" fmla="*/ 622 w 696"/>
              <a:gd name="T85" fmla="*/ 387 h 1114"/>
              <a:gd name="T86" fmla="*/ 597 w 696"/>
              <a:gd name="T87" fmla="*/ 407 h 1114"/>
              <a:gd name="T88" fmla="*/ 561 w 696"/>
              <a:gd name="T89" fmla="*/ 389 h 1114"/>
              <a:gd name="T90" fmla="*/ 537 w 696"/>
              <a:gd name="T91" fmla="*/ 407 h 1114"/>
              <a:gd name="T92" fmla="*/ 555 w 696"/>
              <a:gd name="T93" fmla="*/ 462 h 1114"/>
              <a:gd name="T94" fmla="*/ 66 w 696"/>
              <a:gd name="T95" fmla="*/ 635 h 1114"/>
              <a:gd name="T96" fmla="*/ 79 w 696"/>
              <a:gd name="T97" fmla="*/ 612 h 1114"/>
              <a:gd name="T98" fmla="*/ 80 w 696"/>
              <a:gd name="T99" fmla="*/ 582 h 1114"/>
              <a:gd name="T100" fmla="*/ 38 w 696"/>
              <a:gd name="T101" fmla="*/ 560 h 1114"/>
              <a:gd name="T102" fmla="*/ 8 w 696"/>
              <a:gd name="T103" fmla="*/ 556 h 1114"/>
              <a:gd name="T104" fmla="*/ 4 w 696"/>
              <a:gd name="T105" fmla="*/ 571 h 1114"/>
              <a:gd name="T106" fmla="*/ 12 w 696"/>
              <a:gd name="T107" fmla="*/ 642 h 1114"/>
              <a:gd name="T108" fmla="*/ 48 w 696"/>
              <a:gd name="T109" fmla="*/ 643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1114">
                <a:moveTo>
                  <a:pt x="515" y="811"/>
                </a:moveTo>
                <a:cubicBezTo>
                  <a:pt x="497" y="816"/>
                  <a:pt x="478" y="818"/>
                  <a:pt x="478" y="818"/>
                </a:cubicBezTo>
                <a:cubicBezTo>
                  <a:pt x="478" y="818"/>
                  <a:pt x="413" y="693"/>
                  <a:pt x="405" y="679"/>
                </a:cubicBezTo>
                <a:cubicBezTo>
                  <a:pt x="398" y="665"/>
                  <a:pt x="397" y="661"/>
                  <a:pt x="365" y="651"/>
                </a:cubicBezTo>
                <a:cubicBezTo>
                  <a:pt x="338" y="642"/>
                  <a:pt x="202" y="597"/>
                  <a:pt x="202" y="597"/>
                </a:cubicBezTo>
                <a:cubicBezTo>
                  <a:pt x="276" y="632"/>
                  <a:pt x="276" y="632"/>
                  <a:pt x="276" y="632"/>
                </a:cubicBezTo>
                <a:cubicBezTo>
                  <a:pt x="276" y="632"/>
                  <a:pt x="265" y="799"/>
                  <a:pt x="261" y="813"/>
                </a:cubicBezTo>
                <a:cubicBezTo>
                  <a:pt x="257" y="827"/>
                  <a:pt x="168" y="986"/>
                  <a:pt x="168" y="986"/>
                </a:cubicBezTo>
                <a:cubicBezTo>
                  <a:pt x="168" y="986"/>
                  <a:pt x="141" y="979"/>
                  <a:pt x="125" y="968"/>
                </a:cubicBezTo>
                <a:cubicBezTo>
                  <a:pt x="109" y="957"/>
                  <a:pt x="93" y="936"/>
                  <a:pt x="93" y="936"/>
                </a:cubicBezTo>
                <a:cubicBezTo>
                  <a:pt x="93" y="936"/>
                  <a:pt x="162" y="799"/>
                  <a:pt x="163" y="789"/>
                </a:cubicBezTo>
                <a:cubicBezTo>
                  <a:pt x="164" y="779"/>
                  <a:pt x="153" y="625"/>
                  <a:pt x="149" y="609"/>
                </a:cubicBezTo>
                <a:cubicBezTo>
                  <a:pt x="145" y="593"/>
                  <a:pt x="122" y="546"/>
                  <a:pt x="126" y="516"/>
                </a:cubicBezTo>
                <a:cubicBezTo>
                  <a:pt x="130" y="486"/>
                  <a:pt x="146" y="366"/>
                  <a:pt x="146" y="366"/>
                </a:cubicBezTo>
                <a:cubicBezTo>
                  <a:pt x="198" y="303"/>
                  <a:pt x="198" y="303"/>
                  <a:pt x="198" y="303"/>
                </a:cubicBezTo>
                <a:cubicBezTo>
                  <a:pt x="94" y="396"/>
                  <a:pt x="94" y="396"/>
                  <a:pt x="94" y="396"/>
                </a:cubicBezTo>
                <a:cubicBezTo>
                  <a:pt x="75" y="536"/>
                  <a:pt x="75" y="536"/>
                  <a:pt x="75" y="536"/>
                </a:cubicBezTo>
                <a:cubicBezTo>
                  <a:pt x="75" y="536"/>
                  <a:pt x="67" y="548"/>
                  <a:pt x="37" y="548"/>
                </a:cubicBezTo>
                <a:cubicBezTo>
                  <a:pt x="12" y="548"/>
                  <a:pt x="3" y="541"/>
                  <a:pt x="3" y="541"/>
                </a:cubicBezTo>
                <a:cubicBezTo>
                  <a:pt x="3" y="541"/>
                  <a:pt x="16" y="366"/>
                  <a:pt x="22" y="355"/>
                </a:cubicBezTo>
                <a:cubicBezTo>
                  <a:pt x="28" y="344"/>
                  <a:pt x="103" y="267"/>
                  <a:pt x="132" y="236"/>
                </a:cubicBezTo>
                <a:cubicBezTo>
                  <a:pt x="161" y="205"/>
                  <a:pt x="176" y="202"/>
                  <a:pt x="176" y="202"/>
                </a:cubicBezTo>
                <a:cubicBezTo>
                  <a:pt x="195" y="177"/>
                  <a:pt x="195" y="177"/>
                  <a:pt x="195" y="177"/>
                </a:cubicBezTo>
                <a:cubicBezTo>
                  <a:pt x="211" y="177"/>
                  <a:pt x="211" y="177"/>
                  <a:pt x="211" y="177"/>
                </a:cubicBezTo>
                <a:cubicBezTo>
                  <a:pt x="211" y="177"/>
                  <a:pt x="212" y="174"/>
                  <a:pt x="218" y="156"/>
                </a:cubicBezTo>
                <a:cubicBezTo>
                  <a:pt x="225" y="135"/>
                  <a:pt x="215" y="117"/>
                  <a:pt x="220" y="76"/>
                </a:cubicBezTo>
                <a:cubicBezTo>
                  <a:pt x="227" y="17"/>
                  <a:pt x="272" y="0"/>
                  <a:pt x="302" y="4"/>
                </a:cubicBezTo>
                <a:cubicBezTo>
                  <a:pt x="357" y="12"/>
                  <a:pt x="374" y="48"/>
                  <a:pt x="364" y="109"/>
                </a:cubicBezTo>
                <a:cubicBezTo>
                  <a:pt x="354" y="170"/>
                  <a:pt x="329" y="199"/>
                  <a:pt x="317" y="201"/>
                </a:cubicBezTo>
                <a:cubicBezTo>
                  <a:pt x="305" y="203"/>
                  <a:pt x="295" y="196"/>
                  <a:pt x="295" y="196"/>
                </a:cubicBezTo>
                <a:cubicBezTo>
                  <a:pt x="288" y="211"/>
                  <a:pt x="288" y="211"/>
                  <a:pt x="288" y="211"/>
                </a:cubicBezTo>
                <a:cubicBezTo>
                  <a:pt x="288" y="211"/>
                  <a:pt x="302" y="227"/>
                  <a:pt x="308" y="232"/>
                </a:cubicBezTo>
                <a:cubicBezTo>
                  <a:pt x="314" y="237"/>
                  <a:pt x="319" y="259"/>
                  <a:pt x="319" y="259"/>
                </a:cubicBezTo>
                <a:cubicBezTo>
                  <a:pt x="319" y="259"/>
                  <a:pt x="373" y="343"/>
                  <a:pt x="388" y="367"/>
                </a:cubicBezTo>
                <a:cubicBezTo>
                  <a:pt x="403" y="391"/>
                  <a:pt x="410" y="388"/>
                  <a:pt x="417" y="389"/>
                </a:cubicBezTo>
                <a:cubicBezTo>
                  <a:pt x="424" y="390"/>
                  <a:pt x="525" y="406"/>
                  <a:pt x="525" y="406"/>
                </a:cubicBezTo>
                <a:cubicBezTo>
                  <a:pt x="521" y="473"/>
                  <a:pt x="521" y="473"/>
                  <a:pt x="521" y="473"/>
                </a:cubicBezTo>
                <a:cubicBezTo>
                  <a:pt x="521" y="473"/>
                  <a:pt x="383" y="469"/>
                  <a:pt x="373" y="460"/>
                </a:cubicBezTo>
                <a:cubicBezTo>
                  <a:pt x="363" y="451"/>
                  <a:pt x="309" y="393"/>
                  <a:pt x="309" y="393"/>
                </a:cubicBezTo>
                <a:cubicBezTo>
                  <a:pt x="311" y="357"/>
                  <a:pt x="311" y="357"/>
                  <a:pt x="311" y="357"/>
                </a:cubicBezTo>
                <a:cubicBezTo>
                  <a:pt x="311" y="357"/>
                  <a:pt x="298" y="414"/>
                  <a:pt x="296" y="436"/>
                </a:cubicBezTo>
                <a:cubicBezTo>
                  <a:pt x="294" y="458"/>
                  <a:pt x="291" y="494"/>
                  <a:pt x="291" y="494"/>
                </a:cubicBezTo>
                <a:cubicBezTo>
                  <a:pt x="291" y="494"/>
                  <a:pt x="434" y="570"/>
                  <a:pt x="457" y="581"/>
                </a:cubicBezTo>
                <a:cubicBezTo>
                  <a:pt x="460" y="583"/>
                  <a:pt x="471" y="603"/>
                  <a:pt x="477" y="614"/>
                </a:cubicBezTo>
                <a:cubicBezTo>
                  <a:pt x="487" y="636"/>
                  <a:pt x="557" y="786"/>
                  <a:pt x="557" y="786"/>
                </a:cubicBezTo>
                <a:cubicBezTo>
                  <a:pt x="557" y="786"/>
                  <a:pt x="537" y="804"/>
                  <a:pt x="515" y="811"/>
                </a:cubicBezTo>
                <a:close/>
                <a:moveTo>
                  <a:pt x="674" y="881"/>
                </a:moveTo>
                <a:cubicBezTo>
                  <a:pt x="669" y="880"/>
                  <a:pt x="625" y="863"/>
                  <a:pt x="614" y="857"/>
                </a:cubicBezTo>
                <a:cubicBezTo>
                  <a:pt x="602" y="851"/>
                  <a:pt x="587" y="839"/>
                  <a:pt x="585" y="837"/>
                </a:cubicBezTo>
                <a:cubicBezTo>
                  <a:pt x="584" y="834"/>
                  <a:pt x="579" y="821"/>
                  <a:pt x="579" y="818"/>
                </a:cubicBezTo>
                <a:cubicBezTo>
                  <a:pt x="578" y="814"/>
                  <a:pt x="566" y="814"/>
                  <a:pt x="566" y="814"/>
                </a:cubicBezTo>
                <a:cubicBezTo>
                  <a:pt x="560" y="801"/>
                  <a:pt x="560" y="801"/>
                  <a:pt x="560" y="801"/>
                </a:cubicBezTo>
                <a:cubicBezTo>
                  <a:pt x="552" y="808"/>
                  <a:pt x="536" y="819"/>
                  <a:pt x="518" y="824"/>
                </a:cubicBezTo>
                <a:cubicBezTo>
                  <a:pt x="511" y="826"/>
                  <a:pt x="504" y="828"/>
                  <a:pt x="498" y="829"/>
                </a:cubicBezTo>
                <a:cubicBezTo>
                  <a:pt x="505" y="846"/>
                  <a:pt x="505" y="846"/>
                  <a:pt x="505" y="846"/>
                </a:cubicBezTo>
                <a:cubicBezTo>
                  <a:pt x="501" y="853"/>
                  <a:pt x="501" y="853"/>
                  <a:pt x="501" y="853"/>
                </a:cubicBezTo>
                <a:cubicBezTo>
                  <a:pt x="501" y="853"/>
                  <a:pt x="508" y="884"/>
                  <a:pt x="509" y="894"/>
                </a:cubicBezTo>
                <a:cubicBezTo>
                  <a:pt x="509" y="910"/>
                  <a:pt x="522" y="919"/>
                  <a:pt x="522" y="919"/>
                </a:cubicBezTo>
                <a:cubicBezTo>
                  <a:pt x="574" y="919"/>
                  <a:pt x="574" y="919"/>
                  <a:pt x="574" y="919"/>
                </a:cubicBezTo>
                <a:cubicBezTo>
                  <a:pt x="577" y="908"/>
                  <a:pt x="577" y="908"/>
                  <a:pt x="577" y="908"/>
                </a:cubicBezTo>
                <a:cubicBezTo>
                  <a:pt x="577" y="908"/>
                  <a:pt x="604" y="915"/>
                  <a:pt x="618" y="915"/>
                </a:cubicBezTo>
                <a:cubicBezTo>
                  <a:pt x="633" y="915"/>
                  <a:pt x="674" y="913"/>
                  <a:pt x="685" y="901"/>
                </a:cubicBezTo>
                <a:cubicBezTo>
                  <a:pt x="696" y="888"/>
                  <a:pt x="680" y="883"/>
                  <a:pt x="674" y="881"/>
                </a:cubicBezTo>
                <a:close/>
                <a:moveTo>
                  <a:pt x="164" y="1078"/>
                </a:moveTo>
                <a:cubicBezTo>
                  <a:pt x="160" y="1072"/>
                  <a:pt x="152" y="1061"/>
                  <a:pt x="149" y="1052"/>
                </a:cubicBezTo>
                <a:cubicBezTo>
                  <a:pt x="147" y="1042"/>
                  <a:pt x="147" y="1033"/>
                  <a:pt x="147" y="1027"/>
                </a:cubicBezTo>
                <a:cubicBezTo>
                  <a:pt x="146" y="1021"/>
                  <a:pt x="141" y="1022"/>
                  <a:pt x="141" y="1022"/>
                </a:cubicBezTo>
                <a:cubicBezTo>
                  <a:pt x="141" y="1022"/>
                  <a:pt x="140" y="1017"/>
                  <a:pt x="141" y="1014"/>
                </a:cubicBezTo>
                <a:cubicBezTo>
                  <a:pt x="142" y="1012"/>
                  <a:pt x="146" y="1001"/>
                  <a:pt x="148" y="994"/>
                </a:cubicBezTo>
                <a:cubicBezTo>
                  <a:pt x="139" y="991"/>
                  <a:pt x="126" y="986"/>
                  <a:pt x="117" y="979"/>
                </a:cubicBezTo>
                <a:cubicBezTo>
                  <a:pt x="106" y="972"/>
                  <a:pt x="96" y="961"/>
                  <a:pt x="89" y="953"/>
                </a:cubicBezTo>
                <a:cubicBezTo>
                  <a:pt x="89" y="953"/>
                  <a:pt x="89" y="954"/>
                  <a:pt x="89" y="954"/>
                </a:cubicBezTo>
                <a:cubicBezTo>
                  <a:pt x="89" y="954"/>
                  <a:pt x="58" y="978"/>
                  <a:pt x="51" y="990"/>
                </a:cubicBezTo>
                <a:cubicBezTo>
                  <a:pt x="44" y="1003"/>
                  <a:pt x="36" y="1030"/>
                  <a:pt x="36" y="1030"/>
                </a:cubicBezTo>
                <a:cubicBezTo>
                  <a:pt x="75" y="1062"/>
                  <a:pt x="75" y="1062"/>
                  <a:pt x="75" y="1062"/>
                </a:cubicBezTo>
                <a:cubicBezTo>
                  <a:pt x="85" y="1058"/>
                  <a:pt x="85" y="1058"/>
                  <a:pt x="85" y="1058"/>
                </a:cubicBezTo>
                <a:cubicBezTo>
                  <a:pt x="85" y="1058"/>
                  <a:pt x="96" y="1069"/>
                  <a:pt x="102" y="1083"/>
                </a:cubicBezTo>
                <a:cubicBezTo>
                  <a:pt x="105" y="1093"/>
                  <a:pt x="123" y="1107"/>
                  <a:pt x="144" y="1110"/>
                </a:cubicBezTo>
                <a:cubicBezTo>
                  <a:pt x="169" y="1114"/>
                  <a:pt x="195" y="1110"/>
                  <a:pt x="194" y="1102"/>
                </a:cubicBezTo>
                <a:cubicBezTo>
                  <a:pt x="193" y="1095"/>
                  <a:pt x="169" y="1084"/>
                  <a:pt x="164" y="1078"/>
                </a:cubicBezTo>
                <a:close/>
                <a:moveTo>
                  <a:pt x="555" y="462"/>
                </a:moveTo>
                <a:cubicBezTo>
                  <a:pt x="567" y="461"/>
                  <a:pt x="587" y="467"/>
                  <a:pt x="592" y="464"/>
                </a:cubicBezTo>
                <a:cubicBezTo>
                  <a:pt x="598" y="462"/>
                  <a:pt x="616" y="451"/>
                  <a:pt x="619" y="445"/>
                </a:cubicBezTo>
                <a:cubicBezTo>
                  <a:pt x="621" y="439"/>
                  <a:pt x="617" y="434"/>
                  <a:pt x="621" y="426"/>
                </a:cubicBezTo>
                <a:cubicBezTo>
                  <a:pt x="624" y="417"/>
                  <a:pt x="623" y="407"/>
                  <a:pt x="622" y="404"/>
                </a:cubicBezTo>
                <a:cubicBezTo>
                  <a:pt x="621" y="400"/>
                  <a:pt x="625" y="391"/>
                  <a:pt x="622" y="387"/>
                </a:cubicBezTo>
                <a:cubicBezTo>
                  <a:pt x="618" y="383"/>
                  <a:pt x="597" y="385"/>
                  <a:pt x="597" y="385"/>
                </a:cubicBezTo>
                <a:cubicBezTo>
                  <a:pt x="597" y="407"/>
                  <a:pt x="597" y="407"/>
                  <a:pt x="597" y="407"/>
                </a:cubicBezTo>
                <a:cubicBezTo>
                  <a:pt x="597" y="407"/>
                  <a:pt x="591" y="381"/>
                  <a:pt x="586" y="379"/>
                </a:cubicBezTo>
                <a:cubicBezTo>
                  <a:pt x="582" y="377"/>
                  <a:pt x="566" y="384"/>
                  <a:pt x="561" y="389"/>
                </a:cubicBezTo>
                <a:cubicBezTo>
                  <a:pt x="557" y="394"/>
                  <a:pt x="542" y="406"/>
                  <a:pt x="538" y="407"/>
                </a:cubicBezTo>
                <a:cubicBezTo>
                  <a:pt x="538" y="407"/>
                  <a:pt x="537" y="407"/>
                  <a:pt x="537" y="407"/>
                </a:cubicBezTo>
                <a:cubicBezTo>
                  <a:pt x="533" y="460"/>
                  <a:pt x="533" y="460"/>
                  <a:pt x="533" y="460"/>
                </a:cubicBezTo>
                <a:cubicBezTo>
                  <a:pt x="538" y="461"/>
                  <a:pt x="544" y="462"/>
                  <a:pt x="555" y="462"/>
                </a:cubicBezTo>
                <a:close/>
                <a:moveTo>
                  <a:pt x="48" y="643"/>
                </a:moveTo>
                <a:cubicBezTo>
                  <a:pt x="54" y="639"/>
                  <a:pt x="63" y="638"/>
                  <a:pt x="66" y="635"/>
                </a:cubicBezTo>
                <a:cubicBezTo>
                  <a:pt x="70" y="632"/>
                  <a:pt x="73" y="632"/>
                  <a:pt x="75" y="626"/>
                </a:cubicBezTo>
                <a:cubicBezTo>
                  <a:pt x="78" y="621"/>
                  <a:pt x="79" y="612"/>
                  <a:pt x="79" y="612"/>
                </a:cubicBezTo>
                <a:cubicBezTo>
                  <a:pt x="85" y="604"/>
                  <a:pt x="85" y="604"/>
                  <a:pt x="85" y="604"/>
                </a:cubicBezTo>
                <a:cubicBezTo>
                  <a:pt x="85" y="604"/>
                  <a:pt x="86" y="593"/>
                  <a:pt x="80" y="582"/>
                </a:cubicBezTo>
                <a:cubicBezTo>
                  <a:pt x="76" y="573"/>
                  <a:pt x="71" y="562"/>
                  <a:pt x="69" y="554"/>
                </a:cubicBezTo>
                <a:cubicBezTo>
                  <a:pt x="62" y="557"/>
                  <a:pt x="52" y="560"/>
                  <a:pt x="38" y="560"/>
                </a:cubicBezTo>
                <a:cubicBezTo>
                  <a:pt x="36" y="560"/>
                  <a:pt x="36" y="560"/>
                  <a:pt x="36" y="560"/>
                </a:cubicBezTo>
                <a:cubicBezTo>
                  <a:pt x="24" y="560"/>
                  <a:pt x="15" y="558"/>
                  <a:pt x="8" y="556"/>
                </a:cubicBezTo>
                <a:cubicBezTo>
                  <a:pt x="8" y="558"/>
                  <a:pt x="8" y="558"/>
                  <a:pt x="8" y="558"/>
                </a:cubicBezTo>
                <a:cubicBezTo>
                  <a:pt x="8" y="558"/>
                  <a:pt x="5" y="563"/>
                  <a:pt x="4" y="571"/>
                </a:cubicBezTo>
                <a:cubicBezTo>
                  <a:pt x="3" y="580"/>
                  <a:pt x="0" y="593"/>
                  <a:pt x="0" y="605"/>
                </a:cubicBezTo>
                <a:cubicBezTo>
                  <a:pt x="1" y="616"/>
                  <a:pt x="7" y="639"/>
                  <a:pt x="12" y="642"/>
                </a:cubicBezTo>
                <a:cubicBezTo>
                  <a:pt x="17" y="645"/>
                  <a:pt x="26" y="642"/>
                  <a:pt x="30" y="643"/>
                </a:cubicBezTo>
                <a:cubicBezTo>
                  <a:pt x="34" y="644"/>
                  <a:pt x="42" y="646"/>
                  <a:pt x="48" y="643"/>
                </a:cubicBezTo>
                <a:close/>
              </a:path>
            </a:pathLst>
          </a:custGeom>
          <a:solidFill>
            <a:schemeClr val="tx2">
              <a:lumMod val="50000"/>
            </a:schemeClr>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3</a:t>
            </a:fld>
            <a:endParaRPr lang="en-US">
              <a:cs typeface="+mn-ea"/>
              <a:sym typeface="+mn-lt"/>
            </a:endParaRPr>
          </a:p>
        </p:txBody>
      </p:sp>
    </p:spTree>
    <p:extLst>
      <p:ext uri="{BB962C8B-B14F-4D97-AF65-F5344CB8AC3E}">
        <p14:creationId xmlns:p14="http://schemas.microsoft.com/office/powerpoint/2010/main" val="108004643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8"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500"/>
                            </p:stCondLst>
                            <p:childTnLst>
                              <p:par>
                                <p:cTn id="39" presetID="47" presetClass="entr" presetSubtype="0"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anim calcmode="lin" valueType="num">
                                      <p:cBhvr>
                                        <p:cTn id="42" dur="500" fill="hold"/>
                                        <p:tgtEl>
                                          <p:spTgt spid="32"/>
                                        </p:tgtEl>
                                        <p:attrNameLst>
                                          <p:attrName>ppt_x</p:attrName>
                                        </p:attrNameLst>
                                      </p:cBhvr>
                                      <p:tavLst>
                                        <p:tav tm="0">
                                          <p:val>
                                            <p:strVal val="#ppt_x"/>
                                          </p:val>
                                        </p:tav>
                                        <p:tav tm="100000">
                                          <p:val>
                                            <p:strVal val="#ppt_x"/>
                                          </p:val>
                                        </p:tav>
                                      </p:tavLst>
                                    </p:anim>
                                    <p:anim calcmode="lin" valueType="num">
                                      <p:cBhvr>
                                        <p:cTn id="43" dur="5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53" presetClass="entr" presetSubtype="16"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par>
                                <p:cTn id="54" presetID="42" presetClass="entr" presetSubtype="0"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anim calcmode="lin" valueType="num">
                                      <p:cBhvr>
                                        <p:cTn id="57" dur="500" fill="hold"/>
                                        <p:tgtEl>
                                          <p:spTgt spid="47"/>
                                        </p:tgtEl>
                                        <p:attrNameLst>
                                          <p:attrName>ppt_x</p:attrName>
                                        </p:attrNameLst>
                                      </p:cBhvr>
                                      <p:tavLst>
                                        <p:tav tm="0">
                                          <p:val>
                                            <p:strVal val="#ppt_x"/>
                                          </p:val>
                                        </p:tav>
                                        <p:tav tm="100000">
                                          <p:val>
                                            <p:strVal val="#ppt_x"/>
                                          </p:val>
                                        </p:tav>
                                      </p:tavLst>
                                    </p:anim>
                                    <p:anim calcmode="lin" valueType="num">
                                      <p:cBhvr>
                                        <p:cTn id="58" dur="500" fill="hold"/>
                                        <p:tgtEl>
                                          <p:spTgt spid="47"/>
                                        </p:tgtEl>
                                        <p:attrNameLst>
                                          <p:attrName>ppt_y</p:attrName>
                                        </p:attrNameLst>
                                      </p:cBhvr>
                                      <p:tavLst>
                                        <p:tav tm="0">
                                          <p:val>
                                            <p:strVal val="#ppt_y+.1"/>
                                          </p:val>
                                        </p:tav>
                                        <p:tav tm="100000">
                                          <p:val>
                                            <p:strVal val="#ppt_y"/>
                                          </p:val>
                                        </p:tav>
                                      </p:tavLst>
                                    </p:anim>
                                  </p:childTnLst>
                                </p:cTn>
                              </p:par>
                            </p:childTnLst>
                          </p:cTn>
                        </p:par>
                        <p:par>
                          <p:cTn id="59" fill="hold">
                            <p:stCondLst>
                              <p:cond delay="2000"/>
                            </p:stCondLst>
                            <p:childTnLst>
                              <p:par>
                                <p:cTn id="60" presetID="53" presetClass="entr" presetSubtype="16" fill="hold" grpId="0" nodeType="after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fill="hold"/>
                                        <p:tgtEl>
                                          <p:spTgt spid="63"/>
                                        </p:tgtEl>
                                        <p:attrNameLst>
                                          <p:attrName>ppt_w</p:attrName>
                                        </p:attrNameLst>
                                      </p:cBhvr>
                                      <p:tavLst>
                                        <p:tav tm="0">
                                          <p:val>
                                            <p:fltVal val="0"/>
                                          </p:val>
                                        </p:tav>
                                        <p:tav tm="100000">
                                          <p:val>
                                            <p:strVal val="#ppt_w"/>
                                          </p:val>
                                        </p:tav>
                                      </p:tavLst>
                                    </p:anim>
                                    <p:anim calcmode="lin" valueType="num">
                                      <p:cBhvr>
                                        <p:cTn id="63" dur="500" fill="hold"/>
                                        <p:tgtEl>
                                          <p:spTgt spid="63"/>
                                        </p:tgtEl>
                                        <p:attrNameLst>
                                          <p:attrName>ppt_h</p:attrName>
                                        </p:attrNameLst>
                                      </p:cBhvr>
                                      <p:tavLst>
                                        <p:tav tm="0">
                                          <p:val>
                                            <p:fltVal val="0"/>
                                          </p:val>
                                        </p:tav>
                                        <p:tav tm="100000">
                                          <p:val>
                                            <p:strVal val="#ppt_h"/>
                                          </p:val>
                                        </p:tav>
                                      </p:tavLst>
                                    </p:anim>
                                    <p:animEffect transition="in" filter="fade">
                                      <p:cBhvr>
                                        <p:cTn id="64" dur="500"/>
                                        <p:tgtEl>
                                          <p:spTgt spid="63"/>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42"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anim calcmode="lin" valueType="num">
                                      <p:cBhvr>
                                        <p:cTn id="72" dur="500" fill="hold"/>
                                        <p:tgtEl>
                                          <p:spTgt spid="50"/>
                                        </p:tgtEl>
                                        <p:attrNameLst>
                                          <p:attrName>ppt_x</p:attrName>
                                        </p:attrNameLst>
                                      </p:cBhvr>
                                      <p:tavLst>
                                        <p:tav tm="0">
                                          <p:val>
                                            <p:strVal val="#ppt_x"/>
                                          </p:val>
                                        </p:tav>
                                        <p:tav tm="100000">
                                          <p:val>
                                            <p:strVal val="#ppt_x"/>
                                          </p:val>
                                        </p:tav>
                                      </p:tavLst>
                                    </p:anim>
                                    <p:anim calcmode="lin" valueType="num">
                                      <p:cBhvr>
                                        <p:cTn id="73" dur="500" fill="hold"/>
                                        <p:tgtEl>
                                          <p:spTgt spid="50"/>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p:cTn id="77" dur="500" fill="hold"/>
                                        <p:tgtEl>
                                          <p:spTgt spid="64"/>
                                        </p:tgtEl>
                                        <p:attrNameLst>
                                          <p:attrName>ppt_w</p:attrName>
                                        </p:attrNameLst>
                                      </p:cBhvr>
                                      <p:tavLst>
                                        <p:tav tm="0">
                                          <p:val>
                                            <p:fltVal val="0"/>
                                          </p:val>
                                        </p:tav>
                                        <p:tav tm="100000">
                                          <p:val>
                                            <p:strVal val="#ppt_w"/>
                                          </p:val>
                                        </p:tav>
                                      </p:tavLst>
                                    </p:anim>
                                    <p:anim calcmode="lin" valueType="num">
                                      <p:cBhvr>
                                        <p:cTn id="78" dur="500" fill="hold"/>
                                        <p:tgtEl>
                                          <p:spTgt spid="64"/>
                                        </p:tgtEl>
                                        <p:attrNameLst>
                                          <p:attrName>ppt_h</p:attrName>
                                        </p:attrNameLst>
                                      </p:cBhvr>
                                      <p:tavLst>
                                        <p:tav tm="0">
                                          <p:val>
                                            <p:fltVal val="0"/>
                                          </p:val>
                                        </p:tav>
                                        <p:tav tm="100000">
                                          <p:val>
                                            <p:strVal val="#ppt_h"/>
                                          </p:val>
                                        </p:tav>
                                      </p:tavLst>
                                    </p:anim>
                                    <p:animEffect transition="in" filter="fade">
                                      <p:cBhvr>
                                        <p:cTn id="79" dur="500"/>
                                        <p:tgtEl>
                                          <p:spTgt spid="64"/>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42" presetClass="entr" presetSubtype="0" fill="hold"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500"/>
                                        <p:tgtEl>
                                          <p:spTgt spid="53"/>
                                        </p:tgtEl>
                                      </p:cBhvr>
                                    </p:animEffect>
                                    <p:anim calcmode="lin" valueType="num">
                                      <p:cBhvr>
                                        <p:cTn id="87" dur="500" fill="hold"/>
                                        <p:tgtEl>
                                          <p:spTgt spid="53"/>
                                        </p:tgtEl>
                                        <p:attrNameLst>
                                          <p:attrName>ppt_x</p:attrName>
                                        </p:attrNameLst>
                                      </p:cBhvr>
                                      <p:tavLst>
                                        <p:tav tm="0">
                                          <p:val>
                                            <p:strVal val="#ppt_x"/>
                                          </p:val>
                                        </p:tav>
                                        <p:tav tm="100000">
                                          <p:val>
                                            <p:strVal val="#ppt_x"/>
                                          </p:val>
                                        </p:tav>
                                      </p:tavLst>
                                    </p:anim>
                                    <p:anim calcmode="lin" valueType="num">
                                      <p:cBhvr>
                                        <p:cTn id="88" dur="500" fill="hold"/>
                                        <p:tgtEl>
                                          <p:spTgt spid="53"/>
                                        </p:tgtEl>
                                        <p:attrNameLst>
                                          <p:attrName>ppt_y</p:attrName>
                                        </p:attrNameLst>
                                      </p:cBhvr>
                                      <p:tavLst>
                                        <p:tav tm="0">
                                          <p:val>
                                            <p:strVal val="#ppt_y+.1"/>
                                          </p:val>
                                        </p:tav>
                                        <p:tav tm="100000">
                                          <p:val>
                                            <p:strVal val="#ppt_y"/>
                                          </p:val>
                                        </p:tav>
                                      </p:tavLst>
                                    </p:anim>
                                  </p:childTnLst>
                                </p:cTn>
                              </p:par>
                            </p:childTnLst>
                          </p:cTn>
                        </p:par>
                        <p:par>
                          <p:cTn id="89" fill="hold">
                            <p:stCondLst>
                              <p:cond delay="4000"/>
                            </p:stCondLst>
                            <p:childTnLst>
                              <p:par>
                                <p:cTn id="90" presetID="53" presetClass="entr" presetSubtype="16"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4500"/>
                            </p:stCondLst>
                            <p:childTnLst>
                              <p:par>
                                <p:cTn id="96" presetID="10" presetClass="entr" presetSubtype="0" fill="hold" grpId="0" nodeType="after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fade">
                                      <p:cBhvr>
                                        <p:cTn id="98" dur="500"/>
                                        <p:tgtEl>
                                          <p:spTgt spid="69"/>
                                        </p:tgtEl>
                                      </p:cBhvr>
                                    </p:animEffect>
                                  </p:childTnLst>
                                </p:cTn>
                              </p:par>
                              <p:par>
                                <p:cTn id="99" presetID="42"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anim calcmode="lin" valueType="num">
                                      <p:cBhvr>
                                        <p:cTn id="102" dur="500" fill="hold"/>
                                        <p:tgtEl>
                                          <p:spTgt spid="56"/>
                                        </p:tgtEl>
                                        <p:attrNameLst>
                                          <p:attrName>ppt_x</p:attrName>
                                        </p:attrNameLst>
                                      </p:cBhvr>
                                      <p:tavLst>
                                        <p:tav tm="0">
                                          <p:val>
                                            <p:strVal val="#ppt_x"/>
                                          </p:val>
                                        </p:tav>
                                        <p:tav tm="100000">
                                          <p:val>
                                            <p:strVal val="#ppt_x"/>
                                          </p:val>
                                        </p:tav>
                                      </p:tavLst>
                                    </p:anim>
                                    <p:anim calcmode="lin" valueType="num">
                                      <p:cBhvr>
                                        <p:cTn id="103" dur="500" fill="hold"/>
                                        <p:tgtEl>
                                          <p:spTgt spid="56"/>
                                        </p:tgtEl>
                                        <p:attrNameLst>
                                          <p:attrName>ppt_y</p:attrName>
                                        </p:attrNameLst>
                                      </p:cBhvr>
                                      <p:tavLst>
                                        <p:tav tm="0">
                                          <p:val>
                                            <p:strVal val="#ppt_y+.1"/>
                                          </p:val>
                                        </p:tav>
                                        <p:tav tm="100000">
                                          <p:val>
                                            <p:strVal val="#ppt_y"/>
                                          </p:val>
                                        </p:tav>
                                      </p:tavLst>
                                    </p:anim>
                                  </p:childTnLst>
                                </p:cTn>
                              </p:par>
                            </p:childTnLst>
                          </p:cTn>
                        </p:par>
                        <p:par>
                          <p:cTn id="104" fill="hold">
                            <p:stCondLst>
                              <p:cond delay="5000"/>
                            </p:stCondLst>
                            <p:childTnLst>
                              <p:par>
                                <p:cTn id="105" presetID="42"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fade">
                                      <p:cBhvr>
                                        <p:cTn id="107" dur="500"/>
                                        <p:tgtEl>
                                          <p:spTgt spid="59"/>
                                        </p:tgtEl>
                                      </p:cBhvr>
                                    </p:animEffect>
                                    <p:anim calcmode="lin" valueType="num">
                                      <p:cBhvr>
                                        <p:cTn id="108" dur="500" fill="hold"/>
                                        <p:tgtEl>
                                          <p:spTgt spid="59"/>
                                        </p:tgtEl>
                                        <p:attrNameLst>
                                          <p:attrName>ppt_x</p:attrName>
                                        </p:attrNameLst>
                                      </p:cBhvr>
                                      <p:tavLst>
                                        <p:tav tm="0">
                                          <p:val>
                                            <p:strVal val="#ppt_x"/>
                                          </p:val>
                                        </p:tav>
                                        <p:tav tm="100000">
                                          <p:val>
                                            <p:strVal val="#ppt_x"/>
                                          </p:val>
                                        </p:tav>
                                      </p:tavLst>
                                    </p:anim>
                                    <p:anim calcmode="lin" valueType="num">
                                      <p:cBhvr>
                                        <p:cTn id="109" dur="500" fill="hold"/>
                                        <p:tgtEl>
                                          <p:spTgt spid="59"/>
                                        </p:tgtEl>
                                        <p:attrNameLst>
                                          <p:attrName>ppt_y</p:attrName>
                                        </p:attrNameLst>
                                      </p:cBhvr>
                                      <p:tavLst>
                                        <p:tav tm="0">
                                          <p:val>
                                            <p:strVal val="#ppt_y+.1"/>
                                          </p:val>
                                        </p:tav>
                                        <p:tav tm="100000">
                                          <p:val>
                                            <p:strVal val="#ppt_y"/>
                                          </p:val>
                                        </p:tav>
                                      </p:tavLst>
                                    </p:anim>
                                  </p:childTnLst>
                                </p:cTn>
                              </p:par>
                            </p:childTnLst>
                          </p:cTn>
                        </p:par>
                        <p:par>
                          <p:cTn id="110" fill="hold">
                            <p:stCondLst>
                              <p:cond delay="5500"/>
                            </p:stCondLst>
                            <p:childTnLst>
                              <p:par>
                                <p:cTn id="111" presetID="10" presetClass="entr" presetSubtype="0" fill="hold" grpId="0" nodeType="after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fade">
                                      <p:cBhvr>
                                        <p:cTn id="113" dur="500"/>
                                        <p:tgtEl>
                                          <p:spTgt spid="70"/>
                                        </p:tgtEl>
                                      </p:cBhvr>
                                    </p:animEffect>
                                  </p:childTnLst>
                                </p:cTn>
                              </p:par>
                              <p:par>
                                <p:cTn id="114" presetID="63" presetClass="path" presetSubtype="0" accel="50000" decel="50000" fill="hold" grpId="1" nodeType="withEffect">
                                  <p:stCondLst>
                                    <p:cond delay="0"/>
                                  </p:stCondLst>
                                  <p:childTnLst>
                                    <p:animMotion origin="layout" path="M -0.25 2.59259E-6 L 4.16667E-7 2.59259E-6 " pathEditMode="relative" rAng="0" ptsTypes="AA">
                                      <p:cBhvr>
                                        <p:cTn id="115" dur="500" fill="hold"/>
                                        <p:tgtEl>
                                          <p:spTgt spid="70"/>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2" grpId="0" animBg="1"/>
      <p:bldP spid="26" grpId="0" animBg="1"/>
      <p:bldP spid="30" grpId="0" animBg="1"/>
      <p:bldP spid="3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n-lt"/>
                <a:ea typeface="+mn-ea"/>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30</a:t>
            </a:fld>
            <a:endParaRPr lang="en-US">
              <a:cs typeface="+mn-ea"/>
              <a:sym typeface="+mn-lt"/>
            </a:endParaRPr>
          </a:p>
        </p:txBody>
      </p:sp>
      <p:grpSp>
        <p:nvGrpSpPr>
          <p:cNvPr id="17" name="Group 16"/>
          <p:cNvGrpSpPr/>
          <p:nvPr/>
        </p:nvGrpSpPr>
        <p:grpSpPr>
          <a:xfrm>
            <a:off x="847003" y="2609583"/>
            <a:ext cx="341261" cy="821054"/>
            <a:chOff x="5551488" y="2328863"/>
            <a:chExt cx="801688" cy="1928812"/>
          </a:xfrm>
          <a:solidFill>
            <a:schemeClr val="accent2"/>
          </a:solidFill>
        </p:grpSpPr>
        <p:sp>
          <p:nvSpPr>
            <p:cNvPr id="7" name="Freeform 5"/>
            <p:cNvSpPr>
              <a:spLocks/>
            </p:cNvSpPr>
            <p:nvPr/>
          </p:nvSpPr>
          <p:spPr bwMode="auto">
            <a:xfrm>
              <a:off x="5551488" y="2806700"/>
              <a:ext cx="801688" cy="1044575"/>
            </a:xfrm>
            <a:custGeom>
              <a:avLst/>
              <a:gdLst>
                <a:gd name="T0" fmla="*/ 175 w 182"/>
                <a:gd name="T1" fmla="*/ 138 h 236"/>
                <a:gd name="T2" fmla="*/ 160 w 182"/>
                <a:gd name="T3" fmla="*/ 130 h 236"/>
                <a:gd name="T4" fmla="*/ 160 w 182"/>
                <a:gd name="T5" fmla="*/ 96 h 236"/>
                <a:gd name="T6" fmla="*/ 175 w 182"/>
                <a:gd name="T7" fmla="*/ 77 h 236"/>
                <a:gd name="T8" fmla="*/ 172 w 182"/>
                <a:gd name="T9" fmla="*/ 56 h 236"/>
                <a:gd name="T10" fmla="*/ 152 w 182"/>
                <a:gd name="T11" fmla="*/ 59 h 236"/>
                <a:gd name="T12" fmla="*/ 137 w 182"/>
                <a:gd name="T13" fmla="*/ 78 h 236"/>
                <a:gd name="T14" fmla="*/ 131 w 182"/>
                <a:gd name="T15" fmla="*/ 95 h 236"/>
                <a:gd name="T16" fmla="*/ 131 w 182"/>
                <a:gd name="T17" fmla="*/ 129 h 236"/>
                <a:gd name="T18" fmla="*/ 52 w 182"/>
                <a:gd name="T19" fmla="*/ 129 h 236"/>
                <a:gd name="T20" fmla="*/ 52 w 182"/>
                <a:gd name="T21" fmla="*/ 95 h 236"/>
                <a:gd name="T22" fmla="*/ 46 w 182"/>
                <a:gd name="T23" fmla="*/ 78 h 236"/>
                <a:gd name="T24" fmla="*/ 44 w 182"/>
                <a:gd name="T25" fmla="*/ 75 h 236"/>
                <a:gd name="T26" fmla="*/ 165 w 182"/>
                <a:gd name="T27" fmla="*/ 31 h 236"/>
                <a:gd name="T28" fmla="*/ 174 w 182"/>
                <a:gd name="T29" fmla="*/ 12 h 236"/>
                <a:gd name="T30" fmla="*/ 155 w 182"/>
                <a:gd name="T31" fmla="*/ 3 h 236"/>
                <a:gd name="T32" fmla="*/ 12 w 182"/>
                <a:gd name="T33" fmla="*/ 55 h 236"/>
                <a:gd name="T34" fmla="*/ 5 w 182"/>
                <a:gd name="T35" fmla="*/ 74 h 236"/>
                <a:gd name="T36" fmla="*/ 23 w 182"/>
                <a:gd name="T37" fmla="*/ 95 h 236"/>
                <a:gd name="T38" fmla="*/ 23 w 182"/>
                <a:gd name="T39" fmla="*/ 130 h 236"/>
                <a:gd name="T40" fmla="*/ 8 w 182"/>
                <a:gd name="T41" fmla="*/ 138 h 236"/>
                <a:gd name="T42" fmla="*/ 2 w 182"/>
                <a:gd name="T43" fmla="*/ 160 h 236"/>
                <a:gd name="T44" fmla="*/ 10 w 182"/>
                <a:gd name="T45" fmla="*/ 218 h 236"/>
                <a:gd name="T46" fmla="*/ 31 w 182"/>
                <a:gd name="T47" fmla="*/ 236 h 236"/>
                <a:gd name="T48" fmla="*/ 152 w 182"/>
                <a:gd name="T49" fmla="*/ 236 h 236"/>
                <a:gd name="T50" fmla="*/ 173 w 182"/>
                <a:gd name="T51" fmla="*/ 218 h 236"/>
                <a:gd name="T52" fmla="*/ 181 w 182"/>
                <a:gd name="T53" fmla="*/ 160 h 236"/>
                <a:gd name="T54" fmla="*/ 175 w 182"/>
                <a:gd name="T55" fmla="*/ 13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236">
                  <a:moveTo>
                    <a:pt x="175" y="138"/>
                  </a:moveTo>
                  <a:cubicBezTo>
                    <a:pt x="171" y="134"/>
                    <a:pt x="166" y="131"/>
                    <a:pt x="160" y="130"/>
                  </a:cubicBezTo>
                  <a:cubicBezTo>
                    <a:pt x="160" y="96"/>
                    <a:pt x="160" y="96"/>
                    <a:pt x="160" y="96"/>
                  </a:cubicBezTo>
                  <a:cubicBezTo>
                    <a:pt x="175" y="77"/>
                    <a:pt x="175" y="77"/>
                    <a:pt x="175" y="77"/>
                  </a:cubicBezTo>
                  <a:cubicBezTo>
                    <a:pt x="180" y="71"/>
                    <a:pt x="179" y="61"/>
                    <a:pt x="172" y="56"/>
                  </a:cubicBezTo>
                  <a:cubicBezTo>
                    <a:pt x="166" y="51"/>
                    <a:pt x="157" y="53"/>
                    <a:pt x="152" y="59"/>
                  </a:cubicBezTo>
                  <a:cubicBezTo>
                    <a:pt x="137" y="78"/>
                    <a:pt x="137" y="78"/>
                    <a:pt x="137" y="78"/>
                  </a:cubicBezTo>
                  <a:cubicBezTo>
                    <a:pt x="133" y="83"/>
                    <a:pt x="131" y="89"/>
                    <a:pt x="131" y="95"/>
                  </a:cubicBezTo>
                  <a:cubicBezTo>
                    <a:pt x="131" y="129"/>
                    <a:pt x="131" y="129"/>
                    <a:pt x="131" y="129"/>
                  </a:cubicBezTo>
                  <a:cubicBezTo>
                    <a:pt x="52" y="129"/>
                    <a:pt x="52" y="129"/>
                    <a:pt x="52" y="129"/>
                  </a:cubicBezTo>
                  <a:cubicBezTo>
                    <a:pt x="52" y="95"/>
                    <a:pt x="52" y="95"/>
                    <a:pt x="52" y="95"/>
                  </a:cubicBezTo>
                  <a:cubicBezTo>
                    <a:pt x="52" y="89"/>
                    <a:pt x="50" y="83"/>
                    <a:pt x="46" y="78"/>
                  </a:cubicBezTo>
                  <a:cubicBezTo>
                    <a:pt x="44" y="75"/>
                    <a:pt x="44" y="75"/>
                    <a:pt x="44" y="75"/>
                  </a:cubicBezTo>
                  <a:cubicBezTo>
                    <a:pt x="165" y="31"/>
                    <a:pt x="165" y="31"/>
                    <a:pt x="165" y="31"/>
                  </a:cubicBezTo>
                  <a:cubicBezTo>
                    <a:pt x="173" y="28"/>
                    <a:pt x="177" y="20"/>
                    <a:pt x="174" y="12"/>
                  </a:cubicBezTo>
                  <a:cubicBezTo>
                    <a:pt x="172" y="4"/>
                    <a:pt x="163" y="0"/>
                    <a:pt x="155" y="3"/>
                  </a:cubicBezTo>
                  <a:cubicBezTo>
                    <a:pt x="155" y="3"/>
                    <a:pt x="47" y="42"/>
                    <a:pt x="12" y="55"/>
                  </a:cubicBezTo>
                  <a:cubicBezTo>
                    <a:pt x="2" y="59"/>
                    <a:pt x="0" y="66"/>
                    <a:pt x="5" y="74"/>
                  </a:cubicBezTo>
                  <a:cubicBezTo>
                    <a:pt x="10" y="79"/>
                    <a:pt x="23" y="95"/>
                    <a:pt x="23" y="95"/>
                  </a:cubicBezTo>
                  <a:cubicBezTo>
                    <a:pt x="23" y="130"/>
                    <a:pt x="23" y="130"/>
                    <a:pt x="23" y="130"/>
                  </a:cubicBezTo>
                  <a:cubicBezTo>
                    <a:pt x="17" y="131"/>
                    <a:pt x="12" y="134"/>
                    <a:pt x="8" y="138"/>
                  </a:cubicBezTo>
                  <a:cubicBezTo>
                    <a:pt x="3" y="144"/>
                    <a:pt x="1" y="152"/>
                    <a:pt x="2" y="160"/>
                  </a:cubicBezTo>
                  <a:cubicBezTo>
                    <a:pt x="10" y="218"/>
                    <a:pt x="10" y="218"/>
                    <a:pt x="10" y="218"/>
                  </a:cubicBezTo>
                  <a:cubicBezTo>
                    <a:pt x="12" y="228"/>
                    <a:pt x="21" y="236"/>
                    <a:pt x="31" y="236"/>
                  </a:cubicBezTo>
                  <a:cubicBezTo>
                    <a:pt x="152" y="236"/>
                    <a:pt x="152" y="236"/>
                    <a:pt x="152" y="236"/>
                  </a:cubicBezTo>
                  <a:cubicBezTo>
                    <a:pt x="163" y="236"/>
                    <a:pt x="171" y="228"/>
                    <a:pt x="173" y="218"/>
                  </a:cubicBezTo>
                  <a:cubicBezTo>
                    <a:pt x="181" y="160"/>
                    <a:pt x="181" y="160"/>
                    <a:pt x="181" y="160"/>
                  </a:cubicBezTo>
                  <a:cubicBezTo>
                    <a:pt x="182" y="152"/>
                    <a:pt x="180" y="144"/>
                    <a:pt x="17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 name="Freeform 6"/>
            <p:cNvSpPr>
              <a:spLocks/>
            </p:cNvSpPr>
            <p:nvPr/>
          </p:nvSpPr>
          <p:spPr bwMode="auto">
            <a:xfrm>
              <a:off x="5846763" y="4106863"/>
              <a:ext cx="215900" cy="150812"/>
            </a:xfrm>
            <a:custGeom>
              <a:avLst/>
              <a:gdLst>
                <a:gd name="T0" fmla="*/ 45 w 49"/>
                <a:gd name="T1" fmla="*/ 0 h 34"/>
                <a:gd name="T2" fmla="*/ 4 w 49"/>
                <a:gd name="T3" fmla="*/ 0 h 34"/>
                <a:gd name="T4" fmla="*/ 0 w 49"/>
                <a:gd name="T5" fmla="*/ 4 h 34"/>
                <a:gd name="T6" fmla="*/ 0 w 49"/>
                <a:gd name="T7" fmla="*/ 9 h 34"/>
                <a:gd name="T8" fmla="*/ 7 w 49"/>
                <a:gd name="T9" fmla="*/ 27 h 34"/>
                <a:gd name="T10" fmla="*/ 25 w 49"/>
                <a:gd name="T11" fmla="*/ 34 h 34"/>
                <a:gd name="T12" fmla="*/ 49 w 49"/>
                <a:gd name="T13" fmla="*/ 9 h 34"/>
                <a:gd name="T14" fmla="*/ 49 w 49"/>
                <a:gd name="T15" fmla="*/ 4 h 34"/>
                <a:gd name="T16" fmla="*/ 45 w 4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5" y="0"/>
                  </a:moveTo>
                  <a:cubicBezTo>
                    <a:pt x="4" y="0"/>
                    <a:pt x="4" y="0"/>
                    <a:pt x="4" y="0"/>
                  </a:cubicBezTo>
                  <a:cubicBezTo>
                    <a:pt x="2" y="0"/>
                    <a:pt x="0" y="2"/>
                    <a:pt x="0" y="4"/>
                  </a:cubicBezTo>
                  <a:cubicBezTo>
                    <a:pt x="0" y="9"/>
                    <a:pt x="0" y="9"/>
                    <a:pt x="0" y="9"/>
                  </a:cubicBezTo>
                  <a:cubicBezTo>
                    <a:pt x="0" y="16"/>
                    <a:pt x="3" y="22"/>
                    <a:pt x="7" y="27"/>
                  </a:cubicBezTo>
                  <a:cubicBezTo>
                    <a:pt x="12" y="31"/>
                    <a:pt x="18" y="34"/>
                    <a:pt x="25" y="34"/>
                  </a:cubicBezTo>
                  <a:cubicBezTo>
                    <a:pt x="38" y="34"/>
                    <a:pt x="49" y="23"/>
                    <a:pt x="49" y="9"/>
                  </a:cubicBezTo>
                  <a:cubicBezTo>
                    <a:pt x="49" y="4"/>
                    <a:pt x="49" y="4"/>
                    <a:pt x="49" y="4"/>
                  </a:cubicBezTo>
                  <a:cubicBezTo>
                    <a:pt x="49" y="2"/>
                    <a:pt x="47"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 name="Freeform 7"/>
            <p:cNvSpPr>
              <a:spLocks/>
            </p:cNvSpPr>
            <p:nvPr/>
          </p:nvSpPr>
          <p:spPr bwMode="auto">
            <a:xfrm>
              <a:off x="5665788" y="3913188"/>
              <a:ext cx="581025" cy="131762"/>
            </a:xfrm>
            <a:custGeom>
              <a:avLst/>
              <a:gdLst>
                <a:gd name="T0" fmla="*/ 117 w 132"/>
                <a:gd name="T1" fmla="*/ 0 h 30"/>
                <a:gd name="T2" fmla="*/ 14 w 132"/>
                <a:gd name="T3" fmla="*/ 0 h 30"/>
                <a:gd name="T4" fmla="*/ 0 w 132"/>
                <a:gd name="T5" fmla="*/ 15 h 30"/>
                <a:gd name="T6" fmla="*/ 14 w 132"/>
                <a:gd name="T7" fmla="*/ 30 h 30"/>
                <a:gd name="T8" fmla="*/ 117 w 132"/>
                <a:gd name="T9" fmla="*/ 30 h 30"/>
                <a:gd name="T10" fmla="*/ 132 w 132"/>
                <a:gd name="T11" fmla="*/ 15 h 30"/>
                <a:gd name="T12" fmla="*/ 117 w 13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32" h="30">
                  <a:moveTo>
                    <a:pt x="117" y="0"/>
                  </a:moveTo>
                  <a:cubicBezTo>
                    <a:pt x="14" y="0"/>
                    <a:pt x="14" y="0"/>
                    <a:pt x="14" y="0"/>
                  </a:cubicBezTo>
                  <a:cubicBezTo>
                    <a:pt x="6" y="0"/>
                    <a:pt x="0" y="7"/>
                    <a:pt x="0" y="15"/>
                  </a:cubicBezTo>
                  <a:cubicBezTo>
                    <a:pt x="0" y="23"/>
                    <a:pt x="6" y="30"/>
                    <a:pt x="14" y="30"/>
                  </a:cubicBezTo>
                  <a:cubicBezTo>
                    <a:pt x="117" y="30"/>
                    <a:pt x="117" y="30"/>
                    <a:pt x="117" y="30"/>
                  </a:cubicBezTo>
                  <a:cubicBezTo>
                    <a:pt x="125" y="30"/>
                    <a:pt x="132" y="23"/>
                    <a:pt x="132" y="15"/>
                  </a:cubicBezTo>
                  <a:cubicBezTo>
                    <a:pt x="132" y="7"/>
                    <a:pt x="125" y="0"/>
                    <a:pt x="1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8"/>
            <p:cNvSpPr>
              <a:spLocks/>
            </p:cNvSpPr>
            <p:nvPr/>
          </p:nvSpPr>
          <p:spPr bwMode="auto">
            <a:xfrm>
              <a:off x="5564188" y="2546350"/>
              <a:ext cx="766763" cy="366712"/>
            </a:xfrm>
            <a:custGeom>
              <a:avLst/>
              <a:gdLst>
                <a:gd name="T0" fmla="*/ 17 w 174"/>
                <a:gd name="T1" fmla="*/ 83 h 83"/>
                <a:gd name="T2" fmla="*/ 22 w 174"/>
                <a:gd name="T3" fmla="*/ 82 h 83"/>
                <a:gd name="T4" fmla="*/ 162 w 174"/>
                <a:gd name="T5" fmla="*/ 31 h 83"/>
                <a:gd name="T6" fmla="*/ 171 w 174"/>
                <a:gd name="T7" fmla="*/ 12 h 83"/>
                <a:gd name="T8" fmla="*/ 152 w 174"/>
                <a:gd name="T9" fmla="*/ 3 h 83"/>
                <a:gd name="T10" fmla="*/ 12 w 174"/>
                <a:gd name="T11" fmla="*/ 54 h 83"/>
                <a:gd name="T12" fmla="*/ 3 w 174"/>
                <a:gd name="T13" fmla="*/ 73 h 83"/>
                <a:gd name="T14" fmla="*/ 17 w 174"/>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83">
                  <a:moveTo>
                    <a:pt x="17" y="83"/>
                  </a:moveTo>
                  <a:cubicBezTo>
                    <a:pt x="18" y="83"/>
                    <a:pt x="20" y="83"/>
                    <a:pt x="22" y="82"/>
                  </a:cubicBezTo>
                  <a:cubicBezTo>
                    <a:pt x="162" y="31"/>
                    <a:pt x="162" y="31"/>
                    <a:pt x="162" y="31"/>
                  </a:cubicBezTo>
                  <a:cubicBezTo>
                    <a:pt x="170" y="28"/>
                    <a:pt x="174" y="20"/>
                    <a:pt x="171" y="12"/>
                  </a:cubicBezTo>
                  <a:cubicBezTo>
                    <a:pt x="169" y="4"/>
                    <a:pt x="160" y="0"/>
                    <a:pt x="152" y="3"/>
                  </a:cubicBezTo>
                  <a:cubicBezTo>
                    <a:pt x="12" y="54"/>
                    <a:pt x="12" y="54"/>
                    <a:pt x="12" y="54"/>
                  </a:cubicBezTo>
                  <a:cubicBezTo>
                    <a:pt x="4" y="57"/>
                    <a:pt x="0" y="65"/>
                    <a:pt x="3" y="73"/>
                  </a:cubicBezTo>
                  <a:cubicBezTo>
                    <a:pt x="5" y="79"/>
                    <a:pt x="11" y="83"/>
                    <a:pt x="1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9"/>
            <p:cNvSpPr>
              <a:spLocks/>
            </p:cNvSpPr>
            <p:nvPr/>
          </p:nvSpPr>
          <p:spPr bwMode="auto">
            <a:xfrm>
              <a:off x="5630863" y="2328863"/>
              <a:ext cx="590550" cy="296862"/>
            </a:xfrm>
            <a:custGeom>
              <a:avLst/>
              <a:gdLst>
                <a:gd name="T0" fmla="*/ 17 w 134"/>
                <a:gd name="T1" fmla="*/ 67 h 67"/>
                <a:gd name="T2" fmla="*/ 22 w 134"/>
                <a:gd name="T3" fmla="*/ 67 h 67"/>
                <a:gd name="T4" fmla="*/ 122 w 134"/>
                <a:gd name="T5" fmla="*/ 30 h 67"/>
                <a:gd name="T6" fmla="*/ 131 w 134"/>
                <a:gd name="T7" fmla="*/ 11 h 67"/>
                <a:gd name="T8" fmla="*/ 112 w 134"/>
                <a:gd name="T9" fmla="*/ 3 h 67"/>
                <a:gd name="T10" fmla="*/ 12 w 134"/>
                <a:gd name="T11" fmla="*/ 39 h 67"/>
                <a:gd name="T12" fmla="*/ 3 w 134"/>
                <a:gd name="T13" fmla="*/ 58 h 67"/>
                <a:gd name="T14" fmla="*/ 17 w 134"/>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67">
                  <a:moveTo>
                    <a:pt x="17" y="67"/>
                  </a:moveTo>
                  <a:cubicBezTo>
                    <a:pt x="18" y="67"/>
                    <a:pt x="20" y="67"/>
                    <a:pt x="22" y="67"/>
                  </a:cubicBezTo>
                  <a:cubicBezTo>
                    <a:pt x="122" y="30"/>
                    <a:pt x="122" y="30"/>
                    <a:pt x="122" y="30"/>
                  </a:cubicBezTo>
                  <a:cubicBezTo>
                    <a:pt x="130" y="27"/>
                    <a:pt x="134" y="19"/>
                    <a:pt x="131" y="11"/>
                  </a:cubicBezTo>
                  <a:cubicBezTo>
                    <a:pt x="128" y="4"/>
                    <a:pt x="120" y="0"/>
                    <a:pt x="112" y="3"/>
                  </a:cubicBezTo>
                  <a:cubicBezTo>
                    <a:pt x="12" y="39"/>
                    <a:pt x="12" y="39"/>
                    <a:pt x="12" y="39"/>
                  </a:cubicBezTo>
                  <a:cubicBezTo>
                    <a:pt x="4" y="42"/>
                    <a:pt x="0" y="50"/>
                    <a:pt x="3" y="58"/>
                  </a:cubicBezTo>
                  <a:cubicBezTo>
                    <a:pt x="5" y="64"/>
                    <a:pt x="11" y="67"/>
                    <a:pt x="1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6" name="Group 15"/>
          <p:cNvGrpSpPr/>
          <p:nvPr/>
        </p:nvGrpSpPr>
        <p:grpSpPr>
          <a:xfrm>
            <a:off x="760506" y="1559750"/>
            <a:ext cx="514258" cy="800105"/>
            <a:chOff x="2792413" y="2343150"/>
            <a:chExt cx="1208088" cy="1879600"/>
          </a:xfrm>
          <a:solidFill>
            <a:schemeClr val="accent1"/>
          </a:solidFill>
        </p:grpSpPr>
        <p:sp>
          <p:nvSpPr>
            <p:cNvPr id="12" name="Freeform 10"/>
            <p:cNvSpPr>
              <a:spLocks/>
            </p:cNvSpPr>
            <p:nvPr/>
          </p:nvSpPr>
          <p:spPr bwMode="auto">
            <a:xfrm>
              <a:off x="3114676" y="3935413"/>
              <a:ext cx="558800" cy="287337"/>
            </a:xfrm>
            <a:custGeom>
              <a:avLst/>
              <a:gdLst>
                <a:gd name="T0" fmla="*/ 113 w 127"/>
                <a:gd name="T1" fmla="*/ 0 h 65"/>
                <a:gd name="T2" fmla="*/ 15 w 127"/>
                <a:gd name="T3" fmla="*/ 0 h 65"/>
                <a:gd name="T4" fmla="*/ 0 w 127"/>
                <a:gd name="T5" fmla="*/ 14 h 65"/>
                <a:gd name="T6" fmla="*/ 15 w 127"/>
                <a:gd name="T7" fmla="*/ 28 h 65"/>
                <a:gd name="T8" fmla="*/ 34 w 127"/>
                <a:gd name="T9" fmla="*/ 28 h 65"/>
                <a:gd name="T10" fmla="*/ 34 w 127"/>
                <a:gd name="T11" fmla="*/ 35 h 65"/>
                <a:gd name="T12" fmla="*/ 64 w 127"/>
                <a:gd name="T13" fmla="*/ 65 h 65"/>
                <a:gd name="T14" fmla="*/ 94 w 127"/>
                <a:gd name="T15" fmla="*/ 35 h 65"/>
                <a:gd name="T16" fmla="*/ 94 w 127"/>
                <a:gd name="T17" fmla="*/ 28 h 65"/>
                <a:gd name="T18" fmla="*/ 113 w 127"/>
                <a:gd name="T19" fmla="*/ 28 h 65"/>
                <a:gd name="T20" fmla="*/ 127 w 127"/>
                <a:gd name="T21" fmla="*/ 14 h 65"/>
                <a:gd name="T22" fmla="*/ 113 w 127"/>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65">
                  <a:moveTo>
                    <a:pt x="113" y="0"/>
                  </a:moveTo>
                  <a:cubicBezTo>
                    <a:pt x="15" y="0"/>
                    <a:pt x="15" y="0"/>
                    <a:pt x="15" y="0"/>
                  </a:cubicBezTo>
                  <a:cubicBezTo>
                    <a:pt x="7" y="0"/>
                    <a:pt x="0" y="6"/>
                    <a:pt x="0" y="14"/>
                  </a:cubicBezTo>
                  <a:cubicBezTo>
                    <a:pt x="0" y="22"/>
                    <a:pt x="7" y="28"/>
                    <a:pt x="15" y="28"/>
                  </a:cubicBezTo>
                  <a:cubicBezTo>
                    <a:pt x="34" y="28"/>
                    <a:pt x="34" y="28"/>
                    <a:pt x="34" y="28"/>
                  </a:cubicBezTo>
                  <a:cubicBezTo>
                    <a:pt x="34" y="35"/>
                    <a:pt x="34" y="35"/>
                    <a:pt x="34" y="35"/>
                  </a:cubicBezTo>
                  <a:cubicBezTo>
                    <a:pt x="34" y="52"/>
                    <a:pt x="47" y="65"/>
                    <a:pt x="64" y="65"/>
                  </a:cubicBezTo>
                  <a:cubicBezTo>
                    <a:pt x="81" y="65"/>
                    <a:pt x="94" y="52"/>
                    <a:pt x="94" y="35"/>
                  </a:cubicBezTo>
                  <a:cubicBezTo>
                    <a:pt x="94" y="28"/>
                    <a:pt x="94" y="28"/>
                    <a:pt x="94" y="28"/>
                  </a:cubicBezTo>
                  <a:cubicBezTo>
                    <a:pt x="113" y="28"/>
                    <a:pt x="113" y="28"/>
                    <a:pt x="113" y="28"/>
                  </a:cubicBezTo>
                  <a:cubicBezTo>
                    <a:pt x="121" y="28"/>
                    <a:pt x="127" y="22"/>
                    <a:pt x="127" y="14"/>
                  </a:cubicBezTo>
                  <a:cubicBezTo>
                    <a:pt x="127" y="6"/>
                    <a:pt x="121" y="0"/>
                    <a:pt x="1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 name="Freeform 11"/>
            <p:cNvSpPr>
              <a:spLocks/>
            </p:cNvSpPr>
            <p:nvPr/>
          </p:nvSpPr>
          <p:spPr bwMode="auto">
            <a:xfrm>
              <a:off x="3114676" y="3749675"/>
              <a:ext cx="558800" cy="128587"/>
            </a:xfrm>
            <a:custGeom>
              <a:avLst/>
              <a:gdLst>
                <a:gd name="T0" fmla="*/ 113 w 127"/>
                <a:gd name="T1" fmla="*/ 0 h 29"/>
                <a:gd name="T2" fmla="*/ 15 w 127"/>
                <a:gd name="T3" fmla="*/ 0 h 29"/>
                <a:gd name="T4" fmla="*/ 0 w 127"/>
                <a:gd name="T5" fmla="*/ 14 h 29"/>
                <a:gd name="T6" fmla="*/ 15 w 127"/>
                <a:gd name="T7" fmla="*/ 29 h 29"/>
                <a:gd name="T8" fmla="*/ 113 w 127"/>
                <a:gd name="T9" fmla="*/ 29 h 29"/>
                <a:gd name="T10" fmla="*/ 127 w 127"/>
                <a:gd name="T11" fmla="*/ 14 h 29"/>
                <a:gd name="T12" fmla="*/ 113 w 1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27" h="29">
                  <a:moveTo>
                    <a:pt x="113" y="0"/>
                  </a:moveTo>
                  <a:cubicBezTo>
                    <a:pt x="15" y="0"/>
                    <a:pt x="15" y="0"/>
                    <a:pt x="15" y="0"/>
                  </a:cubicBezTo>
                  <a:cubicBezTo>
                    <a:pt x="7" y="0"/>
                    <a:pt x="0" y="7"/>
                    <a:pt x="0" y="14"/>
                  </a:cubicBezTo>
                  <a:cubicBezTo>
                    <a:pt x="0" y="22"/>
                    <a:pt x="7" y="29"/>
                    <a:pt x="15" y="29"/>
                  </a:cubicBezTo>
                  <a:cubicBezTo>
                    <a:pt x="113" y="29"/>
                    <a:pt x="113" y="29"/>
                    <a:pt x="113" y="29"/>
                  </a:cubicBezTo>
                  <a:cubicBezTo>
                    <a:pt x="121" y="29"/>
                    <a:pt x="127" y="22"/>
                    <a:pt x="127" y="14"/>
                  </a:cubicBezTo>
                  <a:cubicBezTo>
                    <a:pt x="127" y="7"/>
                    <a:pt x="121" y="0"/>
                    <a:pt x="1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 name="Freeform 12"/>
            <p:cNvSpPr>
              <a:spLocks noEditPoints="1"/>
            </p:cNvSpPr>
            <p:nvPr/>
          </p:nvSpPr>
          <p:spPr bwMode="auto">
            <a:xfrm>
              <a:off x="2792413" y="2343150"/>
              <a:ext cx="1208088" cy="1349375"/>
            </a:xfrm>
            <a:custGeom>
              <a:avLst/>
              <a:gdLst>
                <a:gd name="T0" fmla="*/ 137 w 274"/>
                <a:gd name="T1" fmla="*/ 0 h 305"/>
                <a:gd name="T2" fmla="*/ 0 w 274"/>
                <a:gd name="T3" fmla="*/ 138 h 305"/>
                <a:gd name="T4" fmla="*/ 73 w 274"/>
                <a:gd name="T5" fmla="*/ 259 h 305"/>
                <a:gd name="T6" fmla="*/ 73 w 274"/>
                <a:gd name="T7" fmla="*/ 289 h 305"/>
                <a:gd name="T8" fmla="*/ 89 w 274"/>
                <a:gd name="T9" fmla="*/ 305 h 305"/>
                <a:gd name="T10" fmla="*/ 185 w 274"/>
                <a:gd name="T11" fmla="*/ 305 h 305"/>
                <a:gd name="T12" fmla="*/ 201 w 274"/>
                <a:gd name="T13" fmla="*/ 289 h 305"/>
                <a:gd name="T14" fmla="*/ 201 w 274"/>
                <a:gd name="T15" fmla="*/ 259 h 305"/>
                <a:gd name="T16" fmla="*/ 274 w 274"/>
                <a:gd name="T17" fmla="*/ 138 h 305"/>
                <a:gd name="T18" fmla="*/ 137 w 274"/>
                <a:gd name="T19" fmla="*/ 0 h 305"/>
                <a:gd name="T20" fmla="*/ 137 w 274"/>
                <a:gd name="T21" fmla="*/ 60 h 305"/>
                <a:gd name="T22" fmla="*/ 59 w 274"/>
                <a:gd name="T23" fmla="*/ 138 h 305"/>
                <a:gd name="T24" fmla="*/ 45 w 274"/>
                <a:gd name="T25" fmla="*/ 152 h 305"/>
                <a:gd name="T26" fmla="*/ 31 w 274"/>
                <a:gd name="T27" fmla="*/ 138 h 305"/>
                <a:gd name="T28" fmla="*/ 137 w 274"/>
                <a:gd name="T29" fmla="*/ 32 h 305"/>
                <a:gd name="T30" fmla="*/ 151 w 274"/>
                <a:gd name="T31" fmla="*/ 46 h 305"/>
                <a:gd name="T32" fmla="*/ 137 w 274"/>
                <a:gd name="T33" fmla="*/ 6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305">
                  <a:moveTo>
                    <a:pt x="137" y="0"/>
                  </a:moveTo>
                  <a:cubicBezTo>
                    <a:pt x="61" y="0"/>
                    <a:pt x="0" y="62"/>
                    <a:pt x="0" y="138"/>
                  </a:cubicBezTo>
                  <a:cubicBezTo>
                    <a:pt x="0" y="190"/>
                    <a:pt x="30" y="236"/>
                    <a:pt x="73" y="259"/>
                  </a:cubicBezTo>
                  <a:cubicBezTo>
                    <a:pt x="73" y="289"/>
                    <a:pt x="73" y="289"/>
                    <a:pt x="73" y="289"/>
                  </a:cubicBezTo>
                  <a:cubicBezTo>
                    <a:pt x="73" y="298"/>
                    <a:pt x="80" y="305"/>
                    <a:pt x="89" y="305"/>
                  </a:cubicBezTo>
                  <a:cubicBezTo>
                    <a:pt x="185" y="305"/>
                    <a:pt x="185" y="305"/>
                    <a:pt x="185" y="305"/>
                  </a:cubicBezTo>
                  <a:cubicBezTo>
                    <a:pt x="194" y="305"/>
                    <a:pt x="201" y="298"/>
                    <a:pt x="201" y="289"/>
                  </a:cubicBezTo>
                  <a:cubicBezTo>
                    <a:pt x="201" y="259"/>
                    <a:pt x="201" y="259"/>
                    <a:pt x="201" y="259"/>
                  </a:cubicBezTo>
                  <a:cubicBezTo>
                    <a:pt x="244" y="236"/>
                    <a:pt x="274" y="190"/>
                    <a:pt x="274" y="138"/>
                  </a:cubicBezTo>
                  <a:cubicBezTo>
                    <a:pt x="274" y="62"/>
                    <a:pt x="213" y="0"/>
                    <a:pt x="137" y="0"/>
                  </a:cubicBezTo>
                  <a:close/>
                  <a:moveTo>
                    <a:pt x="137" y="60"/>
                  </a:moveTo>
                  <a:cubicBezTo>
                    <a:pt x="94" y="60"/>
                    <a:pt x="59" y="95"/>
                    <a:pt x="59" y="138"/>
                  </a:cubicBezTo>
                  <a:cubicBezTo>
                    <a:pt x="59" y="145"/>
                    <a:pt x="53" y="152"/>
                    <a:pt x="45" y="152"/>
                  </a:cubicBezTo>
                  <a:cubicBezTo>
                    <a:pt x="37" y="152"/>
                    <a:pt x="31" y="145"/>
                    <a:pt x="31" y="138"/>
                  </a:cubicBezTo>
                  <a:cubicBezTo>
                    <a:pt x="31" y="79"/>
                    <a:pt x="79" y="32"/>
                    <a:pt x="137" y="32"/>
                  </a:cubicBezTo>
                  <a:cubicBezTo>
                    <a:pt x="145" y="32"/>
                    <a:pt x="151" y="38"/>
                    <a:pt x="151" y="46"/>
                  </a:cubicBezTo>
                  <a:cubicBezTo>
                    <a:pt x="151" y="54"/>
                    <a:pt x="145" y="60"/>
                    <a:pt x="13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5" name="Freeform 13"/>
          <p:cNvSpPr>
            <a:spLocks noEditPoints="1"/>
          </p:cNvSpPr>
          <p:nvPr/>
        </p:nvSpPr>
        <p:spPr bwMode="auto">
          <a:xfrm>
            <a:off x="753073" y="3699031"/>
            <a:ext cx="529124" cy="792671"/>
          </a:xfrm>
          <a:custGeom>
            <a:avLst/>
            <a:gdLst>
              <a:gd name="T0" fmla="*/ 141 w 282"/>
              <a:gd name="T1" fmla="*/ 0 h 421"/>
              <a:gd name="T2" fmla="*/ 30 w 282"/>
              <a:gd name="T3" fmla="*/ 228 h 421"/>
              <a:gd name="T4" fmla="*/ 69 w 282"/>
              <a:gd name="T5" fmla="*/ 370 h 421"/>
              <a:gd name="T6" fmla="*/ 99 w 282"/>
              <a:gd name="T7" fmla="*/ 385 h 421"/>
              <a:gd name="T8" fmla="*/ 129 w 282"/>
              <a:gd name="T9" fmla="*/ 421 h 421"/>
              <a:gd name="T10" fmla="*/ 183 w 282"/>
              <a:gd name="T11" fmla="*/ 391 h 421"/>
              <a:gd name="T12" fmla="*/ 199 w 282"/>
              <a:gd name="T13" fmla="*/ 385 h 421"/>
              <a:gd name="T14" fmla="*/ 214 w 282"/>
              <a:gd name="T15" fmla="*/ 285 h 421"/>
              <a:gd name="T16" fmla="*/ 282 w 282"/>
              <a:gd name="T17" fmla="*/ 141 h 421"/>
              <a:gd name="T18" fmla="*/ 96 w 282"/>
              <a:gd name="T19" fmla="*/ 160 h 421"/>
              <a:gd name="T20" fmla="*/ 129 w 282"/>
              <a:gd name="T21" fmla="*/ 168 h 421"/>
              <a:gd name="T22" fmla="*/ 139 w 282"/>
              <a:gd name="T23" fmla="*/ 167 h 421"/>
              <a:gd name="T24" fmla="*/ 164 w 282"/>
              <a:gd name="T25" fmla="*/ 166 h 421"/>
              <a:gd name="T26" fmla="*/ 173 w 282"/>
              <a:gd name="T27" fmla="*/ 169 h 421"/>
              <a:gd name="T28" fmla="*/ 162 w 282"/>
              <a:gd name="T29" fmla="*/ 267 h 421"/>
              <a:gd name="T30" fmla="*/ 185 w 282"/>
              <a:gd name="T31" fmla="*/ 295 h 421"/>
              <a:gd name="T32" fmla="*/ 97 w 282"/>
              <a:gd name="T33" fmla="*/ 319 h 421"/>
              <a:gd name="T34" fmla="*/ 185 w 282"/>
              <a:gd name="T35" fmla="*/ 295 h 421"/>
              <a:gd name="T36" fmla="*/ 97 w 282"/>
              <a:gd name="T37" fmla="*/ 333 h 421"/>
              <a:gd name="T38" fmla="*/ 185 w 282"/>
              <a:gd name="T39" fmla="*/ 356 h 421"/>
              <a:gd name="T40" fmla="*/ 191 w 282"/>
              <a:gd name="T41" fmla="*/ 267 h 421"/>
              <a:gd name="T42" fmla="*/ 210 w 282"/>
              <a:gd name="T43" fmla="*/ 150 h 421"/>
              <a:gd name="T44" fmla="*/ 190 w 282"/>
              <a:gd name="T45" fmla="*/ 145 h 421"/>
              <a:gd name="T46" fmla="*/ 174 w 282"/>
              <a:gd name="T47" fmla="*/ 154 h 421"/>
              <a:gd name="T48" fmla="*/ 157 w 282"/>
              <a:gd name="T49" fmla="*/ 128 h 421"/>
              <a:gd name="T50" fmla="*/ 133 w 282"/>
              <a:gd name="T51" fmla="*/ 152 h 421"/>
              <a:gd name="T52" fmla="*/ 108 w 282"/>
              <a:gd name="T53" fmla="*/ 136 h 421"/>
              <a:gd name="T54" fmla="*/ 93 w 282"/>
              <a:gd name="T55" fmla="*/ 145 h 421"/>
              <a:gd name="T56" fmla="*/ 72 w 282"/>
              <a:gd name="T57" fmla="*/ 150 h 421"/>
              <a:gd name="T58" fmla="*/ 91 w 282"/>
              <a:gd name="T59" fmla="*/ 267 h 421"/>
              <a:gd name="T60" fmla="*/ 28 w 282"/>
              <a:gd name="T61" fmla="*/ 141 h 421"/>
              <a:gd name="T62" fmla="*/ 254 w 282"/>
              <a:gd name="T63" fmla="*/ 141 h 421"/>
              <a:gd name="T64" fmla="*/ 191 w 282"/>
              <a:gd name="T65" fmla="*/ 26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421">
                <a:moveTo>
                  <a:pt x="282" y="141"/>
                </a:moveTo>
                <a:cubicBezTo>
                  <a:pt x="282" y="64"/>
                  <a:pt x="219" y="0"/>
                  <a:pt x="141" y="0"/>
                </a:cubicBezTo>
                <a:cubicBezTo>
                  <a:pt x="63" y="0"/>
                  <a:pt x="0" y="64"/>
                  <a:pt x="0" y="141"/>
                </a:cubicBezTo>
                <a:cubicBezTo>
                  <a:pt x="0" y="173"/>
                  <a:pt x="10" y="203"/>
                  <a:pt x="30" y="228"/>
                </a:cubicBezTo>
                <a:cubicBezTo>
                  <a:pt x="44" y="246"/>
                  <a:pt x="57" y="265"/>
                  <a:pt x="69" y="285"/>
                </a:cubicBezTo>
                <a:cubicBezTo>
                  <a:pt x="69" y="370"/>
                  <a:pt x="69" y="370"/>
                  <a:pt x="69" y="370"/>
                </a:cubicBezTo>
                <a:cubicBezTo>
                  <a:pt x="69" y="378"/>
                  <a:pt x="75" y="385"/>
                  <a:pt x="83" y="385"/>
                </a:cubicBezTo>
                <a:cubicBezTo>
                  <a:pt x="99" y="385"/>
                  <a:pt x="99" y="385"/>
                  <a:pt x="99" y="385"/>
                </a:cubicBezTo>
                <a:cubicBezTo>
                  <a:pt x="99" y="391"/>
                  <a:pt x="99" y="391"/>
                  <a:pt x="99" y="391"/>
                </a:cubicBezTo>
                <a:cubicBezTo>
                  <a:pt x="99" y="408"/>
                  <a:pt x="112" y="421"/>
                  <a:pt x="129" y="421"/>
                </a:cubicBezTo>
                <a:cubicBezTo>
                  <a:pt x="154" y="421"/>
                  <a:pt x="154" y="421"/>
                  <a:pt x="154" y="421"/>
                </a:cubicBezTo>
                <a:cubicBezTo>
                  <a:pt x="170" y="421"/>
                  <a:pt x="183" y="408"/>
                  <a:pt x="183" y="391"/>
                </a:cubicBezTo>
                <a:cubicBezTo>
                  <a:pt x="183" y="385"/>
                  <a:pt x="183" y="385"/>
                  <a:pt x="183" y="385"/>
                </a:cubicBezTo>
                <a:cubicBezTo>
                  <a:pt x="199" y="385"/>
                  <a:pt x="199" y="385"/>
                  <a:pt x="199" y="385"/>
                </a:cubicBezTo>
                <a:cubicBezTo>
                  <a:pt x="207" y="385"/>
                  <a:pt x="214" y="378"/>
                  <a:pt x="214" y="370"/>
                </a:cubicBezTo>
                <a:cubicBezTo>
                  <a:pt x="214" y="285"/>
                  <a:pt x="214" y="285"/>
                  <a:pt x="214" y="285"/>
                </a:cubicBezTo>
                <a:cubicBezTo>
                  <a:pt x="225" y="265"/>
                  <a:pt x="238" y="246"/>
                  <a:pt x="252" y="229"/>
                </a:cubicBezTo>
                <a:cubicBezTo>
                  <a:pt x="272" y="203"/>
                  <a:pt x="282" y="173"/>
                  <a:pt x="282" y="141"/>
                </a:cubicBezTo>
                <a:close/>
                <a:moveTo>
                  <a:pt x="121" y="267"/>
                </a:moveTo>
                <a:cubicBezTo>
                  <a:pt x="96" y="160"/>
                  <a:pt x="96" y="160"/>
                  <a:pt x="96" y="160"/>
                </a:cubicBezTo>
                <a:cubicBezTo>
                  <a:pt x="111" y="151"/>
                  <a:pt x="111" y="151"/>
                  <a:pt x="111" y="151"/>
                </a:cubicBezTo>
                <a:cubicBezTo>
                  <a:pt x="129" y="168"/>
                  <a:pt x="129" y="168"/>
                  <a:pt x="129" y="168"/>
                </a:cubicBezTo>
                <a:cubicBezTo>
                  <a:pt x="131" y="169"/>
                  <a:pt x="132" y="170"/>
                  <a:pt x="134" y="170"/>
                </a:cubicBezTo>
                <a:cubicBezTo>
                  <a:pt x="136" y="170"/>
                  <a:pt x="138" y="169"/>
                  <a:pt x="139" y="167"/>
                </a:cubicBezTo>
                <a:cubicBezTo>
                  <a:pt x="155" y="148"/>
                  <a:pt x="155" y="148"/>
                  <a:pt x="155" y="148"/>
                </a:cubicBezTo>
                <a:cubicBezTo>
                  <a:pt x="164" y="166"/>
                  <a:pt x="164" y="166"/>
                  <a:pt x="164" y="166"/>
                </a:cubicBezTo>
                <a:cubicBezTo>
                  <a:pt x="166" y="168"/>
                  <a:pt x="168" y="170"/>
                  <a:pt x="171" y="170"/>
                </a:cubicBezTo>
                <a:cubicBezTo>
                  <a:pt x="171" y="170"/>
                  <a:pt x="172" y="170"/>
                  <a:pt x="173" y="169"/>
                </a:cubicBezTo>
                <a:cubicBezTo>
                  <a:pt x="185" y="164"/>
                  <a:pt x="185" y="164"/>
                  <a:pt x="185" y="164"/>
                </a:cubicBezTo>
                <a:cubicBezTo>
                  <a:pt x="162" y="267"/>
                  <a:pt x="162" y="267"/>
                  <a:pt x="162" y="267"/>
                </a:cubicBezTo>
                <a:lnTo>
                  <a:pt x="121" y="267"/>
                </a:lnTo>
                <a:close/>
                <a:moveTo>
                  <a:pt x="185" y="295"/>
                </a:moveTo>
                <a:cubicBezTo>
                  <a:pt x="185" y="319"/>
                  <a:pt x="185" y="319"/>
                  <a:pt x="185" y="319"/>
                </a:cubicBezTo>
                <a:cubicBezTo>
                  <a:pt x="97" y="319"/>
                  <a:pt x="97" y="319"/>
                  <a:pt x="97" y="319"/>
                </a:cubicBezTo>
                <a:cubicBezTo>
                  <a:pt x="97" y="295"/>
                  <a:pt x="97" y="295"/>
                  <a:pt x="97" y="295"/>
                </a:cubicBezTo>
                <a:lnTo>
                  <a:pt x="185" y="295"/>
                </a:lnTo>
                <a:close/>
                <a:moveTo>
                  <a:pt x="97" y="356"/>
                </a:moveTo>
                <a:cubicBezTo>
                  <a:pt x="97" y="333"/>
                  <a:pt x="97" y="333"/>
                  <a:pt x="97" y="333"/>
                </a:cubicBezTo>
                <a:cubicBezTo>
                  <a:pt x="185" y="333"/>
                  <a:pt x="185" y="333"/>
                  <a:pt x="185" y="333"/>
                </a:cubicBezTo>
                <a:cubicBezTo>
                  <a:pt x="185" y="356"/>
                  <a:pt x="185" y="356"/>
                  <a:pt x="185" y="356"/>
                </a:cubicBezTo>
                <a:lnTo>
                  <a:pt x="97" y="356"/>
                </a:lnTo>
                <a:close/>
                <a:moveTo>
                  <a:pt x="191" y="267"/>
                </a:moveTo>
                <a:cubicBezTo>
                  <a:pt x="183" y="267"/>
                  <a:pt x="183" y="267"/>
                  <a:pt x="183" y="267"/>
                </a:cubicBezTo>
                <a:cubicBezTo>
                  <a:pt x="210" y="150"/>
                  <a:pt x="210" y="150"/>
                  <a:pt x="210" y="150"/>
                </a:cubicBezTo>
                <a:cubicBezTo>
                  <a:pt x="212" y="144"/>
                  <a:pt x="208" y="138"/>
                  <a:pt x="202" y="137"/>
                </a:cubicBezTo>
                <a:cubicBezTo>
                  <a:pt x="197" y="136"/>
                  <a:pt x="191" y="139"/>
                  <a:pt x="190" y="145"/>
                </a:cubicBezTo>
                <a:cubicBezTo>
                  <a:pt x="189" y="147"/>
                  <a:pt x="189" y="147"/>
                  <a:pt x="189" y="147"/>
                </a:cubicBezTo>
                <a:cubicBezTo>
                  <a:pt x="174" y="154"/>
                  <a:pt x="174" y="154"/>
                  <a:pt x="174" y="154"/>
                </a:cubicBezTo>
                <a:cubicBezTo>
                  <a:pt x="163" y="132"/>
                  <a:pt x="163" y="132"/>
                  <a:pt x="163" y="132"/>
                </a:cubicBezTo>
                <a:cubicBezTo>
                  <a:pt x="162" y="130"/>
                  <a:pt x="160" y="129"/>
                  <a:pt x="157" y="128"/>
                </a:cubicBezTo>
                <a:cubicBezTo>
                  <a:pt x="155" y="128"/>
                  <a:pt x="153" y="129"/>
                  <a:pt x="151" y="131"/>
                </a:cubicBezTo>
                <a:cubicBezTo>
                  <a:pt x="133" y="152"/>
                  <a:pt x="133" y="152"/>
                  <a:pt x="133" y="152"/>
                </a:cubicBezTo>
                <a:cubicBezTo>
                  <a:pt x="117" y="137"/>
                  <a:pt x="117" y="137"/>
                  <a:pt x="117" y="137"/>
                </a:cubicBezTo>
                <a:cubicBezTo>
                  <a:pt x="114" y="135"/>
                  <a:pt x="111" y="134"/>
                  <a:pt x="108" y="136"/>
                </a:cubicBezTo>
                <a:cubicBezTo>
                  <a:pt x="93" y="145"/>
                  <a:pt x="93" y="145"/>
                  <a:pt x="93" y="145"/>
                </a:cubicBezTo>
                <a:cubicBezTo>
                  <a:pt x="93" y="145"/>
                  <a:pt x="93" y="145"/>
                  <a:pt x="93" y="145"/>
                </a:cubicBezTo>
                <a:cubicBezTo>
                  <a:pt x="92" y="139"/>
                  <a:pt x="86" y="136"/>
                  <a:pt x="80" y="137"/>
                </a:cubicBezTo>
                <a:cubicBezTo>
                  <a:pt x="74" y="138"/>
                  <a:pt x="71" y="144"/>
                  <a:pt x="72" y="150"/>
                </a:cubicBezTo>
                <a:cubicBezTo>
                  <a:pt x="99" y="267"/>
                  <a:pt x="99" y="267"/>
                  <a:pt x="99" y="267"/>
                </a:cubicBezTo>
                <a:cubicBezTo>
                  <a:pt x="91" y="267"/>
                  <a:pt x="91" y="267"/>
                  <a:pt x="91" y="267"/>
                </a:cubicBezTo>
                <a:cubicBezTo>
                  <a:pt x="79" y="248"/>
                  <a:pt x="66" y="228"/>
                  <a:pt x="52" y="211"/>
                </a:cubicBezTo>
                <a:cubicBezTo>
                  <a:pt x="37" y="191"/>
                  <a:pt x="28" y="167"/>
                  <a:pt x="28" y="141"/>
                </a:cubicBezTo>
                <a:cubicBezTo>
                  <a:pt x="28" y="79"/>
                  <a:pt x="79" y="28"/>
                  <a:pt x="141" y="28"/>
                </a:cubicBezTo>
                <a:cubicBezTo>
                  <a:pt x="204" y="28"/>
                  <a:pt x="254" y="79"/>
                  <a:pt x="254" y="141"/>
                </a:cubicBezTo>
                <a:cubicBezTo>
                  <a:pt x="254" y="167"/>
                  <a:pt x="246" y="191"/>
                  <a:pt x="230" y="211"/>
                </a:cubicBezTo>
                <a:cubicBezTo>
                  <a:pt x="216" y="229"/>
                  <a:pt x="203" y="247"/>
                  <a:pt x="191" y="267"/>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9" name="TextBox 18"/>
          <p:cNvSpPr txBox="1"/>
          <p:nvPr/>
        </p:nvSpPr>
        <p:spPr>
          <a:xfrm>
            <a:off x="2133600" y="1743065"/>
            <a:ext cx="1097280" cy="346249"/>
          </a:xfrm>
          <a:prstGeom prst="rect">
            <a:avLst/>
          </a:prstGeom>
          <a:noFill/>
        </p:spPr>
        <p:txBody>
          <a:bodyPr wrap="square" lIns="68580" tIns="34290" rIns="68580" bIns="34290" rtlCol="0">
            <a:spAutoFit/>
          </a:bodyPr>
          <a:lstStyle/>
          <a:p>
            <a:pPr algn="just"/>
            <a:r>
              <a:rPr lang="en-US" sz="900" dirty="0">
                <a:cs typeface="+mn-ea"/>
                <a:sym typeface="+mn-lt"/>
              </a:rPr>
              <a:t>Retype and Edit it with your data</a:t>
            </a:r>
            <a:endParaRPr lang="id-ID" sz="900" dirty="0">
              <a:cs typeface="+mn-ea"/>
              <a:sym typeface="+mn-lt"/>
            </a:endParaRPr>
          </a:p>
        </p:txBody>
      </p:sp>
      <p:sp>
        <p:nvSpPr>
          <p:cNvPr id="20" name="TextBox 19"/>
          <p:cNvSpPr txBox="1"/>
          <p:nvPr/>
        </p:nvSpPr>
        <p:spPr>
          <a:xfrm>
            <a:off x="1437821" y="1536534"/>
            <a:ext cx="984885" cy="238527"/>
          </a:xfrm>
          <a:prstGeom prst="rect">
            <a:avLst/>
          </a:prstGeom>
          <a:noFill/>
        </p:spPr>
        <p:txBody>
          <a:bodyPr wrap="none" lIns="68580" tIns="34290" rIns="68580" bIns="34290" rtlCol="0">
            <a:spAutoFit/>
          </a:bodyPr>
          <a:lstStyle/>
          <a:p>
            <a:r>
              <a:rPr lang="zh-CN" altLang="en-US" sz="1100" b="1" dirty="0" smtClean="0">
                <a:cs typeface="+mn-ea"/>
                <a:sym typeface="+mn-lt"/>
              </a:rPr>
              <a:t>点击输入标题</a:t>
            </a:r>
            <a:endParaRPr lang="id-ID" sz="1100" b="1" dirty="0">
              <a:cs typeface="+mn-ea"/>
              <a:sym typeface="+mn-lt"/>
            </a:endParaRPr>
          </a:p>
        </p:txBody>
      </p:sp>
      <p:sp>
        <p:nvSpPr>
          <p:cNvPr id="21" name="TextBox 20"/>
          <p:cNvSpPr txBox="1"/>
          <p:nvPr/>
        </p:nvSpPr>
        <p:spPr>
          <a:xfrm>
            <a:off x="1437820" y="2071840"/>
            <a:ext cx="1851092" cy="346249"/>
          </a:xfrm>
          <a:prstGeom prst="rect">
            <a:avLst/>
          </a:prstGeom>
          <a:noFill/>
        </p:spPr>
        <p:txBody>
          <a:bodyPr wrap="square" lIns="68580" tIns="34290" rIns="68580" bIns="34290" rtlCol="0">
            <a:spAutoFit/>
          </a:bodyPr>
          <a:lstStyle/>
          <a:p>
            <a:pPr algn="just"/>
            <a:r>
              <a:rPr lang="id-ID" sz="900" dirty="0">
                <a:cs typeface="+mn-ea"/>
                <a:sym typeface="+mn-lt"/>
              </a:rPr>
              <a:t>Suitable for all categories </a:t>
            </a:r>
            <a:r>
              <a:rPr lang="id-ID" sz="900" dirty="0" smtClean="0">
                <a:cs typeface="+mn-ea"/>
                <a:sym typeface="+mn-lt"/>
              </a:rPr>
              <a:t>business </a:t>
            </a:r>
            <a:r>
              <a:rPr lang="id-ID" sz="900" dirty="0">
                <a:cs typeface="+mn-ea"/>
                <a:sym typeface="+mn-lt"/>
              </a:rPr>
              <a:t>and </a:t>
            </a:r>
            <a:r>
              <a:rPr lang="id-ID" sz="900" dirty="0" smtClean="0">
                <a:cs typeface="+mn-ea"/>
                <a:sym typeface="+mn-lt"/>
              </a:rPr>
              <a:t> </a:t>
            </a:r>
            <a:r>
              <a:rPr lang="id-ID" sz="900" dirty="0">
                <a:cs typeface="+mn-ea"/>
                <a:sym typeface="+mn-lt"/>
              </a:rPr>
              <a:t>presentation</a:t>
            </a:r>
            <a:r>
              <a:rPr lang="en-US" sz="900" b="1" dirty="0">
                <a:cs typeface="+mn-ea"/>
                <a:sym typeface="+mn-lt"/>
              </a:rPr>
              <a:t>. </a:t>
            </a:r>
            <a:endParaRPr lang="id-ID" sz="900" dirty="0">
              <a:cs typeface="+mn-ea"/>
              <a:sym typeface="+mn-lt"/>
            </a:endParaRPr>
          </a:p>
        </p:txBody>
      </p:sp>
      <p:sp>
        <p:nvSpPr>
          <p:cNvPr id="25" name="TextBox 24"/>
          <p:cNvSpPr txBox="1"/>
          <p:nvPr/>
        </p:nvSpPr>
        <p:spPr>
          <a:xfrm>
            <a:off x="1410170" y="1702576"/>
            <a:ext cx="754052" cy="438581"/>
          </a:xfrm>
          <a:prstGeom prst="rect">
            <a:avLst/>
          </a:prstGeom>
          <a:noFill/>
        </p:spPr>
        <p:txBody>
          <a:bodyPr wrap="none" lIns="68580" tIns="34290" rIns="68580" bIns="34290" rtlCol="0">
            <a:spAutoFit/>
          </a:bodyPr>
          <a:lstStyle/>
          <a:p>
            <a:pPr algn="r"/>
            <a:r>
              <a:rPr lang="en-US" sz="2400" b="1" dirty="0">
                <a:solidFill>
                  <a:schemeClr val="accent1"/>
                </a:solidFill>
                <a:cs typeface="+mn-ea"/>
                <a:sym typeface="+mn-lt"/>
              </a:rPr>
              <a:t>47%</a:t>
            </a:r>
            <a:endParaRPr lang="id-ID" sz="2400" b="1" dirty="0">
              <a:solidFill>
                <a:schemeClr val="accent1"/>
              </a:solidFill>
              <a:cs typeface="+mn-ea"/>
              <a:sym typeface="+mn-lt"/>
            </a:endParaRPr>
          </a:p>
        </p:txBody>
      </p:sp>
      <p:sp>
        <p:nvSpPr>
          <p:cNvPr id="22" name="TextBox 21"/>
          <p:cNvSpPr txBox="1"/>
          <p:nvPr/>
        </p:nvSpPr>
        <p:spPr>
          <a:xfrm>
            <a:off x="1437820" y="2599801"/>
            <a:ext cx="984885" cy="238527"/>
          </a:xfrm>
          <a:prstGeom prst="rect">
            <a:avLst/>
          </a:prstGeom>
          <a:noFill/>
        </p:spPr>
        <p:txBody>
          <a:bodyPr wrap="none" lIns="68580" tIns="34290" rIns="68580" bIns="34290" rtlCol="0">
            <a:spAutoFit/>
          </a:bodyPr>
          <a:lstStyle/>
          <a:p>
            <a:r>
              <a:rPr lang="zh-CN" altLang="en-US" sz="1100" b="1" dirty="0">
                <a:cs typeface="+mn-ea"/>
                <a:sym typeface="+mn-lt"/>
              </a:rPr>
              <a:t>点击输入标题</a:t>
            </a:r>
            <a:endParaRPr lang="id-ID" altLang="zh-CN" sz="1100" b="1" dirty="0">
              <a:cs typeface="+mn-ea"/>
              <a:sym typeface="+mn-lt"/>
            </a:endParaRPr>
          </a:p>
        </p:txBody>
      </p:sp>
      <p:sp>
        <p:nvSpPr>
          <p:cNvPr id="26" name="TextBox 25"/>
          <p:cNvSpPr txBox="1"/>
          <p:nvPr/>
        </p:nvSpPr>
        <p:spPr>
          <a:xfrm>
            <a:off x="2133600" y="2802019"/>
            <a:ext cx="1097280" cy="346249"/>
          </a:xfrm>
          <a:prstGeom prst="rect">
            <a:avLst/>
          </a:prstGeom>
          <a:noFill/>
        </p:spPr>
        <p:txBody>
          <a:bodyPr wrap="square" lIns="68580" tIns="34290" rIns="68580" bIns="34290" rtlCol="0">
            <a:spAutoFit/>
          </a:bodyPr>
          <a:lstStyle/>
          <a:p>
            <a:pPr algn="just"/>
            <a:r>
              <a:rPr lang="en-US" sz="900" dirty="0">
                <a:cs typeface="+mn-ea"/>
                <a:sym typeface="+mn-lt"/>
              </a:rPr>
              <a:t>Retype and Edit it with your data</a:t>
            </a:r>
            <a:endParaRPr lang="id-ID" sz="900" dirty="0">
              <a:cs typeface="+mn-ea"/>
              <a:sym typeface="+mn-lt"/>
            </a:endParaRPr>
          </a:p>
        </p:txBody>
      </p:sp>
      <p:sp>
        <p:nvSpPr>
          <p:cNvPr id="27" name="TextBox 26"/>
          <p:cNvSpPr txBox="1"/>
          <p:nvPr/>
        </p:nvSpPr>
        <p:spPr>
          <a:xfrm>
            <a:off x="1437820" y="3130794"/>
            <a:ext cx="1851092" cy="346249"/>
          </a:xfrm>
          <a:prstGeom prst="rect">
            <a:avLst/>
          </a:prstGeom>
          <a:noFill/>
        </p:spPr>
        <p:txBody>
          <a:bodyPr wrap="square" lIns="68580" tIns="34290" rIns="68580" bIns="34290" rtlCol="0">
            <a:spAutoFit/>
          </a:bodyPr>
          <a:lstStyle/>
          <a:p>
            <a:pPr algn="just"/>
            <a:r>
              <a:rPr lang="id-ID" altLang="zh-CN" sz="900" dirty="0">
                <a:cs typeface="+mn-ea"/>
                <a:sym typeface="+mn-lt"/>
              </a:rPr>
              <a:t>Suitable for all categories business and  presentation</a:t>
            </a:r>
            <a:r>
              <a:rPr lang="en-US" altLang="zh-CN" sz="900" b="1" dirty="0">
                <a:cs typeface="+mn-ea"/>
                <a:sym typeface="+mn-lt"/>
              </a:rPr>
              <a:t>. </a:t>
            </a:r>
            <a:endParaRPr lang="id-ID" altLang="zh-CN" sz="900" dirty="0">
              <a:cs typeface="+mn-ea"/>
              <a:sym typeface="+mn-lt"/>
            </a:endParaRPr>
          </a:p>
        </p:txBody>
      </p:sp>
      <p:sp>
        <p:nvSpPr>
          <p:cNvPr id="28" name="TextBox 27"/>
          <p:cNvSpPr txBox="1"/>
          <p:nvPr/>
        </p:nvSpPr>
        <p:spPr>
          <a:xfrm>
            <a:off x="1410170" y="2761531"/>
            <a:ext cx="754052" cy="438581"/>
          </a:xfrm>
          <a:prstGeom prst="rect">
            <a:avLst/>
          </a:prstGeom>
          <a:noFill/>
        </p:spPr>
        <p:txBody>
          <a:bodyPr wrap="none" lIns="68580" tIns="34290" rIns="68580" bIns="34290" rtlCol="0">
            <a:spAutoFit/>
          </a:bodyPr>
          <a:lstStyle/>
          <a:p>
            <a:pPr algn="r"/>
            <a:r>
              <a:rPr lang="en-US" sz="2400" b="1" dirty="0">
                <a:solidFill>
                  <a:schemeClr val="accent2"/>
                </a:solidFill>
                <a:cs typeface="+mn-ea"/>
                <a:sym typeface="+mn-lt"/>
              </a:rPr>
              <a:t>43%</a:t>
            </a:r>
            <a:endParaRPr lang="id-ID" sz="2400" b="1" dirty="0">
              <a:solidFill>
                <a:schemeClr val="accent2"/>
              </a:solidFill>
              <a:cs typeface="+mn-ea"/>
              <a:sym typeface="+mn-lt"/>
            </a:endParaRPr>
          </a:p>
        </p:txBody>
      </p:sp>
      <p:sp>
        <p:nvSpPr>
          <p:cNvPr id="24" name="TextBox 23"/>
          <p:cNvSpPr txBox="1"/>
          <p:nvPr/>
        </p:nvSpPr>
        <p:spPr>
          <a:xfrm>
            <a:off x="1437820" y="3683564"/>
            <a:ext cx="984885" cy="238527"/>
          </a:xfrm>
          <a:prstGeom prst="rect">
            <a:avLst/>
          </a:prstGeom>
          <a:noFill/>
        </p:spPr>
        <p:txBody>
          <a:bodyPr wrap="none" lIns="68580" tIns="34290" rIns="68580" bIns="34290" rtlCol="0">
            <a:spAutoFit/>
          </a:bodyPr>
          <a:lstStyle/>
          <a:p>
            <a:r>
              <a:rPr lang="zh-CN" altLang="en-US" sz="1100" b="1" dirty="0">
                <a:cs typeface="+mn-ea"/>
                <a:sym typeface="+mn-lt"/>
              </a:rPr>
              <a:t>点击输入标题</a:t>
            </a:r>
            <a:endParaRPr lang="id-ID" altLang="zh-CN" sz="1100" b="1" dirty="0">
              <a:cs typeface="+mn-ea"/>
              <a:sym typeface="+mn-lt"/>
            </a:endParaRPr>
          </a:p>
        </p:txBody>
      </p:sp>
      <p:sp>
        <p:nvSpPr>
          <p:cNvPr id="30" name="TextBox 29"/>
          <p:cNvSpPr txBox="1"/>
          <p:nvPr/>
        </p:nvSpPr>
        <p:spPr>
          <a:xfrm>
            <a:off x="2133600" y="3892020"/>
            <a:ext cx="1097280" cy="346249"/>
          </a:xfrm>
          <a:prstGeom prst="rect">
            <a:avLst/>
          </a:prstGeom>
          <a:noFill/>
        </p:spPr>
        <p:txBody>
          <a:bodyPr wrap="square" lIns="68580" tIns="34290" rIns="68580" bIns="34290" rtlCol="0">
            <a:spAutoFit/>
          </a:bodyPr>
          <a:lstStyle/>
          <a:p>
            <a:pPr algn="just"/>
            <a:r>
              <a:rPr lang="en-US" sz="900" dirty="0">
                <a:cs typeface="+mn-ea"/>
                <a:sym typeface="+mn-lt"/>
              </a:rPr>
              <a:t>Retype and Edit it with your data</a:t>
            </a:r>
            <a:endParaRPr lang="id-ID" sz="900" dirty="0">
              <a:cs typeface="+mn-ea"/>
              <a:sym typeface="+mn-lt"/>
            </a:endParaRPr>
          </a:p>
        </p:txBody>
      </p:sp>
      <p:sp>
        <p:nvSpPr>
          <p:cNvPr id="31" name="TextBox 30"/>
          <p:cNvSpPr txBox="1"/>
          <p:nvPr/>
        </p:nvSpPr>
        <p:spPr>
          <a:xfrm>
            <a:off x="1437820" y="4220795"/>
            <a:ext cx="1851092" cy="346249"/>
          </a:xfrm>
          <a:prstGeom prst="rect">
            <a:avLst/>
          </a:prstGeom>
          <a:noFill/>
        </p:spPr>
        <p:txBody>
          <a:bodyPr wrap="square" lIns="68580" tIns="34290" rIns="68580" bIns="34290" rtlCol="0">
            <a:spAutoFit/>
          </a:bodyPr>
          <a:lstStyle/>
          <a:p>
            <a:pPr algn="just"/>
            <a:r>
              <a:rPr lang="id-ID" altLang="zh-CN" sz="900" dirty="0">
                <a:cs typeface="+mn-ea"/>
                <a:sym typeface="+mn-lt"/>
              </a:rPr>
              <a:t>Suitable for all categories business and  presentation</a:t>
            </a:r>
            <a:r>
              <a:rPr lang="en-US" altLang="zh-CN" sz="900" b="1" dirty="0">
                <a:cs typeface="+mn-ea"/>
                <a:sym typeface="+mn-lt"/>
              </a:rPr>
              <a:t>. </a:t>
            </a:r>
            <a:endParaRPr lang="id-ID" altLang="zh-CN" sz="900" dirty="0">
              <a:cs typeface="+mn-ea"/>
              <a:sym typeface="+mn-lt"/>
            </a:endParaRPr>
          </a:p>
        </p:txBody>
      </p:sp>
      <p:sp>
        <p:nvSpPr>
          <p:cNvPr id="32" name="TextBox 31"/>
          <p:cNvSpPr txBox="1"/>
          <p:nvPr/>
        </p:nvSpPr>
        <p:spPr>
          <a:xfrm>
            <a:off x="1410170" y="3851532"/>
            <a:ext cx="754052" cy="438581"/>
          </a:xfrm>
          <a:prstGeom prst="rect">
            <a:avLst/>
          </a:prstGeom>
          <a:noFill/>
        </p:spPr>
        <p:txBody>
          <a:bodyPr wrap="none" lIns="68580" tIns="34290" rIns="68580" bIns="34290" rtlCol="0">
            <a:spAutoFit/>
          </a:bodyPr>
          <a:lstStyle/>
          <a:p>
            <a:pPr algn="r"/>
            <a:r>
              <a:rPr lang="en-US" sz="2400" b="1" dirty="0">
                <a:solidFill>
                  <a:schemeClr val="accent3"/>
                </a:solidFill>
                <a:cs typeface="+mn-ea"/>
                <a:sym typeface="+mn-lt"/>
              </a:rPr>
              <a:t>10%</a:t>
            </a:r>
            <a:endParaRPr lang="id-ID" sz="2400" b="1" dirty="0">
              <a:solidFill>
                <a:schemeClr val="accent3"/>
              </a:solidFill>
              <a:cs typeface="+mn-ea"/>
              <a:sym typeface="+mn-lt"/>
            </a:endParaRPr>
          </a:p>
        </p:txBody>
      </p:sp>
      <p:sp>
        <p:nvSpPr>
          <p:cNvPr id="33" name="TextBox 32"/>
          <p:cNvSpPr txBox="1"/>
          <p:nvPr/>
        </p:nvSpPr>
        <p:spPr>
          <a:xfrm>
            <a:off x="3599063" y="1206762"/>
            <a:ext cx="1555662" cy="238527"/>
          </a:xfrm>
          <a:prstGeom prst="rect">
            <a:avLst/>
          </a:prstGeom>
          <a:noFill/>
        </p:spPr>
        <p:txBody>
          <a:bodyPr wrap="square" lIns="68580" tIns="34290" rIns="68580" bIns="34290" rtlCol="0">
            <a:spAutoFit/>
          </a:bodyPr>
          <a:lstStyle/>
          <a:p>
            <a:pPr algn="ctr"/>
            <a:r>
              <a:rPr lang="zh-CN" altLang="en-US" sz="1100" b="1" dirty="0">
                <a:cs typeface="+mn-ea"/>
                <a:sym typeface="+mn-lt"/>
              </a:rPr>
              <a:t>点击输入标题</a:t>
            </a:r>
            <a:endParaRPr lang="id-ID" altLang="zh-CN" sz="1100" b="1" dirty="0">
              <a:cs typeface="+mn-ea"/>
              <a:sym typeface="+mn-lt"/>
            </a:endParaRPr>
          </a:p>
        </p:txBody>
      </p:sp>
      <p:cxnSp>
        <p:nvCxnSpPr>
          <p:cNvPr id="35" name="Straight Connector 34"/>
          <p:cNvCxnSpPr/>
          <p:nvPr/>
        </p:nvCxnSpPr>
        <p:spPr>
          <a:xfrm>
            <a:off x="3584154" y="1218191"/>
            <a:ext cx="0" cy="336042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56921" y="1218191"/>
            <a:ext cx="0" cy="336042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74066" y="1206762"/>
            <a:ext cx="1555662" cy="238527"/>
          </a:xfrm>
          <a:prstGeom prst="rect">
            <a:avLst/>
          </a:prstGeom>
          <a:noFill/>
        </p:spPr>
        <p:txBody>
          <a:bodyPr wrap="square" lIns="68580" tIns="34290" rIns="68580" bIns="34290" rtlCol="0">
            <a:spAutoFit/>
          </a:bodyPr>
          <a:lstStyle/>
          <a:p>
            <a:pPr algn="ctr"/>
            <a:r>
              <a:rPr lang="zh-CN" altLang="en-US" sz="1100" b="1" dirty="0">
                <a:cs typeface="+mn-ea"/>
                <a:sym typeface="+mn-lt"/>
              </a:rPr>
              <a:t>点击输入标题</a:t>
            </a:r>
            <a:endParaRPr lang="id-ID" altLang="zh-CN" sz="1100" b="1" dirty="0">
              <a:cs typeface="+mn-ea"/>
              <a:sym typeface="+mn-lt"/>
            </a:endParaRPr>
          </a:p>
        </p:txBody>
      </p:sp>
      <p:cxnSp>
        <p:nvCxnSpPr>
          <p:cNvPr id="40" name="Straight Connector 39"/>
          <p:cNvCxnSpPr/>
          <p:nvPr/>
        </p:nvCxnSpPr>
        <p:spPr>
          <a:xfrm>
            <a:off x="6729688" y="1218191"/>
            <a:ext cx="0" cy="336042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734961" y="1206762"/>
            <a:ext cx="1555662" cy="238527"/>
          </a:xfrm>
          <a:prstGeom prst="rect">
            <a:avLst/>
          </a:prstGeom>
          <a:noFill/>
        </p:spPr>
        <p:txBody>
          <a:bodyPr wrap="square" lIns="68580" tIns="34290" rIns="68580" bIns="34290" rtlCol="0">
            <a:spAutoFit/>
          </a:bodyPr>
          <a:lstStyle/>
          <a:p>
            <a:pPr algn="ctr"/>
            <a:r>
              <a:rPr lang="zh-CN" altLang="en-US" sz="1100" b="1">
                <a:cs typeface="+mn-ea"/>
                <a:sym typeface="+mn-lt"/>
              </a:rPr>
              <a:t>点击输入标题</a:t>
            </a:r>
            <a:endParaRPr lang="id-ID" altLang="zh-CN" sz="1100" b="1" dirty="0">
              <a:cs typeface="+mn-ea"/>
              <a:sym typeface="+mn-lt"/>
            </a:endParaRPr>
          </a:p>
        </p:txBody>
      </p:sp>
      <p:cxnSp>
        <p:nvCxnSpPr>
          <p:cNvPr id="43" name="Straight Connector 42"/>
          <p:cNvCxnSpPr/>
          <p:nvPr/>
        </p:nvCxnSpPr>
        <p:spPr>
          <a:xfrm>
            <a:off x="8307728" y="1218191"/>
            <a:ext cx="0" cy="336042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26266" y="1448924"/>
            <a:ext cx="7591806"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6884990" y="1653442"/>
            <a:ext cx="1314852" cy="315452"/>
            <a:chOff x="9179987" y="2204589"/>
            <a:chExt cx="1753136" cy="420603"/>
          </a:xfrm>
        </p:grpSpPr>
        <p:sp>
          <p:nvSpPr>
            <p:cNvPr id="49" name="Freeform 17"/>
            <p:cNvSpPr>
              <a:spLocks/>
            </p:cNvSpPr>
            <p:nvPr/>
          </p:nvSpPr>
          <p:spPr bwMode="auto">
            <a:xfrm>
              <a:off x="9179987" y="2204589"/>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 name="Freeform 17"/>
            <p:cNvSpPr>
              <a:spLocks/>
            </p:cNvSpPr>
            <p:nvPr/>
          </p:nvSpPr>
          <p:spPr bwMode="auto">
            <a:xfrm>
              <a:off x="9547414" y="2204589"/>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1" name="Freeform 17"/>
            <p:cNvSpPr>
              <a:spLocks/>
            </p:cNvSpPr>
            <p:nvPr/>
          </p:nvSpPr>
          <p:spPr bwMode="auto">
            <a:xfrm>
              <a:off x="9899120" y="2204589"/>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2" name="Freeform 17"/>
            <p:cNvSpPr>
              <a:spLocks/>
            </p:cNvSpPr>
            <p:nvPr/>
          </p:nvSpPr>
          <p:spPr bwMode="auto">
            <a:xfrm>
              <a:off x="10266547" y="2204589"/>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3" name="Freeform 17"/>
            <p:cNvSpPr>
              <a:spLocks/>
            </p:cNvSpPr>
            <p:nvPr/>
          </p:nvSpPr>
          <p:spPr bwMode="auto">
            <a:xfrm>
              <a:off x="10601359" y="2204589"/>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7" name="Group 46"/>
          <p:cNvGrpSpPr/>
          <p:nvPr/>
        </p:nvGrpSpPr>
        <p:grpSpPr>
          <a:xfrm>
            <a:off x="6855366" y="2019188"/>
            <a:ext cx="1314852" cy="315452"/>
            <a:chOff x="9140488" y="2692250"/>
            <a:chExt cx="1753136" cy="420603"/>
          </a:xfrm>
        </p:grpSpPr>
        <p:sp>
          <p:nvSpPr>
            <p:cNvPr id="68" name="Freeform 17"/>
            <p:cNvSpPr>
              <a:spLocks/>
            </p:cNvSpPr>
            <p:nvPr/>
          </p:nvSpPr>
          <p:spPr bwMode="auto">
            <a:xfrm>
              <a:off x="9140488" y="2692250"/>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9" name="Freeform 17"/>
            <p:cNvSpPr>
              <a:spLocks/>
            </p:cNvSpPr>
            <p:nvPr/>
          </p:nvSpPr>
          <p:spPr bwMode="auto">
            <a:xfrm>
              <a:off x="9507915" y="2692250"/>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0" name="Freeform 17"/>
            <p:cNvSpPr>
              <a:spLocks/>
            </p:cNvSpPr>
            <p:nvPr/>
          </p:nvSpPr>
          <p:spPr bwMode="auto">
            <a:xfrm>
              <a:off x="9859621" y="2692250"/>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1" name="Freeform 17"/>
            <p:cNvSpPr>
              <a:spLocks/>
            </p:cNvSpPr>
            <p:nvPr/>
          </p:nvSpPr>
          <p:spPr bwMode="auto">
            <a:xfrm>
              <a:off x="10227048" y="2692250"/>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Freeform 17"/>
            <p:cNvSpPr>
              <a:spLocks/>
            </p:cNvSpPr>
            <p:nvPr/>
          </p:nvSpPr>
          <p:spPr bwMode="auto">
            <a:xfrm>
              <a:off x="10561860" y="2692250"/>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8" name="Group 47"/>
          <p:cNvGrpSpPr/>
          <p:nvPr/>
        </p:nvGrpSpPr>
        <p:grpSpPr>
          <a:xfrm>
            <a:off x="6855366" y="2745282"/>
            <a:ext cx="1314852" cy="315452"/>
            <a:chOff x="9140488" y="3660375"/>
            <a:chExt cx="1753136" cy="420603"/>
          </a:xfrm>
        </p:grpSpPr>
        <p:sp>
          <p:nvSpPr>
            <p:cNvPr id="76" name="Freeform 17"/>
            <p:cNvSpPr>
              <a:spLocks/>
            </p:cNvSpPr>
            <p:nvPr/>
          </p:nvSpPr>
          <p:spPr bwMode="auto">
            <a:xfrm>
              <a:off x="9140488" y="3660375"/>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7" name="Freeform 17"/>
            <p:cNvSpPr>
              <a:spLocks/>
            </p:cNvSpPr>
            <p:nvPr/>
          </p:nvSpPr>
          <p:spPr bwMode="auto">
            <a:xfrm>
              <a:off x="9507915" y="3660375"/>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8" name="Freeform 17"/>
            <p:cNvSpPr>
              <a:spLocks/>
            </p:cNvSpPr>
            <p:nvPr/>
          </p:nvSpPr>
          <p:spPr bwMode="auto">
            <a:xfrm>
              <a:off x="9859621" y="3660375"/>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9" name="Freeform 17"/>
            <p:cNvSpPr>
              <a:spLocks/>
            </p:cNvSpPr>
            <p:nvPr/>
          </p:nvSpPr>
          <p:spPr bwMode="auto">
            <a:xfrm>
              <a:off x="10227048" y="3660375"/>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0" name="Freeform 17"/>
            <p:cNvSpPr>
              <a:spLocks/>
            </p:cNvSpPr>
            <p:nvPr/>
          </p:nvSpPr>
          <p:spPr bwMode="auto">
            <a:xfrm>
              <a:off x="10561860" y="3660375"/>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4" name="Group 53"/>
          <p:cNvGrpSpPr/>
          <p:nvPr/>
        </p:nvGrpSpPr>
        <p:grpSpPr>
          <a:xfrm>
            <a:off x="6825742" y="3093949"/>
            <a:ext cx="1314852" cy="315452"/>
            <a:chOff x="9100989" y="4125264"/>
            <a:chExt cx="1753136" cy="420603"/>
          </a:xfrm>
        </p:grpSpPr>
        <p:sp>
          <p:nvSpPr>
            <p:cNvPr id="82" name="Freeform 17"/>
            <p:cNvSpPr>
              <a:spLocks/>
            </p:cNvSpPr>
            <p:nvPr/>
          </p:nvSpPr>
          <p:spPr bwMode="auto">
            <a:xfrm>
              <a:off x="9100989" y="412526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Freeform 17"/>
            <p:cNvSpPr>
              <a:spLocks/>
            </p:cNvSpPr>
            <p:nvPr/>
          </p:nvSpPr>
          <p:spPr bwMode="auto">
            <a:xfrm>
              <a:off x="9468416" y="412526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4" name="Freeform 17"/>
            <p:cNvSpPr>
              <a:spLocks/>
            </p:cNvSpPr>
            <p:nvPr/>
          </p:nvSpPr>
          <p:spPr bwMode="auto">
            <a:xfrm>
              <a:off x="9820122" y="412526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5" name="Freeform 17"/>
            <p:cNvSpPr>
              <a:spLocks/>
            </p:cNvSpPr>
            <p:nvPr/>
          </p:nvSpPr>
          <p:spPr bwMode="auto">
            <a:xfrm>
              <a:off x="10187549" y="412526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6" name="Freeform 17"/>
            <p:cNvSpPr>
              <a:spLocks/>
            </p:cNvSpPr>
            <p:nvPr/>
          </p:nvSpPr>
          <p:spPr bwMode="auto">
            <a:xfrm>
              <a:off x="10522361" y="412526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5" name="Group 54"/>
          <p:cNvGrpSpPr/>
          <p:nvPr/>
        </p:nvGrpSpPr>
        <p:grpSpPr>
          <a:xfrm>
            <a:off x="6861438" y="3804940"/>
            <a:ext cx="1314852" cy="315452"/>
            <a:chOff x="9148584" y="5073252"/>
            <a:chExt cx="1753136" cy="420603"/>
          </a:xfrm>
        </p:grpSpPr>
        <p:sp>
          <p:nvSpPr>
            <p:cNvPr id="88" name="Freeform 17"/>
            <p:cNvSpPr>
              <a:spLocks/>
            </p:cNvSpPr>
            <p:nvPr/>
          </p:nvSpPr>
          <p:spPr bwMode="auto">
            <a:xfrm>
              <a:off x="9148584" y="5073252"/>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9" name="Freeform 17"/>
            <p:cNvSpPr>
              <a:spLocks/>
            </p:cNvSpPr>
            <p:nvPr/>
          </p:nvSpPr>
          <p:spPr bwMode="auto">
            <a:xfrm>
              <a:off x="9516011" y="5073252"/>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0" name="Freeform 17"/>
            <p:cNvSpPr>
              <a:spLocks/>
            </p:cNvSpPr>
            <p:nvPr/>
          </p:nvSpPr>
          <p:spPr bwMode="auto">
            <a:xfrm>
              <a:off x="9867717" y="5073252"/>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Freeform 17"/>
            <p:cNvSpPr>
              <a:spLocks/>
            </p:cNvSpPr>
            <p:nvPr/>
          </p:nvSpPr>
          <p:spPr bwMode="auto">
            <a:xfrm>
              <a:off x="10235144" y="5073252"/>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2" name="Freeform 17"/>
            <p:cNvSpPr>
              <a:spLocks/>
            </p:cNvSpPr>
            <p:nvPr/>
          </p:nvSpPr>
          <p:spPr bwMode="auto">
            <a:xfrm>
              <a:off x="10569956" y="5073252"/>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56" name="Group 55"/>
          <p:cNvGrpSpPr/>
          <p:nvPr/>
        </p:nvGrpSpPr>
        <p:grpSpPr>
          <a:xfrm>
            <a:off x="6831814" y="4142996"/>
            <a:ext cx="1314852" cy="315452"/>
            <a:chOff x="9109085" y="5523994"/>
            <a:chExt cx="1753136" cy="420603"/>
          </a:xfrm>
        </p:grpSpPr>
        <p:sp>
          <p:nvSpPr>
            <p:cNvPr id="94" name="Freeform 17"/>
            <p:cNvSpPr>
              <a:spLocks/>
            </p:cNvSpPr>
            <p:nvPr/>
          </p:nvSpPr>
          <p:spPr bwMode="auto">
            <a:xfrm>
              <a:off x="9109085" y="552399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5" name="Freeform 17"/>
            <p:cNvSpPr>
              <a:spLocks/>
            </p:cNvSpPr>
            <p:nvPr/>
          </p:nvSpPr>
          <p:spPr bwMode="auto">
            <a:xfrm>
              <a:off x="9476512" y="552399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6" name="Freeform 17"/>
            <p:cNvSpPr>
              <a:spLocks/>
            </p:cNvSpPr>
            <p:nvPr/>
          </p:nvSpPr>
          <p:spPr bwMode="auto">
            <a:xfrm>
              <a:off x="9828218" y="552399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Freeform 17"/>
            <p:cNvSpPr>
              <a:spLocks/>
            </p:cNvSpPr>
            <p:nvPr/>
          </p:nvSpPr>
          <p:spPr bwMode="auto">
            <a:xfrm>
              <a:off x="10195645" y="552399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8" name="Freeform 17"/>
            <p:cNvSpPr>
              <a:spLocks/>
            </p:cNvSpPr>
            <p:nvPr/>
          </p:nvSpPr>
          <p:spPr bwMode="auto">
            <a:xfrm>
              <a:off x="10530457" y="5523994"/>
              <a:ext cx="331764" cy="420603"/>
            </a:xfrm>
            <a:custGeom>
              <a:avLst/>
              <a:gdLst>
                <a:gd name="T0" fmla="*/ 99 w 143"/>
                <a:gd name="T1" fmla="*/ 108 h 182"/>
                <a:gd name="T2" fmla="*/ 39 w 143"/>
                <a:gd name="T3" fmla="*/ 128 h 182"/>
                <a:gd name="T4" fmla="*/ 31 w 143"/>
                <a:gd name="T5" fmla="*/ 177 h 182"/>
                <a:gd name="T6" fmla="*/ 30 w 143"/>
                <a:gd name="T7" fmla="*/ 181 h 182"/>
                <a:gd name="T8" fmla="*/ 26 w 143"/>
                <a:gd name="T9" fmla="*/ 182 h 182"/>
                <a:gd name="T10" fmla="*/ 4 w 143"/>
                <a:gd name="T11" fmla="*/ 180 h 182"/>
                <a:gd name="T12" fmla="*/ 1 w 143"/>
                <a:gd name="T13" fmla="*/ 178 h 182"/>
                <a:gd name="T14" fmla="*/ 0 w 143"/>
                <a:gd name="T15" fmla="*/ 174 h 182"/>
                <a:gd name="T16" fmla="*/ 25 w 143"/>
                <a:gd name="T17" fmla="*/ 133 h 182"/>
                <a:gd name="T18" fmla="*/ 45 w 143"/>
                <a:gd name="T19" fmla="*/ 110 h 182"/>
                <a:gd name="T20" fmla="*/ 88 w 143"/>
                <a:gd name="T21" fmla="*/ 59 h 182"/>
                <a:gd name="T22" fmla="*/ 88 w 143"/>
                <a:gd name="T23" fmla="*/ 54 h 182"/>
                <a:gd name="T24" fmla="*/ 82 w 143"/>
                <a:gd name="T25" fmla="*/ 54 h 182"/>
                <a:gd name="T26" fmla="*/ 18 w 143"/>
                <a:gd name="T27" fmla="*/ 108 h 182"/>
                <a:gd name="T28" fmla="*/ 17 w 143"/>
                <a:gd name="T29" fmla="*/ 109 h 182"/>
                <a:gd name="T30" fmla="*/ 16 w 143"/>
                <a:gd name="T31" fmla="*/ 108 h 182"/>
                <a:gd name="T32" fmla="*/ 34 w 143"/>
                <a:gd name="T33" fmla="*/ 43 h 182"/>
                <a:gd name="T34" fmla="*/ 131 w 143"/>
                <a:gd name="T35" fmla="*/ 10 h 182"/>
                <a:gd name="T36" fmla="*/ 99 w 143"/>
                <a:gd name="T37" fmla="*/ 10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82">
                  <a:moveTo>
                    <a:pt x="99" y="108"/>
                  </a:moveTo>
                  <a:cubicBezTo>
                    <a:pt x="76" y="130"/>
                    <a:pt x="55" y="135"/>
                    <a:pt x="39" y="128"/>
                  </a:cubicBezTo>
                  <a:cubicBezTo>
                    <a:pt x="26" y="147"/>
                    <a:pt x="28" y="167"/>
                    <a:pt x="31" y="177"/>
                  </a:cubicBezTo>
                  <a:cubicBezTo>
                    <a:pt x="31" y="178"/>
                    <a:pt x="31" y="180"/>
                    <a:pt x="30" y="181"/>
                  </a:cubicBezTo>
                  <a:cubicBezTo>
                    <a:pt x="29" y="182"/>
                    <a:pt x="27" y="182"/>
                    <a:pt x="26" y="182"/>
                  </a:cubicBezTo>
                  <a:cubicBezTo>
                    <a:pt x="4" y="180"/>
                    <a:pt x="4" y="180"/>
                    <a:pt x="4" y="180"/>
                  </a:cubicBezTo>
                  <a:cubicBezTo>
                    <a:pt x="3" y="180"/>
                    <a:pt x="2" y="179"/>
                    <a:pt x="1" y="178"/>
                  </a:cubicBezTo>
                  <a:cubicBezTo>
                    <a:pt x="0" y="177"/>
                    <a:pt x="0" y="176"/>
                    <a:pt x="0" y="174"/>
                  </a:cubicBezTo>
                  <a:cubicBezTo>
                    <a:pt x="8" y="155"/>
                    <a:pt x="25" y="133"/>
                    <a:pt x="25" y="133"/>
                  </a:cubicBezTo>
                  <a:cubicBezTo>
                    <a:pt x="45" y="110"/>
                    <a:pt x="45" y="110"/>
                    <a:pt x="45" y="110"/>
                  </a:cubicBezTo>
                  <a:cubicBezTo>
                    <a:pt x="88" y="59"/>
                    <a:pt x="88" y="59"/>
                    <a:pt x="88" y="59"/>
                  </a:cubicBezTo>
                  <a:cubicBezTo>
                    <a:pt x="89" y="58"/>
                    <a:pt x="89" y="56"/>
                    <a:pt x="88" y="54"/>
                  </a:cubicBezTo>
                  <a:cubicBezTo>
                    <a:pt x="87" y="53"/>
                    <a:pt x="84" y="52"/>
                    <a:pt x="82" y="54"/>
                  </a:cubicBezTo>
                  <a:cubicBezTo>
                    <a:pt x="18" y="108"/>
                    <a:pt x="18" y="108"/>
                    <a:pt x="18" y="108"/>
                  </a:cubicBezTo>
                  <a:cubicBezTo>
                    <a:pt x="18" y="109"/>
                    <a:pt x="17" y="109"/>
                    <a:pt x="17" y="109"/>
                  </a:cubicBezTo>
                  <a:cubicBezTo>
                    <a:pt x="17" y="109"/>
                    <a:pt x="16" y="108"/>
                    <a:pt x="16" y="108"/>
                  </a:cubicBezTo>
                  <a:cubicBezTo>
                    <a:pt x="6" y="91"/>
                    <a:pt x="9" y="68"/>
                    <a:pt x="34" y="43"/>
                  </a:cubicBezTo>
                  <a:cubicBezTo>
                    <a:pt x="64" y="14"/>
                    <a:pt x="121" y="0"/>
                    <a:pt x="131" y="10"/>
                  </a:cubicBezTo>
                  <a:cubicBezTo>
                    <a:pt x="143" y="22"/>
                    <a:pt x="128" y="78"/>
                    <a:pt x="99" y="108"/>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4" name="Group 33"/>
          <p:cNvGrpSpPr/>
          <p:nvPr/>
        </p:nvGrpSpPr>
        <p:grpSpPr>
          <a:xfrm>
            <a:off x="5233536" y="1679120"/>
            <a:ext cx="1436725" cy="264095"/>
            <a:chOff x="6978047" y="2238827"/>
            <a:chExt cx="1915633" cy="352126"/>
          </a:xfrm>
        </p:grpSpPr>
        <p:sp>
          <p:nvSpPr>
            <p:cNvPr id="376" name="Freeform 31"/>
            <p:cNvSpPr>
              <a:spLocks noEditPoints="1"/>
            </p:cNvSpPr>
            <p:nvPr/>
          </p:nvSpPr>
          <p:spPr bwMode="auto">
            <a:xfrm>
              <a:off x="6978047" y="2238827"/>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77" name="Freeform 31"/>
            <p:cNvSpPr>
              <a:spLocks noEditPoints="1"/>
            </p:cNvSpPr>
            <p:nvPr/>
          </p:nvSpPr>
          <p:spPr bwMode="auto">
            <a:xfrm>
              <a:off x="7368905" y="2238827"/>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78" name="Freeform 31"/>
            <p:cNvSpPr>
              <a:spLocks noEditPoints="1"/>
            </p:cNvSpPr>
            <p:nvPr/>
          </p:nvSpPr>
          <p:spPr bwMode="auto">
            <a:xfrm>
              <a:off x="7757141" y="2238827"/>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79" name="Freeform 31"/>
            <p:cNvSpPr>
              <a:spLocks noEditPoints="1"/>
            </p:cNvSpPr>
            <p:nvPr/>
          </p:nvSpPr>
          <p:spPr bwMode="auto">
            <a:xfrm>
              <a:off x="8147999" y="2238827"/>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0" name="Freeform 31"/>
            <p:cNvSpPr>
              <a:spLocks noEditPoints="1"/>
            </p:cNvSpPr>
            <p:nvPr/>
          </p:nvSpPr>
          <p:spPr bwMode="auto">
            <a:xfrm>
              <a:off x="8541553" y="2238827"/>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6" name="Group 35"/>
          <p:cNvGrpSpPr/>
          <p:nvPr/>
        </p:nvGrpSpPr>
        <p:grpSpPr>
          <a:xfrm>
            <a:off x="5233536" y="2044866"/>
            <a:ext cx="1436725" cy="264095"/>
            <a:chOff x="6978047" y="2726488"/>
            <a:chExt cx="1915633" cy="352126"/>
          </a:xfrm>
        </p:grpSpPr>
        <p:sp>
          <p:nvSpPr>
            <p:cNvPr id="383" name="Freeform 31"/>
            <p:cNvSpPr>
              <a:spLocks noEditPoints="1"/>
            </p:cNvSpPr>
            <p:nvPr/>
          </p:nvSpPr>
          <p:spPr bwMode="auto">
            <a:xfrm>
              <a:off x="6978047" y="2726488"/>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4" name="Freeform 31"/>
            <p:cNvSpPr>
              <a:spLocks noEditPoints="1"/>
            </p:cNvSpPr>
            <p:nvPr/>
          </p:nvSpPr>
          <p:spPr bwMode="auto">
            <a:xfrm>
              <a:off x="7368905" y="2726488"/>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5" name="Freeform 31"/>
            <p:cNvSpPr>
              <a:spLocks noEditPoints="1"/>
            </p:cNvSpPr>
            <p:nvPr/>
          </p:nvSpPr>
          <p:spPr bwMode="auto">
            <a:xfrm>
              <a:off x="7757141" y="2726488"/>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6" name="Freeform 31"/>
            <p:cNvSpPr>
              <a:spLocks noEditPoints="1"/>
            </p:cNvSpPr>
            <p:nvPr/>
          </p:nvSpPr>
          <p:spPr bwMode="auto">
            <a:xfrm>
              <a:off x="8147999" y="2726488"/>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87" name="Freeform 31"/>
            <p:cNvSpPr>
              <a:spLocks noEditPoints="1"/>
            </p:cNvSpPr>
            <p:nvPr/>
          </p:nvSpPr>
          <p:spPr bwMode="auto">
            <a:xfrm>
              <a:off x="8541553" y="2726488"/>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9" name="Group 38"/>
          <p:cNvGrpSpPr/>
          <p:nvPr/>
        </p:nvGrpSpPr>
        <p:grpSpPr>
          <a:xfrm>
            <a:off x="5233536" y="2770960"/>
            <a:ext cx="1436725" cy="264095"/>
            <a:chOff x="6978047" y="3694613"/>
            <a:chExt cx="1915633" cy="352126"/>
          </a:xfrm>
        </p:grpSpPr>
        <p:sp>
          <p:nvSpPr>
            <p:cNvPr id="389" name="Freeform 31"/>
            <p:cNvSpPr>
              <a:spLocks noEditPoints="1"/>
            </p:cNvSpPr>
            <p:nvPr/>
          </p:nvSpPr>
          <p:spPr bwMode="auto">
            <a:xfrm>
              <a:off x="6978047" y="3694613"/>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0" name="Freeform 31"/>
            <p:cNvSpPr>
              <a:spLocks noEditPoints="1"/>
            </p:cNvSpPr>
            <p:nvPr/>
          </p:nvSpPr>
          <p:spPr bwMode="auto">
            <a:xfrm>
              <a:off x="7368905" y="3694613"/>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1" name="Freeform 31"/>
            <p:cNvSpPr>
              <a:spLocks noEditPoints="1"/>
            </p:cNvSpPr>
            <p:nvPr/>
          </p:nvSpPr>
          <p:spPr bwMode="auto">
            <a:xfrm>
              <a:off x="7757141" y="3694613"/>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2" name="Freeform 31"/>
            <p:cNvSpPr>
              <a:spLocks noEditPoints="1"/>
            </p:cNvSpPr>
            <p:nvPr/>
          </p:nvSpPr>
          <p:spPr bwMode="auto">
            <a:xfrm>
              <a:off x="8147999" y="3694613"/>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3" name="Freeform 31"/>
            <p:cNvSpPr>
              <a:spLocks noEditPoints="1"/>
            </p:cNvSpPr>
            <p:nvPr/>
          </p:nvSpPr>
          <p:spPr bwMode="auto">
            <a:xfrm>
              <a:off x="8541553" y="3694613"/>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1" name="Group 40"/>
          <p:cNvGrpSpPr/>
          <p:nvPr/>
        </p:nvGrpSpPr>
        <p:grpSpPr>
          <a:xfrm>
            <a:off x="5233536" y="3119626"/>
            <a:ext cx="1436725" cy="264095"/>
            <a:chOff x="6978047" y="4159502"/>
            <a:chExt cx="1915633" cy="352126"/>
          </a:xfrm>
        </p:grpSpPr>
        <p:sp>
          <p:nvSpPr>
            <p:cNvPr id="395" name="Freeform 31"/>
            <p:cNvSpPr>
              <a:spLocks noEditPoints="1"/>
            </p:cNvSpPr>
            <p:nvPr/>
          </p:nvSpPr>
          <p:spPr bwMode="auto">
            <a:xfrm>
              <a:off x="6978047" y="415950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6" name="Freeform 31"/>
            <p:cNvSpPr>
              <a:spLocks noEditPoints="1"/>
            </p:cNvSpPr>
            <p:nvPr/>
          </p:nvSpPr>
          <p:spPr bwMode="auto">
            <a:xfrm>
              <a:off x="7368905" y="415950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7" name="Freeform 31"/>
            <p:cNvSpPr>
              <a:spLocks noEditPoints="1"/>
            </p:cNvSpPr>
            <p:nvPr/>
          </p:nvSpPr>
          <p:spPr bwMode="auto">
            <a:xfrm>
              <a:off x="7757141" y="415950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8" name="Freeform 31"/>
            <p:cNvSpPr>
              <a:spLocks noEditPoints="1"/>
            </p:cNvSpPr>
            <p:nvPr/>
          </p:nvSpPr>
          <p:spPr bwMode="auto">
            <a:xfrm>
              <a:off x="8147999" y="415950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9" name="Freeform 31"/>
            <p:cNvSpPr>
              <a:spLocks noEditPoints="1"/>
            </p:cNvSpPr>
            <p:nvPr/>
          </p:nvSpPr>
          <p:spPr bwMode="auto">
            <a:xfrm>
              <a:off x="8541553" y="415950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4" name="Group 43"/>
          <p:cNvGrpSpPr/>
          <p:nvPr/>
        </p:nvGrpSpPr>
        <p:grpSpPr>
          <a:xfrm>
            <a:off x="5233536" y="3830617"/>
            <a:ext cx="1436725" cy="264095"/>
            <a:chOff x="6978047" y="5107490"/>
            <a:chExt cx="1915633" cy="352126"/>
          </a:xfrm>
        </p:grpSpPr>
        <p:sp>
          <p:nvSpPr>
            <p:cNvPr id="401" name="Freeform 31"/>
            <p:cNvSpPr>
              <a:spLocks noEditPoints="1"/>
            </p:cNvSpPr>
            <p:nvPr/>
          </p:nvSpPr>
          <p:spPr bwMode="auto">
            <a:xfrm>
              <a:off x="6978047" y="5107490"/>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2" name="Freeform 31"/>
            <p:cNvSpPr>
              <a:spLocks noEditPoints="1"/>
            </p:cNvSpPr>
            <p:nvPr/>
          </p:nvSpPr>
          <p:spPr bwMode="auto">
            <a:xfrm>
              <a:off x="7368905" y="5107490"/>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3" name="Freeform 31"/>
            <p:cNvSpPr>
              <a:spLocks noEditPoints="1"/>
            </p:cNvSpPr>
            <p:nvPr/>
          </p:nvSpPr>
          <p:spPr bwMode="auto">
            <a:xfrm>
              <a:off x="7757141" y="5107490"/>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4" name="Freeform 31"/>
            <p:cNvSpPr>
              <a:spLocks noEditPoints="1"/>
            </p:cNvSpPr>
            <p:nvPr/>
          </p:nvSpPr>
          <p:spPr bwMode="auto">
            <a:xfrm>
              <a:off x="8147999" y="5107490"/>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5" name="Freeform 31"/>
            <p:cNvSpPr>
              <a:spLocks noEditPoints="1"/>
            </p:cNvSpPr>
            <p:nvPr/>
          </p:nvSpPr>
          <p:spPr bwMode="auto">
            <a:xfrm>
              <a:off x="8541553" y="5107490"/>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5" name="Group 44"/>
          <p:cNvGrpSpPr/>
          <p:nvPr/>
        </p:nvGrpSpPr>
        <p:grpSpPr>
          <a:xfrm>
            <a:off x="5233536" y="4168674"/>
            <a:ext cx="1436725" cy="264095"/>
            <a:chOff x="6978047" y="5558232"/>
            <a:chExt cx="1915633" cy="352126"/>
          </a:xfrm>
        </p:grpSpPr>
        <p:sp>
          <p:nvSpPr>
            <p:cNvPr id="407" name="Freeform 31"/>
            <p:cNvSpPr>
              <a:spLocks noEditPoints="1"/>
            </p:cNvSpPr>
            <p:nvPr/>
          </p:nvSpPr>
          <p:spPr bwMode="auto">
            <a:xfrm>
              <a:off x="6978047" y="555823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8" name="Freeform 31"/>
            <p:cNvSpPr>
              <a:spLocks noEditPoints="1"/>
            </p:cNvSpPr>
            <p:nvPr/>
          </p:nvSpPr>
          <p:spPr bwMode="auto">
            <a:xfrm>
              <a:off x="7368905" y="555823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9" name="Freeform 31"/>
            <p:cNvSpPr>
              <a:spLocks noEditPoints="1"/>
            </p:cNvSpPr>
            <p:nvPr/>
          </p:nvSpPr>
          <p:spPr bwMode="auto">
            <a:xfrm>
              <a:off x="7757141" y="555823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10" name="Freeform 31"/>
            <p:cNvSpPr>
              <a:spLocks noEditPoints="1"/>
            </p:cNvSpPr>
            <p:nvPr/>
          </p:nvSpPr>
          <p:spPr bwMode="auto">
            <a:xfrm>
              <a:off x="8147999" y="555823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11" name="Freeform 31"/>
            <p:cNvSpPr>
              <a:spLocks noEditPoints="1"/>
            </p:cNvSpPr>
            <p:nvPr/>
          </p:nvSpPr>
          <p:spPr bwMode="auto">
            <a:xfrm>
              <a:off x="8541553" y="5558232"/>
              <a:ext cx="352127" cy="352126"/>
            </a:xfrm>
            <a:custGeom>
              <a:avLst/>
              <a:gdLst>
                <a:gd name="T0" fmla="*/ 819 w 1638"/>
                <a:gd name="T1" fmla="*/ 0 h 1638"/>
                <a:gd name="T2" fmla="*/ 0 w 1638"/>
                <a:gd name="T3" fmla="*/ 819 h 1638"/>
                <a:gd name="T4" fmla="*/ 819 w 1638"/>
                <a:gd name="T5" fmla="*/ 1638 h 1638"/>
                <a:gd name="T6" fmla="*/ 1638 w 1638"/>
                <a:gd name="T7" fmla="*/ 819 h 1638"/>
                <a:gd name="T8" fmla="*/ 819 w 1638"/>
                <a:gd name="T9" fmla="*/ 0 h 1638"/>
                <a:gd name="T10" fmla="*/ 1043 w 1638"/>
                <a:gd name="T11" fmla="*/ 1135 h 1638"/>
                <a:gd name="T12" fmla="*/ 868 w 1638"/>
                <a:gd name="T13" fmla="*/ 1215 h 1638"/>
                <a:gd name="T14" fmla="*/ 868 w 1638"/>
                <a:gd name="T15" fmla="*/ 1331 h 1638"/>
                <a:gd name="T16" fmla="*/ 771 w 1638"/>
                <a:gd name="T17" fmla="*/ 1331 h 1638"/>
                <a:gd name="T18" fmla="*/ 771 w 1638"/>
                <a:gd name="T19" fmla="*/ 1216 h 1638"/>
                <a:gd name="T20" fmla="*/ 535 w 1638"/>
                <a:gd name="T21" fmla="*/ 995 h 1638"/>
                <a:gd name="T22" fmla="*/ 685 w 1638"/>
                <a:gd name="T23" fmla="*/ 956 h 1638"/>
                <a:gd name="T24" fmla="*/ 823 w 1638"/>
                <a:gd name="T25" fmla="*/ 1082 h 1638"/>
                <a:gd name="T26" fmla="*/ 904 w 1638"/>
                <a:gd name="T27" fmla="*/ 1055 h 1638"/>
                <a:gd name="T28" fmla="*/ 930 w 1638"/>
                <a:gd name="T29" fmla="*/ 990 h 1638"/>
                <a:gd name="T30" fmla="*/ 904 w 1638"/>
                <a:gd name="T31" fmla="*/ 929 h 1638"/>
                <a:gd name="T32" fmla="*/ 789 w 1638"/>
                <a:gd name="T33" fmla="*/ 877 h 1638"/>
                <a:gd name="T34" fmla="*/ 664 w 1638"/>
                <a:gd name="T35" fmla="*/ 823 h 1638"/>
                <a:gd name="T36" fmla="*/ 591 w 1638"/>
                <a:gd name="T37" fmla="*/ 747 h 1638"/>
                <a:gd name="T38" fmla="*/ 563 w 1638"/>
                <a:gd name="T39" fmla="*/ 633 h 1638"/>
                <a:gd name="T40" fmla="*/ 613 w 1638"/>
                <a:gd name="T41" fmla="*/ 480 h 1638"/>
                <a:gd name="T42" fmla="*/ 771 w 1638"/>
                <a:gd name="T43" fmla="*/ 397 h 1638"/>
                <a:gd name="T44" fmla="*/ 771 w 1638"/>
                <a:gd name="T45" fmla="*/ 307 h 1638"/>
                <a:gd name="T46" fmla="*/ 868 w 1638"/>
                <a:gd name="T47" fmla="*/ 307 h 1638"/>
                <a:gd name="T48" fmla="*/ 868 w 1638"/>
                <a:gd name="T49" fmla="*/ 397 h 1638"/>
                <a:gd name="T50" fmla="*/ 1079 w 1638"/>
                <a:gd name="T51" fmla="*/ 581 h 1638"/>
                <a:gd name="T52" fmla="*/ 945 w 1638"/>
                <a:gd name="T53" fmla="*/ 635 h 1638"/>
                <a:gd name="T54" fmla="*/ 824 w 1638"/>
                <a:gd name="T55" fmla="*/ 523 h 1638"/>
                <a:gd name="T56" fmla="*/ 758 w 1638"/>
                <a:gd name="T57" fmla="*/ 548 h 1638"/>
                <a:gd name="T58" fmla="*/ 733 w 1638"/>
                <a:gd name="T59" fmla="*/ 609 h 1638"/>
                <a:gd name="T60" fmla="*/ 757 w 1638"/>
                <a:gd name="T61" fmla="*/ 665 h 1638"/>
                <a:gd name="T62" fmla="*/ 860 w 1638"/>
                <a:gd name="T63" fmla="*/ 714 h 1638"/>
                <a:gd name="T64" fmla="*/ 995 w 1638"/>
                <a:gd name="T65" fmla="*/ 773 h 1638"/>
                <a:gd name="T66" fmla="*/ 1074 w 1638"/>
                <a:gd name="T67" fmla="*/ 851 h 1638"/>
                <a:gd name="T68" fmla="*/ 1103 w 1638"/>
                <a:gd name="T69" fmla="*/ 966 h 1638"/>
                <a:gd name="T70" fmla="*/ 1043 w 1638"/>
                <a:gd name="T71" fmla="*/ 1135 h 1638"/>
                <a:gd name="T72" fmla="*/ 1043 w 1638"/>
                <a:gd name="T73" fmla="*/ 1135 h 1638"/>
                <a:gd name="T74" fmla="*/ 1043 w 1638"/>
                <a:gd name="T75" fmla="*/ 113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638">
                  <a:moveTo>
                    <a:pt x="819" y="0"/>
                  </a:moveTo>
                  <a:cubicBezTo>
                    <a:pt x="367" y="0"/>
                    <a:pt x="0" y="367"/>
                    <a:pt x="0" y="819"/>
                  </a:cubicBezTo>
                  <a:cubicBezTo>
                    <a:pt x="0" y="1272"/>
                    <a:pt x="367" y="1638"/>
                    <a:pt x="819" y="1638"/>
                  </a:cubicBezTo>
                  <a:cubicBezTo>
                    <a:pt x="1272" y="1638"/>
                    <a:pt x="1638" y="1272"/>
                    <a:pt x="1638" y="819"/>
                  </a:cubicBezTo>
                  <a:cubicBezTo>
                    <a:pt x="1638" y="367"/>
                    <a:pt x="1272" y="0"/>
                    <a:pt x="819" y="0"/>
                  </a:cubicBezTo>
                  <a:close/>
                  <a:moveTo>
                    <a:pt x="1043" y="1135"/>
                  </a:moveTo>
                  <a:cubicBezTo>
                    <a:pt x="1002" y="1181"/>
                    <a:pt x="944" y="1207"/>
                    <a:pt x="868" y="1215"/>
                  </a:cubicBezTo>
                  <a:cubicBezTo>
                    <a:pt x="868" y="1331"/>
                    <a:pt x="868" y="1331"/>
                    <a:pt x="868" y="1331"/>
                  </a:cubicBezTo>
                  <a:cubicBezTo>
                    <a:pt x="771" y="1331"/>
                    <a:pt x="771" y="1331"/>
                    <a:pt x="771" y="1331"/>
                  </a:cubicBezTo>
                  <a:cubicBezTo>
                    <a:pt x="771" y="1216"/>
                    <a:pt x="771" y="1216"/>
                    <a:pt x="771" y="1216"/>
                  </a:cubicBezTo>
                  <a:cubicBezTo>
                    <a:pt x="644" y="1203"/>
                    <a:pt x="566" y="1129"/>
                    <a:pt x="535" y="995"/>
                  </a:cubicBezTo>
                  <a:cubicBezTo>
                    <a:pt x="685" y="956"/>
                    <a:pt x="685" y="956"/>
                    <a:pt x="685" y="956"/>
                  </a:cubicBezTo>
                  <a:cubicBezTo>
                    <a:pt x="699" y="1040"/>
                    <a:pt x="745" y="1082"/>
                    <a:pt x="823" y="1082"/>
                  </a:cubicBezTo>
                  <a:cubicBezTo>
                    <a:pt x="860" y="1082"/>
                    <a:pt x="887" y="1073"/>
                    <a:pt x="904" y="1055"/>
                  </a:cubicBezTo>
                  <a:cubicBezTo>
                    <a:pt x="921" y="1037"/>
                    <a:pt x="930" y="1015"/>
                    <a:pt x="930" y="990"/>
                  </a:cubicBezTo>
                  <a:cubicBezTo>
                    <a:pt x="930" y="963"/>
                    <a:pt x="921" y="943"/>
                    <a:pt x="904" y="929"/>
                  </a:cubicBezTo>
                  <a:cubicBezTo>
                    <a:pt x="887" y="916"/>
                    <a:pt x="849" y="898"/>
                    <a:pt x="789" y="877"/>
                  </a:cubicBezTo>
                  <a:cubicBezTo>
                    <a:pt x="736" y="859"/>
                    <a:pt x="694" y="841"/>
                    <a:pt x="664" y="823"/>
                  </a:cubicBezTo>
                  <a:cubicBezTo>
                    <a:pt x="634" y="805"/>
                    <a:pt x="610" y="779"/>
                    <a:pt x="591" y="747"/>
                  </a:cubicBezTo>
                  <a:cubicBezTo>
                    <a:pt x="572" y="714"/>
                    <a:pt x="563" y="676"/>
                    <a:pt x="563" y="633"/>
                  </a:cubicBezTo>
                  <a:cubicBezTo>
                    <a:pt x="563" y="576"/>
                    <a:pt x="580" y="525"/>
                    <a:pt x="613" y="480"/>
                  </a:cubicBezTo>
                  <a:cubicBezTo>
                    <a:pt x="647" y="434"/>
                    <a:pt x="699" y="407"/>
                    <a:pt x="771" y="397"/>
                  </a:cubicBezTo>
                  <a:cubicBezTo>
                    <a:pt x="771" y="307"/>
                    <a:pt x="771" y="307"/>
                    <a:pt x="771" y="307"/>
                  </a:cubicBezTo>
                  <a:cubicBezTo>
                    <a:pt x="868" y="307"/>
                    <a:pt x="868" y="307"/>
                    <a:pt x="868" y="307"/>
                  </a:cubicBezTo>
                  <a:cubicBezTo>
                    <a:pt x="868" y="397"/>
                    <a:pt x="868" y="397"/>
                    <a:pt x="868" y="397"/>
                  </a:cubicBezTo>
                  <a:cubicBezTo>
                    <a:pt x="976" y="410"/>
                    <a:pt x="1047" y="471"/>
                    <a:pt x="1079" y="581"/>
                  </a:cubicBezTo>
                  <a:cubicBezTo>
                    <a:pt x="945" y="635"/>
                    <a:pt x="945" y="635"/>
                    <a:pt x="945" y="635"/>
                  </a:cubicBezTo>
                  <a:cubicBezTo>
                    <a:pt x="919" y="560"/>
                    <a:pt x="879" y="523"/>
                    <a:pt x="824" y="523"/>
                  </a:cubicBezTo>
                  <a:cubicBezTo>
                    <a:pt x="797" y="523"/>
                    <a:pt x="775" y="531"/>
                    <a:pt x="758" y="548"/>
                  </a:cubicBezTo>
                  <a:cubicBezTo>
                    <a:pt x="742" y="565"/>
                    <a:pt x="733" y="585"/>
                    <a:pt x="733" y="609"/>
                  </a:cubicBezTo>
                  <a:cubicBezTo>
                    <a:pt x="733" y="633"/>
                    <a:pt x="741" y="652"/>
                    <a:pt x="757" y="665"/>
                  </a:cubicBezTo>
                  <a:cubicBezTo>
                    <a:pt x="773" y="678"/>
                    <a:pt x="807" y="694"/>
                    <a:pt x="860" y="714"/>
                  </a:cubicBezTo>
                  <a:cubicBezTo>
                    <a:pt x="917" y="735"/>
                    <a:pt x="963" y="754"/>
                    <a:pt x="995" y="773"/>
                  </a:cubicBezTo>
                  <a:cubicBezTo>
                    <a:pt x="1028" y="792"/>
                    <a:pt x="1054" y="818"/>
                    <a:pt x="1074" y="851"/>
                  </a:cubicBezTo>
                  <a:cubicBezTo>
                    <a:pt x="1093" y="884"/>
                    <a:pt x="1103" y="922"/>
                    <a:pt x="1103" y="966"/>
                  </a:cubicBezTo>
                  <a:cubicBezTo>
                    <a:pt x="1103" y="1034"/>
                    <a:pt x="1083" y="1090"/>
                    <a:pt x="1043" y="1135"/>
                  </a:cubicBezTo>
                  <a:close/>
                  <a:moveTo>
                    <a:pt x="1043" y="1135"/>
                  </a:moveTo>
                  <a:cubicBezTo>
                    <a:pt x="1043" y="1135"/>
                    <a:pt x="1043" y="1135"/>
                    <a:pt x="1043" y="1135"/>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 name="Group 3"/>
          <p:cNvGrpSpPr/>
          <p:nvPr/>
        </p:nvGrpSpPr>
        <p:grpSpPr>
          <a:xfrm>
            <a:off x="3679724" y="1684366"/>
            <a:ext cx="1391499" cy="253604"/>
            <a:chOff x="4906298" y="2245821"/>
            <a:chExt cx="1855332" cy="338138"/>
          </a:xfrm>
        </p:grpSpPr>
        <p:grpSp>
          <p:nvGrpSpPr>
            <p:cNvPr id="414" name="Group 413"/>
            <p:cNvGrpSpPr/>
            <p:nvPr/>
          </p:nvGrpSpPr>
          <p:grpSpPr>
            <a:xfrm>
              <a:off x="4906298" y="2245821"/>
              <a:ext cx="333375" cy="338138"/>
              <a:chOff x="6972300" y="2209800"/>
              <a:chExt cx="333375" cy="338138"/>
            </a:xfrm>
            <a:solidFill>
              <a:schemeClr val="accent4"/>
            </a:solidFill>
          </p:grpSpPr>
          <p:sp>
            <p:nvSpPr>
              <p:cNvPr id="50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15" name="Group 414"/>
            <p:cNvGrpSpPr/>
            <p:nvPr/>
          </p:nvGrpSpPr>
          <p:grpSpPr>
            <a:xfrm>
              <a:off x="5287132" y="2245821"/>
              <a:ext cx="333375" cy="338138"/>
              <a:chOff x="6972300" y="2209800"/>
              <a:chExt cx="333375" cy="338138"/>
            </a:xfrm>
            <a:solidFill>
              <a:schemeClr val="accent4"/>
            </a:solidFill>
          </p:grpSpPr>
          <p:sp>
            <p:nvSpPr>
              <p:cNvPr id="50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16" name="Group 415"/>
            <p:cNvGrpSpPr/>
            <p:nvPr/>
          </p:nvGrpSpPr>
          <p:grpSpPr>
            <a:xfrm>
              <a:off x="5667966" y="2245821"/>
              <a:ext cx="333375" cy="338138"/>
              <a:chOff x="6972300" y="2209800"/>
              <a:chExt cx="333375" cy="338138"/>
            </a:xfrm>
            <a:solidFill>
              <a:schemeClr val="tx1">
                <a:lumMod val="20000"/>
                <a:lumOff val="80000"/>
              </a:schemeClr>
            </a:solidFill>
          </p:grpSpPr>
          <p:sp>
            <p:nvSpPr>
              <p:cNvPr id="49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17" name="Group 416"/>
            <p:cNvGrpSpPr/>
            <p:nvPr/>
          </p:nvGrpSpPr>
          <p:grpSpPr>
            <a:xfrm>
              <a:off x="6048800" y="2245821"/>
              <a:ext cx="333375" cy="338138"/>
              <a:chOff x="6972300" y="2209800"/>
              <a:chExt cx="333375" cy="338138"/>
            </a:xfrm>
            <a:solidFill>
              <a:schemeClr val="tx1">
                <a:lumMod val="20000"/>
                <a:lumOff val="80000"/>
              </a:schemeClr>
            </a:solidFill>
          </p:grpSpPr>
          <p:sp>
            <p:nvSpPr>
              <p:cNvPr id="49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18" name="Group 417"/>
            <p:cNvGrpSpPr/>
            <p:nvPr/>
          </p:nvGrpSpPr>
          <p:grpSpPr>
            <a:xfrm>
              <a:off x="6428255" y="2245821"/>
              <a:ext cx="333375" cy="338138"/>
              <a:chOff x="6972300" y="2209800"/>
              <a:chExt cx="333375" cy="338138"/>
            </a:xfrm>
            <a:solidFill>
              <a:schemeClr val="tx1">
                <a:lumMod val="20000"/>
                <a:lumOff val="80000"/>
              </a:schemeClr>
            </a:solidFill>
          </p:grpSpPr>
          <p:sp>
            <p:nvSpPr>
              <p:cNvPr id="49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5" name="Group 4"/>
          <p:cNvGrpSpPr/>
          <p:nvPr/>
        </p:nvGrpSpPr>
        <p:grpSpPr>
          <a:xfrm>
            <a:off x="3679724" y="2050111"/>
            <a:ext cx="1391499" cy="253604"/>
            <a:chOff x="4906298" y="2733482"/>
            <a:chExt cx="1855332" cy="338138"/>
          </a:xfrm>
        </p:grpSpPr>
        <p:grpSp>
          <p:nvGrpSpPr>
            <p:cNvPr id="419" name="Group 418"/>
            <p:cNvGrpSpPr/>
            <p:nvPr/>
          </p:nvGrpSpPr>
          <p:grpSpPr>
            <a:xfrm>
              <a:off x="4906298" y="2733482"/>
              <a:ext cx="333375" cy="338138"/>
              <a:chOff x="6972300" y="2209800"/>
              <a:chExt cx="333375" cy="338138"/>
            </a:xfrm>
            <a:solidFill>
              <a:schemeClr val="tx1">
                <a:lumMod val="20000"/>
                <a:lumOff val="80000"/>
              </a:schemeClr>
            </a:solidFill>
          </p:grpSpPr>
          <p:sp>
            <p:nvSpPr>
              <p:cNvPr id="49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0" name="Group 419"/>
            <p:cNvGrpSpPr/>
            <p:nvPr/>
          </p:nvGrpSpPr>
          <p:grpSpPr>
            <a:xfrm>
              <a:off x="5287132" y="2733482"/>
              <a:ext cx="333375" cy="338138"/>
              <a:chOff x="6972300" y="2209800"/>
              <a:chExt cx="333375" cy="338138"/>
            </a:xfrm>
            <a:solidFill>
              <a:schemeClr val="tx1">
                <a:lumMod val="20000"/>
                <a:lumOff val="80000"/>
              </a:schemeClr>
            </a:solidFill>
          </p:grpSpPr>
          <p:sp>
            <p:nvSpPr>
              <p:cNvPr id="49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1" name="Group 420"/>
            <p:cNvGrpSpPr/>
            <p:nvPr/>
          </p:nvGrpSpPr>
          <p:grpSpPr>
            <a:xfrm>
              <a:off x="5667966" y="2733482"/>
              <a:ext cx="333375" cy="338138"/>
              <a:chOff x="6972300" y="2209800"/>
              <a:chExt cx="333375" cy="338138"/>
            </a:xfrm>
            <a:solidFill>
              <a:schemeClr val="tx1">
                <a:lumMod val="20000"/>
                <a:lumOff val="80000"/>
              </a:schemeClr>
            </a:solidFill>
          </p:grpSpPr>
          <p:sp>
            <p:nvSpPr>
              <p:cNvPr id="48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2" name="Group 421"/>
            <p:cNvGrpSpPr/>
            <p:nvPr/>
          </p:nvGrpSpPr>
          <p:grpSpPr>
            <a:xfrm>
              <a:off x="6048800" y="2733482"/>
              <a:ext cx="333375" cy="338138"/>
              <a:chOff x="6972300" y="2209800"/>
              <a:chExt cx="333375" cy="338138"/>
            </a:xfrm>
            <a:solidFill>
              <a:schemeClr val="tx1">
                <a:lumMod val="20000"/>
                <a:lumOff val="80000"/>
              </a:schemeClr>
            </a:solidFill>
          </p:grpSpPr>
          <p:sp>
            <p:nvSpPr>
              <p:cNvPr id="48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3" name="Group 422"/>
            <p:cNvGrpSpPr/>
            <p:nvPr/>
          </p:nvGrpSpPr>
          <p:grpSpPr>
            <a:xfrm>
              <a:off x="6428255" y="2733482"/>
              <a:ext cx="333375" cy="338138"/>
              <a:chOff x="6972300" y="2209800"/>
              <a:chExt cx="333375" cy="338138"/>
            </a:xfrm>
            <a:solidFill>
              <a:schemeClr val="tx1">
                <a:lumMod val="20000"/>
                <a:lumOff val="80000"/>
              </a:schemeClr>
            </a:solidFill>
          </p:grpSpPr>
          <p:sp>
            <p:nvSpPr>
              <p:cNvPr id="48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6" name="Group 5"/>
          <p:cNvGrpSpPr/>
          <p:nvPr/>
        </p:nvGrpSpPr>
        <p:grpSpPr>
          <a:xfrm>
            <a:off x="3679724" y="2776205"/>
            <a:ext cx="1391499" cy="253604"/>
            <a:chOff x="4906298" y="3701607"/>
            <a:chExt cx="1855332" cy="338138"/>
          </a:xfrm>
        </p:grpSpPr>
        <p:grpSp>
          <p:nvGrpSpPr>
            <p:cNvPr id="424" name="Group 423"/>
            <p:cNvGrpSpPr/>
            <p:nvPr/>
          </p:nvGrpSpPr>
          <p:grpSpPr>
            <a:xfrm>
              <a:off x="4906298" y="3701607"/>
              <a:ext cx="333375" cy="338138"/>
              <a:chOff x="6972300" y="2209800"/>
              <a:chExt cx="333375" cy="338138"/>
            </a:xfrm>
            <a:solidFill>
              <a:schemeClr val="accent4"/>
            </a:solidFill>
          </p:grpSpPr>
          <p:sp>
            <p:nvSpPr>
              <p:cNvPr id="48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5" name="Group 424"/>
            <p:cNvGrpSpPr/>
            <p:nvPr/>
          </p:nvGrpSpPr>
          <p:grpSpPr>
            <a:xfrm>
              <a:off x="5287132" y="3701607"/>
              <a:ext cx="333375" cy="338138"/>
              <a:chOff x="6972300" y="2209800"/>
              <a:chExt cx="333375" cy="338138"/>
            </a:xfrm>
            <a:solidFill>
              <a:schemeClr val="accent4"/>
            </a:solidFill>
          </p:grpSpPr>
          <p:sp>
            <p:nvSpPr>
              <p:cNvPr id="48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6" name="Group 425"/>
            <p:cNvGrpSpPr/>
            <p:nvPr/>
          </p:nvGrpSpPr>
          <p:grpSpPr>
            <a:xfrm>
              <a:off x="5667966" y="3701607"/>
              <a:ext cx="333375" cy="338138"/>
              <a:chOff x="6972300" y="2209800"/>
              <a:chExt cx="333375" cy="338138"/>
            </a:xfrm>
            <a:solidFill>
              <a:schemeClr val="accent4"/>
            </a:solidFill>
          </p:grpSpPr>
          <p:sp>
            <p:nvSpPr>
              <p:cNvPr id="47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7" name="Group 426"/>
            <p:cNvGrpSpPr/>
            <p:nvPr/>
          </p:nvGrpSpPr>
          <p:grpSpPr>
            <a:xfrm>
              <a:off x="6048800" y="3701607"/>
              <a:ext cx="333375" cy="338138"/>
              <a:chOff x="6972300" y="2209800"/>
              <a:chExt cx="333375" cy="338138"/>
            </a:xfrm>
            <a:solidFill>
              <a:schemeClr val="accent4"/>
            </a:solidFill>
          </p:grpSpPr>
          <p:sp>
            <p:nvSpPr>
              <p:cNvPr id="47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28" name="Group 427"/>
            <p:cNvGrpSpPr/>
            <p:nvPr/>
          </p:nvGrpSpPr>
          <p:grpSpPr>
            <a:xfrm>
              <a:off x="6428255" y="3701607"/>
              <a:ext cx="333375" cy="338138"/>
              <a:chOff x="6972300" y="2209800"/>
              <a:chExt cx="333375" cy="338138"/>
            </a:xfrm>
            <a:solidFill>
              <a:schemeClr val="accent4"/>
            </a:solidFill>
          </p:grpSpPr>
          <p:sp>
            <p:nvSpPr>
              <p:cNvPr id="47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18" name="Group 17"/>
          <p:cNvGrpSpPr/>
          <p:nvPr/>
        </p:nvGrpSpPr>
        <p:grpSpPr>
          <a:xfrm>
            <a:off x="3679724" y="3124872"/>
            <a:ext cx="1391499" cy="253604"/>
            <a:chOff x="4906298" y="4166496"/>
            <a:chExt cx="1855332" cy="338138"/>
          </a:xfrm>
        </p:grpSpPr>
        <p:grpSp>
          <p:nvGrpSpPr>
            <p:cNvPr id="429" name="Group 428"/>
            <p:cNvGrpSpPr/>
            <p:nvPr/>
          </p:nvGrpSpPr>
          <p:grpSpPr>
            <a:xfrm>
              <a:off x="4906298" y="4166496"/>
              <a:ext cx="333375" cy="338138"/>
              <a:chOff x="6972300" y="2209800"/>
              <a:chExt cx="333375" cy="338138"/>
            </a:xfrm>
            <a:solidFill>
              <a:schemeClr val="accent4"/>
            </a:solidFill>
          </p:grpSpPr>
          <p:sp>
            <p:nvSpPr>
              <p:cNvPr id="47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0" name="Group 429"/>
            <p:cNvGrpSpPr/>
            <p:nvPr/>
          </p:nvGrpSpPr>
          <p:grpSpPr>
            <a:xfrm>
              <a:off x="5287132" y="4166496"/>
              <a:ext cx="333375" cy="338138"/>
              <a:chOff x="6972300" y="2209800"/>
              <a:chExt cx="333375" cy="338138"/>
            </a:xfrm>
            <a:solidFill>
              <a:schemeClr val="tx1">
                <a:lumMod val="20000"/>
                <a:lumOff val="80000"/>
              </a:schemeClr>
            </a:solidFill>
          </p:grpSpPr>
          <p:sp>
            <p:nvSpPr>
              <p:cNvPr id="47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1" name="Group 430"/>
            <p:cNvGrpSpPr/>
            <p:nvPr/>
          </p:nvGrpSpPr>
          <p:grpSpPr>
            <a:xfrm>
              <a:off x="5667966" y="4166496"/>
              <a:ext cx="333375" cy="338138"/>
              <a:chOff x="6972300" y="2209800"/>
              <a:chExt cx="333375" cy="338138"/>
            </a:xfrm>
            <a:solidFill>
              <a:schemeClr val="tx1">
                <a:lumMod val="20000"/>
                <a:lumOff val="80000"/>
              </a:schemeClr>
            </a:solidFill>
          </p:grpSpPr>
          <p:sp>
            <p:nvSpPr>
              <p:cNvPr id="46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2" name="Group 431"/>
            <p:cNvGrpSpPr/>
            <p:nvPr/>
          </p:nvGrpSpPr>
          <p:grpSpPr>
            <a:xfrm>
              <a:off x="6048800" y="4166496"/>
              <a:ext cx="333375" cy="338138"/>
              <a:chOff x="6972300" y="2209800"/>
              <a:chExt cx="333375" cy="338138"/>
            </a:xfrm>
            <a:solidFill>
              <a:schemeClr val="tx1">
                <a:lumMod val="20000"/>
                <a:lumOff val="80000"/>
              </a:schemeClr>
            </a:solidFill>
          </p:grpSpPr>
          <p:sp>
            <p:nvSpPr>
              <p:cNvPr id="46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3" name="Group 432"/>
            <p:cNvGrpSpPr/>
            <p:nvPr/>
          </p:nvGrpSpPr>
          <p:grpSpPr>
            <a:xfrm>
              <a:off x="6428255" y="4166496"/>
              <a:ext cx="333375" cy="338138"/>
              <a:chOff x="6972300" y="2209800"/>
              <a:chExt cx="333375" cy="338138"/>
            </a:xfrm>
            <a:solidFill>
              <a:schemeClr val="tx1">
                <a:lumMod val="20000"/>
                <a:lumOff val="80000"/>
              </a:schemeClr>
            </a:solidFill>
          </p:grpSpPr>
          <p:sp>
            <p:nvSpPr>
              <p:cNvPr id="46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23" name="Group 22"/>
          <p:cNvGrpSpPr/>
          <p:nvPr/>
        </p:nvGrpSpPr>
        <p:grpSpPr>
          <a:xfrm>
            <a:off x="3679724" y="3835863"/>
            <a:ext cx="1391499" cy="253604"/>
            <a:chOff x="4906298" y="5114484"/>
            <a:chExt cx="1855332" cy="338138"/>
          </a:xfrm>
        </p:grpSpPr>
        <p:grpSp>
          <p:nvGrpSpPr>
            <p:cNvPr id="434" name="Group 433"/>
            <p:cNvGrpSpPr/>
            <p:nvPr/>
          </p:nvGrpSpPr>
          <p:grpSpPr>
            <a:xfrm>
              <a:off x="4906298" y="5114484"/>
              <a:ext cx="333375" cy="338138"/>
              <a:chOff x="6972300" y="2209800"/>
              <a:chExt cx="333375" cy="338138"/>
            </a:xfrm>
            <a:solidFill>
              <a:schemeClr val="accent4"/>
            </a:solidFill>
          </p:grpSpPr>
          <p:sp>
            <p:nvSpPr>
              <p:cNvPr id="46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5" name="Group 434"/>
            <p:cNvGrpSpPr/>
            <p:nvPr/>
          </p:nvGrpSpPr>
          <p:grpSpPr>
            <a:xfrm>
              <a:off x="5287132" y="5114484"/>
              <a:ext cx="333375" cy="338138"/>
              <a:chOff x="6972300" y="2209800"/>
              <a:chExt cx="333375" cy="338138"/>
            </a:xfrm>
            <a:solidFill>
              <a:schemeClr val="accent4"/>
            </a:solidFill>
          </p:grpSpPr>
          <p:sp>
            <p:nvSpPr>
              <p:cNvPr id="46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6" name="Group 435"/>
            <p:cNvGrpSpPr/>
            <p:nvPr/>
          </p:nvGrpSpPr>
          <p:grpSpPr>
            <a:xfrm>
              <a:off x="5667966" y="5114484"/>
              <a:ext cx="333375" cy="338138"/>
              <a:chOff x="6972300" y="2209800"/>
              <a:chExt cx="333375" cy="338138"/>
            </a:xfrm>
            <a:solidFill>
              <a:schemeClr val="accent4"/>
            </a:solidFill>
          </p:grpSpPr>
          <p:sp>
            <p:nvSpPr>
              <p:cNvPr id="45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7" name="Group 436"/>
            <p:cNvGrpSpPr/>
            <p:nvPr/>
          </p:nvGrpSpPr>
          <p:grpSpPr>
            <a:xfrm>
              <a:off x="6048800" y="5114484"/>
              <a:ext cx="333375" cy="338138"/>
              <a:chOff x="6972300" y="2209800"/>
              <a:chExt cx="333375" cy="338138"/>
            </a:xfrm>
            <a:solidFill>
              <a:schemeClr val="accent4"/>
            </a:solidFill>
          </p:grpSpPr>
          <p:sp>
            <p:nvSpPr>
              <p:cNvPr id="45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38" name="Group 437"/>
            <p:cNvGrpSpPr/>
            <p:nvPr/>
          </p:nvGrpSpPr>
          <p:grpSpPr>
            <a:xfrm>
              <a:off x="6428255" y="5114484"/>
              <a:ext cx="333375" cy="338138"/>
              <a:chOff x="6972300" y="2209800"/>
              <a:chExt cx="333375" cy="338138"/>
            </a:xfrm>
            <a:solidFill>
              <a:schemeClr val="accent4"/>
            </a:solidFill>
          </p:grpSpPr>
          <p:sp>
            <p:nvSpPr>
              <p:cNvPr id="45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29" name="Group 28"/>
          <p:cNvGrpSpPr/>
          <p:nvPr/>
        </p:nvGrpSpPr>
        <p:grpSpPr>
          <a:xfrm>
            <a:off x="3679724" y="4173919"/>
            <a:ext cx="1391499" cy="253604"/>
            <a:chOff x="4906298" y="5565226"/>
            <a:chExt cx="1855332" cy="338138"/>
          </a:xfrm>
        </p:grpSpPr>
        <p:grpSp>
          <p:nvGrpSpPr>
            <p:cNvPr id="439" name="Group 438"/>
            <p:cNvGrpSpPr/>
            <p:nvPr/>
          </p:nvGrpSpPr>
          <p:grpSpPr>
            <a:xfrm>
              <a:off x="4906298" y="5565226"/>
              <a:ext cx="333375" cy="338138"/>
              <a:chOff x="6972300" y="2209800"/>
              <a:chExt cx="333375" cy="338138"/>
            </a:xfrm>
            <a:solidFill>
              <a:schemeClr val="accent4"/>
            </a:solidFill>
          </p:grpSpPr>
          <p:sp>
            <p:nvSpPr>
              <p:cNvPr id="452"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3"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40" name="Group 439"/>
            <p:cNvGrpSpPr/>
            <p:nvPr/>
          </p:nvGrpSpPr>
          <p:grpSpPr>
            <a:xfrm>
              <a:off x="5287132" y="5565226"/>
              <a:ext cx="333375" cy="338138"/>
              <a:chOff x="6972300" y="2209800"/>
              <a:chExt cx="333375" cy="338138"/>
            </a:xfrm>
            <a:solidFill>
              <a:schemeClr val="accent4"/>
            </a:solidFill>
          </p:grpSpPr>
          <p:sp>
            <p:nvSpPr>
              <p:cNvPr id="450"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1"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41" name="Group 440"/>
            <p:cNvGrpSpPr/>
            <p:nvPr/>
          </p:nvGrpSpPr>
          <p:grpSpPr>
            <a:xfrm>
              <a:off x="5667966" y="5565226"/>
              <a:ext cx="333375" cy="338138"/>
              <a:chOff x="6972300" y="2209800"/>
              <a:chExt cx="333375" cy="338138"/>
            </a:xfrm>
            <a:solidFill>
              <a:schemeClr val="accent4"/>
            </a:solidFill>
          </p:grpSpPr>
          <p:sp>
            <p:nvSpPr>
              <p:cNvPr id="448"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9"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42" name="Group 441"/>
            <p:cNvGrpSpPr/>
            <p:nvPr/>
          </p:nvGrpSpPr>
          <p:grpSpPr>
            <a:xfrm>
              <a:off x="6048800" y="5565226"/>
              <a:ext cx="333375" cy="338138"/>
              <a:chOff x="6972300" y="2209800"/>
              <a:chExt cx="333375" cy="338138"/>
            </a:xfrm>
            <a:solidFill>
              <a:schemeClr val="accent4"/>
            </a:solidFill>
          </p:grpSpPr>
          <p:sp>
            <p:nvSpPr>
              <p:cNvPr id="446"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7"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43" name="Group 442"/>
            <p:cNvGrpSpPr/>
            <p:nvPr/>
          </p:nvGrpSpPr>
          <p:grpSpPr>
            <a:xfrm>
              <a:off x="6428255" y="5565226"/>
              <a:ext cx="333375" cy="338138"/>
              <a:chOff x="6972300" y="2209800"/>
              <a:chExt cx="333375" cy="338138"/>
            </a:xfrm>
            <a:solidFill>
              <a:schemeClr val="accent4"/>
            </a:solidFill>
          </p:grpSpPr>
          <p:sp>
            <p:nvSpPr>
              <p:cNvPr id="444" name="Freeform 21"/>
              <p:cNvSpPr>
                <a:spLocks noEditPoints="1"/>
              </p:cNvSpPr>
              <p:nvPr/>
            </p:nvSpPr>
            <p:spPr bwMode="auto">
              <a:xfrm>
                <a:off x="6972300" y="2227263"/>
                <a:ext cx="333375" cy="320675"/>
              </a:xfrm>
              <a:custGeom>
                <a:avLst/>
                <a:gdLst>
                  <a:gd name="T0" fmla="*/ 205 w 284"/>
                  <a:gd name="T1" fmla="*/ 4 h 274"/>
                  <a:gd name="T2" fmla="*/ 180 w 284"/>
                  <a:gd name="T3" fmla="*/ 13 h 274"/>
                  <a:gd name="T4" fmla="*/ 188 w 284"/>
                  <a:gd name="T5" fmla="*/ 39 h 274"/>
                  <a:gd name="T6" fmla="*/ 246 w 284"/>
                  <a:gd name="T7" fmla="*/ 132 h 274"/>
                  <a:gd name="T8" fmla="*/ 142 w 284"/>
                  <a:gd name="T9" fmla="*/ 236 h 274"/>
                  <a:gd name="T10" fmla="*/ 38 w 284"/>
                  <a:gd name="T11" fmla="*/ 132 h 274"/>
                  <a:gd name="T12" fmla="*/ 96 w 284"/>
                  <a:gd name="T13" fmla="*/ 39 h 274"/>
                  <a:gd name="T14" fmla="*/ 105 w 284"/>
                  <a:gd name="T15" fmla="*/ 13 h 274"/>
                  <a:gd name="T16" fmla="*/ 79 w 284"/>
                  <a:gd name="T17" fmla="*/ 4 h 274"/>
                  <a:gd name="T18" fmla="*/ 0 w 284"/>
                  <a:gd name="T19" fmla="*/ 132 h 274"/>
                  <a:gd name="T20" fmla="*/ 142 w 284"/>
                  <a:gd name="T21" fmla="*/ 274 h 274"/>
                  <a:gd name="T22" fmla="*/ 284 w 284"/>
                  <a:gd name="T23" fmla="*/ 132 h 274"/>
                  <a:gd name="T24" fmla="*/ 205 w 284"/>
                  <a:gd name="T25" fmla="*/ 4 h 274"/>
                  <a:gd name="T26" fmla="*/ 205 w 284"/>
                  <a:gd name="T27" fmla="*/ 4 h 274"/>
                  <a:gd name="T28" fmla="*/ 205 w 284"/>
                  <a:gd name="T29"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274">
                    <a:moveTo>
                      <a:pt x="205" y="4"/>
                    </a:moveTo>
                    <a:cubicBezTo>
                      <a:pt x="196" y="0"/>
                      <a:pt x="184" y="4"/>
                      <a:pt x="180" y="13"/>
                    </a:cubicBezTo>
                    <a:cubicBezTo>
                      <a:pt x="175" y="23"/>
                      <a:pt x="179" y="34"/>
                      <a:pt x="188" y="39"/>
                    </a:cubicBezTo>
                    <a:cubicBezTo>
                      <a:pt x="224" y="56"/>
                      <a:pt x="246" y="92"/>
                      <a:pt x="246" y="132"/>
                    </a:cubicBezTo>
                    <a:cubicBezTo>
                      <a:pt x="246" y="189"/>
                      <a:pt x="199" y="236"/>
                      <a:pt x="142" y="236"/>
                    </a:cubicBezTo>
                    <a:cubicBezTo>
                      <a:pt x="85" y="236"/>
                      <a:pt x="38" y="189"/>
                      <a:pt x="38" y="132"/>
                    </a:cubicBezTo>
                    <a:cubicBezTo>
                      <a:pt x="38" y="92"/>
                      <a:pt x="60" y="56"/>
                      <a:pt x="96" y="39"/>
                    </a:cubicBezTo>
                    <a:cubicBezTo>
                      <a:pt x="105" y="34"/>
                      <a:pt x="109" y="23"/>
                      <a:pt x="105" y="13"/>
                    </a:cubicBezTo>
                    <a:cubicBezTo>
                      <a:pt x="100" y="4"/>
                      <a:pt x="88" y="0"/>
                      <a:pt x="79" y="4"/>
                    </a:cubicBezTo>
                    <a:cubicBezTo>
                      <a:pt x="30" y="29"/>
                      <a:pt x="0" y="78"/>
                      <a:pt x="0" y="132"/>
                    </a:cubicBezTo>
                    <a:cubicBezTo>
                      <a:pt x="0" y="211"/>
                      <a:pt x="63" y="274"/>
                      <a:pt x="142" y="274"/>
                    </a:cubicBezTo>
                    <a:cubicBezTo>
                      <a:pt x="221" y="274"/>
                      <a:pt x="284" y="211"/>
                      <a:pt x="284" y="132"/>
                    </a:cubicBezTo>
                    <a:cubicBezTo>
                      <a:pt x="284" y="78"/>
                      <a:pt x="254" y="29"/>
                      <a:pt x="205" y="4"/>
                    </a:cubicBezTo>
                    <a:close/>
                    <a:moveTo>
                      <a:pt x="205" y="4"/>
                    </a:moveTo>
                    <a:cubicBezTo>
                      <a:pt x="205" y="4"/>
                      <a:pt x="205" y="4"/>
                      <a:pt x="20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5" name="Freeform 22"/>
              <p:cNvSpPr>
                <a:spLocks noEditPoints="1"/>
              </p:cNvSpPr>
              <p:nvPr/>
            </p:nvSpPr>
            <p:spPr bwMode="auto">
              <a:xfrm>
                <a:off x="7116763" y="2209800"/>
                <a:ext cx="44450" cy="212725"/>
              </a:xfrm>
              <a:custGeom>
                <a:avLst/>
                <a:gdLst>
                  <a:gd name="T0" fmla="*/ 19 w 38"/>
                  <a:gd name="T1" fmla="*/ 181 h 181"/>
                  <a:gd name="T2" fmla="*/ 38 w 38"/>
                  <a:gd name="T3" fmla="*/ 161 h 181"/>
                  <a:gd name="T4" fmla="*/ 38 w 38"/>
                  <a:gd name="T5" fmla="*/ 19 h 181"/>
                  <a:gd name="T6" fmla="*/ 19 w 38"/>
                  <a:gd name="T7" fmla="*/ 0 h 181"/>
                  <a:gd name="T8" fmla="*/ 0 w 38"/>
                  <a:gd name="T9" fmla="*/ 19 h 181"/>
                  <a:gd name="T10" fmla="*/ 0 w 38"/>
                  <a:gd name="T11" fmla="*/ 161 h 181"/>
                  <a:gd name="T12" fmla="*/ 19 w 38"/>
                  <a:gd name="T13" fmla="*/ 181 h 181"/>
                  <a:gd name="T14" fmla="*/ 19 w 38"/>
                  <a:gd name="T15" fmla="*/ 181 h 181"/>
                  <a:gd name="T16" fmla="*/ 19 w 38"/>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1">
                    <a:moveTo>
                      <a:pt x="19" y="181"/>
                    </a:moveTo>
                    <a:cubicBezTo>
                      <a:pt x="30" y="181"/>
                      <a:pt x="38" y="172"/>
                      <a:pt x="38" y="161"/>
                    </a:cubicBezTo>
                    <a:cubicBezTo>
                      <a:pt x="38" y="19"/>
                      <a:pt x="38" y="19"/>
                      <a:pt x="38" y="19"/>
                    </a:cubicBezTo>
                    <a:cubicBezTo>
                      <a:pt x="38" y="8"/>
                      <a:pt x="30" y="0"/>
                      <a:pt x="19" y="0"/>
                    </a:cubicBezTo>
                    <a:cubicBezTo>
                      <a:pt x="8" y="0"/>
                      <a:pt x="0" y="8"/>
                      <a:pt x="0" y="19"/>
                    </a:cubicBezTo>
                    <a:cubicBezTo>
                      <a:pt x="0" y="161"/>
                      <a:pt x="0" y="161"/>
                      <a:pt x="0" y="161"/>
                    </a:cubicBezTo>
                    <a:cubicBezTo>
                      <a:pt x="0" y="172"/>
                      <a:pt x="8" y="181"/>
                      <a:pt x="19" y="181"/>
                    </a:cubicBezTo>
                    <a:close/>
                    <a:moveTo>
                      <a:pt x="19" y="181"/>
                    </a:moveTo>
                    <a:cubicBezTo>
                      <a:pt x="19" y="181"/>
                      <a:pt x="19" y="181"/>
                      <a:pt x="19"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spTree>
    <p:extLst>
      <p:ext uri="{BB962C8B-B14F-4D97-AF65-F5344CB8AC3E}">
        <p14:creationId xmlns:p14="http://schemas.microsoft.com/office/powerpoint/2010/main" val="166358964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animEffect transition="in" filter="fade">
                                      <p:cBhvr>
                                        <p:cTn id="67" dur="500"/>
                                        <p:tgtEl>
                                          <p:spTgt spid="32"/>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8500"/>
                            </p:stCondLst>
                            <p:childTnLst>
                              <p:par>
                                <p:cTn id="85" presetID="10" presetClass="entr" presetSubtype="0"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par>
                          <p:cTn id="92" fill="hold">
                            <p:stCondLst>
                              <p:cond delay="9500"/>
                            </p:stCondLst>
                            <p:childTnLst>
                              <p:par>
                                <p:cTn id="93" presetID="10" presetClass="entr" presetSubtype="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par>
                          <p:cTn id="96" fill="hold">
                            <p:stCondLst>
                              <p:cond delay="10000"/>
                            </p:stCondLst>
                            <p:childTnLst>
                              <p:par>
                                <p:cTn id="97" presetID="22" presetClass="entr" presetSubtype="8"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wipe(left)">
                                      <p:cBhvr>
                                        <p:cTn id="99" dur="500"/>
                                        <p:tgtEl>
                                          <p:spTgt spid="4"/>
                                        </p:tgtEl>
                                      </p:cBhvr>
                                    </p:animEffect>
                                  </p:childTnLst>
                                </p:cTn>
                              </p:par>
                            </p:childTnLst>
                          </p:cTn>
                        </p:par>
                        <p:par>
                          <p:cTn id="100" fill="hold">
                            <p:stCondLst>
                              <p:cond delay="10500"/>
                            </p:stCondLst>
                            <p:childTnLst>
                              <p:par>
                                <p:cTn id="101" presetID="22" presetClass="entr" presetSubtype="8" fill="hold" nodeType="after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left)">
                                      <p:cBhvr>
                                        <p:cTn id="103" dur="500"/>
                                        <p:tgtEl>
                                          <p:spTgt spid="6"/>
                                        </p:tgtEl>
                                      </p:cBhvr>
                                    </p:animEffect>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left)">
                                      <p:cBhvr>
                                        <p:cTn id="107" dur="500"/>
                                        <p:tgtEl>
                                          <p:spTgt spid="23"/>
                                        </p:tgtEl>
                                      </p:cBhvr>
                                    </p:animEffect>
                                  </p:childTnLst>
                                </p:cTn>
                              </p:par>
                            </p:childTnLst>
                          </p:cTn>
                        </p:par>
                        <p:par>
                          <p:cTn id="108" fill="hold">
                            <p:stCondLst>
                              <p:cond delay="11500"/>
                            </p:stCondLst>
                            <p:childTnLst>
                              <p:par>
                                <p:cTn id="109" presetID="22" presetClass="entr" presetSubtype="8" fill="hold" nodeType="after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wipe(left)">
                                      <p:cBhvr>
                                        <p:cTn id="111" dur="500"/>
                                        <p:tgtEl>
                                          <p:spTgt spid="5"/>
                                        </p:tgtEl>
                                      </p:cBhvr>
                                    </p:animEffect>
                                  </p:childTnLst>
                                </p:cTn>
                              </p:par>
                            </p:childTnLst>
                          </p:cTn>
                        </p:par>
                        <p:par>
                          <p:cTn id="112" fill="hold">
                            <p:stCondLst>
                              <p:cond delay="12000"/>
                            </p:stCondLst>
                            <p:childTnLst>
                              <p:par>
                                <p:cTn id="113" presetID="2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500"/>
                                        <p:tgtEl>
                                          <p:spTgt spid="18"/>
                                        </p:tgtEl>
                                      </p:cBhvr>
                                    </p:animEffect>
                                  </p:childTnLst>
                                </p:cTn>
                              </p:par>
                            </p:childTnLst>
                          </p:cTn>
                        </p:par>
                        <p:par>
                          <p:cTn id="116" fill="hold">
                            <p:stCondLst>
                              <p:cond delay="12500"/>
                            </p:stCondLst>
                            <p:childTnLst>
                              <p:par>
                                <p:cTn id="117" presetID="22" presetClass="entr" presetSubtype="8" fill="hold"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left)">
                                      <p:cBhvr>
                                        <p:cTn id="119" dur="500"/>
                                        <p:tgtEl>
                                          <p:spTgt spid="29"/>
                                        </p:tgtEl>
                                      </p:cBhvr>
                                    </p:animEffect>
                                  </p:childTnLst>
                                </p:cTn>
                              </p:par>
                            </p:childTnLst>
                          </p:cTn>
                        </p:par>
                        <p:par>
                          <p:cTn id="120" fill="hold">
                            <p:stCondLst>
                              <p:cond delay="13000"/>
                            </p:stCondLst>
                            <p:childTnLst>
                              <p:par>
                                <p:cTn id="121" presetID="10"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500"/>
                                        <p:tgtEl>
                                          <p:spTgt spid="38"/>
                                        </p:tgtEl>
                                      </p:cBhvr>
                                    </p:animEffect>
                                  </p:childTnLst>
                                </p:cTn>
                              </p:par>
                            </p:childTnLst>
                          </p:cTn>
                        </p:par>
                        <p:par>
                          <p:cTn id="124" fill="hold">
                            <p:stCondLst>
                              <p:cond delay="13500"/>
                            </p:stCondLst>
                            <p:childTnLst>
                              <p:par>
                                <p:cTn id="125" presetID="22" presetClass="entr" presetSubtype="8" fill="hold"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left)">
                                      <p:cBhvr>
                                        <p:cTn id="127" dur="500"/>
                                        <p:tgtEl>
                                          <p:spTgt spid="34"/>
                                        </p:tgtEl>
                                      </p:cBhvr>
                                    </p:animEffect>
                                  </p:childTnLst>
                                </p:cTn>
                              </p:par>
                            </p:childTnLst>
                          </p:cTn>
                        </p:par>
                        <p:par>
                          <p:cTn id="128" fill="hold">
                            <p:stCondLst>
                              <p:cond delay="14000"/>
                            </p:stCondLst>
                            <p:childTnLst>
                              <p:par>
                                <p:cTn id="129" presetID="22" presetClass="entr" presetSubtype="8" fill="hold" nodeType="after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left)">
                                      <p:cBhvr>
                                        <p:cTn id="131" dur="500"/>
                                        <p:tgtEl>
                                          <p:spTgt spid="39"/>
                                        </p:tgtEl>
                                      </p:cBhvr>
                                    </p:animEffect>
                                  </p:childTnLst>
                                </p:cTn>
                              </p:par>
                            </p:childTnLst>
                          </p:cTn>
                        </p:par>
                        <p:par>
                          <p:cTn id="132" fill="hold">
                            <p:stCondLst>
                              <p:cond delay="14500"/>
                            </p:stCondLst>
                            <p:childTnLst>
                              <p:par>
                                <p:cTn id="133" presetID="22" presetClass="entr" presetSubtype="8" fill="hold" nodeType="after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wipe(left)">
                                      <p:cBhvr>
                                        <p:cTn id="135" dur="500"/>
                                        <p:tgtEl>
                                          <p:spTgt spid="44"/>
                                        </p:tgtEl>
                                      </p:cBhvr>
                                    </p:animEffect>
                                  </p:childTnLst>
                                </p:cTn>
                              </p:par>
                            </p:childTnLst>
                          </p:cTn>
                        </p:par>
                        <p:par>
                          <p:cTn id="136" fill="hold">
                            <p:stCondLst>
                              <p:cond delay="15000"/>
                            </p:stCondLst>
                            <p:childTnLst>
                              <p:par>
                                <p:cTn id="137" presetID="22" presetClass="entr" presetSubtype="8" fill="hold"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wipe(left)">
                                      <p:cBhvr>
                                        <p:cTn id="139" dur="500"/>
                                        <p:tgtEl>
                                          <p:spTgt spid="36"/>
                                        </p:tgtEl>
                                      </p:cBhvr>
                                    </p:animEffect>
                                  </p:childTnLst>
                                </p:cTn>
                              </p:par>
                            </p:childTnLst>
                          </p:cTn>
                        </p:par>
                        <p:par>
                          <p:cTn id="140" fill="hold">
                            <p:stCondLst>
                              <p:cond delay="15500"/>
                            </p:stCondLst>
                            <p:childTnLst>
                              <p:par>
                                <p:cTn id="141" presetID="22" presetClass="entr" presetSubtype="8" fill="hold" nodeType="after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wipe(left)">
                                      <p:cBhvr>
                                        <p:cTn id="143" dur="500"/>
                                        <p:tgtEl>
                                          <p:spTgt spid="41"/>
                                        </p:tgtEl>
                                      </p:cBhvr>
                                    </p:animEffect>
                                  </p:childTnLst>
                                </p:cTn>
                              </p:par>
                            </p:childTnLst>
                          </p:cTn>
                        </p:par>
                        <p:par>
                          <p:cTn id="144" fill="hold">
                            <p:stCondLst>
                              <p:cond delay="16000"/>
                            </p:stCondLst>
                            <p:childTnLst>
                              <p:par>
                                <p:cTn id="145" presetID="22" presetClass="entr" presetSubtype="8" fill="hold"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left)">
                                      <p:cBhvr>
                                        <p:cTn id="147" dur="500"/>
                                        <p:tgtEl>
                                          <p:spTgt spid="45"/>
                                        </p:tgtEl>
                                      </p:cBhvr>
                                    </p:animEffect>
                                  </p:childTnLst>
                                </p:cTn>
                              </p:par>
                            </p:childTnLst>
                          </p:cTn>
                        </p:par>
                        <p:par>
                          <p:cTn id="148" fill="hold">
                            <p:stCondLst>
                              <p:cond delay="16500"/>
                            </p:stCondLst>
                            <p:childTnLst>
                              <p:par>
                                <p:cTn id="149" presetID="10" presetClass="entr" presetSubtype="0" fill="hold" grpId="0" nodeType="after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500"/>
                                        <p:tgtEl>
                                          <p:spTgt spid="42"/>
                                        </p:tgtEl>
                                      </p:cBhvr>
                                    </p:animEffect>
                                  </p:childTnLst>
                                </p:cTn>
                              </p:par>
                            </p:childTnLst>
                          </p:cTn>
                        </p:par>
                        <p:par>
                          <p:cTn id="152" fill="hold">
                            <p:stCondLst>
                              <p:cond delay="17000"/>
                            </p:stCondLst>
                            <p:childTnLst>
                              <p:par>
                                <p:cTn id="153" presetID="22" presetClass="entr" presetSubtype="8" fill="hold" nodeType="after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wipe(left)">
                                      <p:cBhvr>
                                        <p:cTn id="155" dur="500"/>
                                        <p:tgtEl>
                                          <p:spTgt spid="46"/>
                                        </p:tgtEl>
                                      </p:cBhvr>
                                    </p:animEffect>
                                  </p:childTnLst>
                                </p:cTn>
                              </p:par>
                            </p:childTnLst>
                          </p:cTn>
                        </p:par>
                        <p:par>
                          <p:cTn id="156" fill="hold">
                            <p:stCondLst>
                              <p:cond delay="17500"/>
                            </p:stCondLst>
                            <p:childTnLst>
                              <p:par>
                                <p:cTn id="157" presetID="22" presetClass="entr" presetSubtype="8" fill="hold" nodeType="after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wipe(left)">
                                      <p:cBhvr>
                                        <p:cTn id="159" dur="500"/>
                                        <p:tgtEl>
                                          <p:spTgt spid="48"/>
                                        </p:tgtEl>
                                      </p:cBhvr>
                                    </p:animEffect>
                                  </p:childTnLst>
                                </p:cTn>
                              </p:par>
                            </p:childTnLst>
                          </p:cTn>
                        </p:par>
                        <p:par>
                          <p:cTn id="160" fill="hold">
                            <p:stCondLst>
                              <p:cond delay="18000"/>
                            </p:stCondLst>
                            <p:childTnLst>
                              <p:par>
                                <p:cTn id="161" presetID="22" presetClass="entr" presetSubtype="8" fill="hold" nodeType="afterEffect">
                                  <p:stCondLst>
                                    <p:cond delay="0"/>
                                  </p:stCondLst>
                                  <p:childTnLst>
                                    <p:set>
                                      <p:cBhvr>
                                        <p:cTn id="162" dur="1" fill="hold">
                                          <p:stCondLst>
                                            <p:cond delay="0"/>
                                          </p:stCondLst>
                                        </p:cTn>
                                        <p:tgtEl>
                                          <p:spTgt spid="55"/>
                                        </p:tgtEl>
                                        <p:attrNameLst>
                                          <p:attrName>style.visibility</p:attrName>
                                        </p:attrNameLst>
                                      </p:cBhvr>
                                      <p:to>
                                        <p:strVal val="visible"/>
                                      </p:to>
                                    </p:set>
                                    <p:animEffect transition="in" filter="wipe(left)">
                                      <p:cBhvr>
                                        <p:cTn id="163" dur="500"/>
                                        <p:tgtEl>
                                          <p:spTgt spid="55"/>
                                        </p:tgtEl>
                                      </p:cBhvr>
                                    </p:animEffect>
                                  </p:childTnLst>
                                </p:cTn>
                              </p:par>
                            </p:childTnLst>
                          </p:cTn>
                        </p:par>
                        <p:par>
                          <p:cTn id="164" fill="hold">
                            <p:stCondLst>
                              <p:cond delay="18500"/>
                            </p:stCondLst>
                            <p:childTnLst>
                              <p:par>
                                <p:cTn id="165" presetID="22" presetClass="entr" presetSubtype="8" fill="hold" nodeType="after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wipe(left)">
                                      <p:cBhvr>
                                        <p:cTn id="167" dur="500"/>
                                        <p:tgtEl>
                                          <p:spTgt spid="47"/>
                                        </p:tgtEl>
                                      </p:cBhvr>
                                    </p:animEffect>
                                  </p:childTnLst>
                                </p:cTn>
                              </p:par>
                            </p:childTnLst>
                          </p:cTn>
                        </p:par>
                        <p:par>
                          <p:cTn id="168" fill="hold">
                            <p:stCondLst>
                              <p:cond delay="19000"/>
                            </p:stCondLst>
                            <p:childTnLst>
                              <p:par>
                                <p:cTn id="169" presetID="22" presetClass="entr" presetSubtype="8" fill="hold" nodeType="after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wipe(left)">
                                      <p:cBhvr>
                                        <p:cTn id="171" dur="500"/>
                                        <p:tgtEl>
                                          <p:spTgt spid="54"/>
                                        </p:tgtEl>
                                      </p:cBhvr>
                                    </p:animEffect>
                                  </p:childTnLst>
                                </p:cTn>
                              </p:par>
                            </p:childTnLst>
                          </p:cTn>
                        </p:par>
                        <p:par>
                          <p:cTn id="172" fill="hold">
                            <p:stCondLst>
                              <p:cond delay="19500"/>
                            </p:stCondLst>
                            <p:childTnLst>
                              <p:par>
                                <p:cTn id="173" presetID="22" presetClass="entr" presetSubtype="8" fill="hold" nodeType="afterEffect">
                                  <p:stCondLst>
                                    <p:cond delay="0"/>
                                  </p:stCondLst>
                                  <p:childTnLst>
                                    <p:set>
                                      <p:cBhvr>
                                        <p:cTn id="174" dur="1" fill="hold">
                                          <p:stCondLst>
                                            <p:cond delay="0"/>
                                          </p:stCondLst>
                                        </p:cTn>
                                        <p:tgtEl>
                                          <p:spTgt spid="56"/>
                                        </p:tgtEl>
                                        <p:attrNameLst>
                                          <p:attrName>style.visibility</p:attrName>
                                        </p:attrNameLst>
                                      </p:cBhvr>
                                      <p:to>
                                        <p:strVal val="visible"/>
                                      </p:to>
                                    </p:set>
                                    <p:animEffect transition="in" filter="wipe(left)">
                                      <p:cBhvr>
                                        <p:cTn id="1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0" grpId="0"/>
      <p:bldP spid="21" grpId="0"/>
      <p:bldP spid="25" grpId="0"/>
      <p:bldP spid="22" grpId="0"/>
      <p:bldP spid="26" grpId="0"/>
      <p:bldP spid="27" grpId="0"/>
      <p:bldP spid="28" grpId="0"/>
      <p:bldP spid="24" grpId="0"/>
      <p:bldP spid="30" grpId="0"/>
      <p:bldP spid="31" grpId="0"/>
      <p:bldP spid="32" grpId="0"/>
      <p:bldP spid="33" grpId="0"/>
      <p:bldP spid="38"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437" y="1683062"/>
            <a:ext cx="4205311" cy="707886"/>
          </a:xfrm>
          <a:prstGeom prst="rect">
            <a:avLst/>
          </a:prstGeom>
          <a:noFill/>
        </p:spPr>
        <p:txBody>
          <a:bodyPr wrap="square" rtlCol="0">
            <a:spAutoFit/>
          </a:bodyPr>
          <a:lstStyle/>
          <a:p>
            <a:pPr algn="dist"/>
            <a:r>
              <a:rPr lang="zh-CN" altLang="en-US" sz="4000" dirty="0" smtClean="0">
                <a:solidFill>
                  <a:schemeClr val="accent2">
                    <a:lumMod val="75000"/>
                  </a:schemeClr>
                </a:solidFill>
                <a:latin typeface="方正兰亭特黑简体" pitchFamily="2" charset="-122"/>
                <a:ea typeface="方正兰亭特黑简体" pitchFamily="2" charset="-122"/>
              </a:rPr>
              <a:t>谢谢您的观看</a:t>
            </a:r>
            <a:endParaRPr lang="en-US" altLang="zh-CN" sz="4000" dirty="0" smtClean="0">
              <a:solidFill>
                <a:schemeClr val="accent2">
                  <a:lumMod val="75000"/>
                </a:schemeClr>
              </a:solidFill>
              <a:latin typeface="方正兰亭特黑简体" pitchFamily="2" charset="-122"/>
              <a:ea typeface="方正兰亭特黑简体" pitchFamily="2" charset="-122"/>
            </a:endParaRPr>
          </a:p>
        </p:txBody>
      </p:sp>
      <p:sp>
        <p:nvSpPr>
          <p:cNvPr id="3" name="TextBox 2"/>
          <p:cNvSpPr txBox="1"/>
          <p:nvPr/>
        </p:nvSpPr>
        <p:spPr>
          <a:xfrm>
            <a:off x="780541" y="3387113"/>
            <a:ext cx="3673175" cy="307777"/>
          </a:xfrm>
          <a:prstGeom prst="rect">
            <a:avLst/>
          </a:prstGeom>
          <a:noFill/>
        </p:spPr>
        <p:txBody>
          <a:bodyPr wrap="square" rtlCol="0">
            <a:spAutoFit/>
          </a:bodyPr>
          <a:lstStyle/>
          <a:p>
            <a:r>
              <a:rPr lang="zh-CN" altLang="en-US" sz="1400" dirty="0" smtClean="0">
                <a:solidFill>
                  <a:schemeClr val="bg1">
                    <a:lumMod val="50000"/>
                  </a:schemeClr>
                </a:solidFill>
                <a:latin typeface="方正兰亭中黑_GBK" pitchFamily="2" charset="-122"/>
                <a:ea typeface="方正兰亭中黑_GBK" pitchFamily="2" charset="-122"/>
              </a:rPr>
              <a:t>医疗 环保 商务 数据分析 电子商务 动态图表</a:t>
            </a:r>
            <a:endParaRPr lang="zh-CN" altLang="en-US" sz="1400" dirty="0">
              <a:solidFill>
                <a:schemeClr val="bg1">
                  <a:lumMod val="50000"/>
                </a:schemeClr>
              </a:solidFill>
              <a:latin typeface="方正兰亭中黑_GBK" pitchFamily="2" charset="-122"/>
              <a:ea typeface="方正兰亭中黑_GBK" pitchFamily="2" charset="-122"/>
            </a:endParaRPr>
          </a:p>
        </p:txBody>
      </p:sp>
      <p:sp>
        <p:nvSpPr>
          <p:cNvPr id="4" name="TextBox 3"/>
          <p:cNvSpPr txBox="1"/>
          <p:nvPr/>
        </p:nvSpPr>
        <p:spPr>
          <a:xfrm>
            <a:off x="797422" y="3694890"/>
            <a:ext cx="4491313" cy="338554"/>
          </a:xfrm>
          <a:prstGeom prst="rect">
            <a:avLst/>
          </a:prstGeom>
          <a:noFill/>
        </p:spPr>
        <p:txBody>
          <a:bodyPr wrap="square" rtlCol="0">
            <a:spAutoFit/>
          </a:bodyPr>
          <a:lstStyle/>
          <a:p>
            <a:r>
              <a:rPr lang="en-US" altLang="zh-CN" sz="800">
                <a:solidFill>
                  <a:schemeClr val="bg1">
                    <a:lumMod val="50000"/>
                  </a:schemeClr>
                </a:solidFill>
              </a:rPr>
              <a:t>Versatile </a:t>
            </a:r>
            <a:r>
              <a:rPr lang="en-US" altLang="zh-CN" sz="800" smtClean="0">
                <a:solidFill>
                  <a:schemeClr val="bg1">
                    <a:lumMod val="50000"/>
                  </a:schemeClr>
                </a:solidFill>
              </a:rPr>
              <a:t>businessData </a:t>
            </a:r>
            <a:r>
              <a:rPr lang="en-US" altLang="zh-CN" sz="800" dirty="0" smtClean="0">
                <a:solidFill>
                  <a:schemeClr val="bg1">
                    <a:lumMod val="50000"/>
                  </a:schemeClr>
                </a:solidFill>
              </a:rPr>
              <a:t>charts175P</a:t>
            </a:r>
          </a:p>
          <a:p>
            <a:r>
              <a:rPr lang="en-US" altLang="zh-CN" sz="800" dirty="0">
                <a:solidFill>
                  <a:schemeClr val="bg1">
                    <a:lumMod val="50000"/>
                  </a:schemeClr>
                </a:solidFill>
              </a:rPr>
              <a:t>Medical environmental </a:t>
            </a:r>
            <a:r>
              <a:rPr lang="en-US" altLang="zh-CN" sz="800">
                <a:solidFill>
                  <a:schemeClr val="bg1">
                    <a:lumMod val="50000"/>
                  </a:schemeClr>
                </a:solidFill>
              </a:rPr>
              <a:t>protection </a:t>
            </a:r>
            <a:r>
              <a:rPr lang="en-US" altLang="zh-CN" sz="800" smtClean="0">
                <a:solidFill>
                  <a:schemeClr val="bg1">
                    <a:lumMod val="50000"/>
                  </a:schemeClr>
                </a:solidFill>
              </a:rPr>
              <a:t>business </a:t>
            </a:r>
            <a:r>
              <a:rPr lang="en-US" altLang="zh-CN" sz="800" dirty="0">
                <a:solidFill>
                  <a:schemeClr val="bg1">
                    <a:lumMod val="50000"/>
                  </a:schemeClr>
                </a:solidFill>
              </a:rPr>
              <a:t>data analysis electronic commerce dynamic chart</a:t>
            </a:r>
            <a:endParaRPr lang="zh-CN" altLang="en-US" sz="800" dirty="0">
              <a:solidFill>
                <a:schemeClr val="bg1">
                  <a:lumMod val="50000"/>
                </a:schemeClr>
              </a:solidFill>
            </a:endParaRPr>
          </a:p>
        </p:txBody>
      </p:sp>
      <p:grpSp>
        <p:nvGrpSpPr>
          <p:cNvPr id="5" name="组合 4"/>
          <p:cNvGrpSpPr/>
          <p:nvPr/>
        </p:nvGrpSpPr>
        <p:grpSpPr>
          <a:xfrm flipH="1">
            <a:off x="5263284" y="0"/>
            <a:ext cx="3379895" cy="4127139"/>
            <a:chOff x="5269531" y="-490322"/>
            <a:chExt cx="4042173" cy="4935836"/>
          </a:xfrm>
        </p:grpSpPr>
        <p:grpSp>
          <p:nvGrpSpPr>
            <p:cNvPr id="48" name="Group 87"/>
            <p:cNvGrpSpPr/>
            <p:nvPr/>
          </p:nvGrpSpPr>
          <p:grpSpPr>
            <a:xfrm>
              <a:off x="7073329" y="3067960"/>
              <a:ext cx="372665" cy="510779"/>
              <a:chOff x="2836863" y="4338638"/>
              <a:chExt cx="496887" cy="681038"/>
            </a:xfrm>
          </p:grpSpPr>
          <p:sp>
            <p:nvSpPr>
              <p:cNvPr id="49" name="Freeform 9"/>
              <p:cNvSpPr>
                <a:spLocks/>
              </p:cNvSpPr>
              <p:nvPr/>
            </p:nvSpPr>
            <p:spPr bwMode="auto">
              <a:xfrm>
                <a:off x="2836863" y="4338638"/>
                <a:ext cx="496887" cy="681038"/>
              </a:xfrm>
              <a:custGeom>
                <a:avLst/>
                <a:gdLst>
                  <a:gd name="T0" fmla="*/ 95 w 107"/>
                  <a:gd name="T1" fmla="*/ 147 h 147"/>
                  <a:gd name="T2" fmla="*/ 11 w 107"/>
                  <a:gd name="T3" fmla="*/ 147 h 147"/>
                  <a:gd name="T4" fmla="*/ 0 w 107"/>
                  <a:gd name="T5" fmla="*/ 136 h 147"/>
                  <a:gd name="T6" fmla="*/ 0 w 107"/>
                  <a:gd name="T7" fmla="*/ 12 h 147"/>
                  <a:gd name="T8" fmla="*/ 11 w 107"/>
                  <a:gd name="T9" fmla="*/ 0 h 147"/>
                  <a:gd name="T10" fmla="*/ 95 w 107"/>
                  <a:gd name="T11" fmla="*/ 0 h 147"/>
                  <a:gd name="T12" fmla="*/ 107 w 107"/>
                  <a:gd name="T13" fmla="*/ 12 h 147"/>
                  <a:gd name="T14" fmla="*/ 107 w 107"/>
                  <a:gd name="T15" fmla="*/ 136 h 147"/>
                  <a:gd name="T16" fmla="*/ 95 w 10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7">
                    <a:moveTo>
                      <a:pt x="95" y="147"/>
                    </a:moveTo>
                    <a:cubicBezTo>
                      <a:pt x="11" y="147"/>
                      <a:pt x="11" y="147"/>
                      <a:pt x="11" y="147"/>
                    </a:cubicBezTo>
                    <a:cubicBezTo>
                      <a:pt x="5" y="147"/>
                      <a:pt x="0" y="142"/>
                      <a:pt x="0" y="136"/>
                    </a:cubicBezTo>
                    <a:cubicBezTo>
                      <a:pt x="0" y="12"/>
                      <a:pt x="0" y="12"/>
                      <a:pt x="0" y="12"/>
                    </a:cubicBezTo>
                    <a:cubicBezTo>
                      <a:pt x="0" y="5"/>
                      <a:pt x="5" y="0"/>
                      <a:pt x="11" y="0"/>
                    </a:cubicBezTo>
                    <a:cubicBezTo>
                      <a:pt x="95" y="0"/>
                      <a:pt x="95" y="0"/>
                      <a:pt x="95" y="0"/>
                    </a:cubicBezTo>
                    <a:cubicBezTo>
                      <a:pt x="102" y="0"/>
                      <a:pt x="107" y="5"/>
                      <a:pt x="107" y="12"/>
                    </a:cubicBezTo>
                    <a:cubicBezTo>
                      <a:pt x="107" y="136"/>
                      <a:pt x="107" y="136"/>
                      <a:pt x="107" y="136"/>
                    </a:cubicBezTo>
                    <a:cubicBezTo>
                      <a:pt x="107" y="142"/>
                      <a:pt x="102" y="147"/>
                      <a:pt x="95" y="147"/>
                    </a:cubicBezTo>
                    <a:close/>
                  </a:path>
                </a:pathLst>
              </a:cu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0" name="Freeform 10"/>
              <p:cNvSpPr>
                <a:spLocks/>
              </p:cNvSpPr>
              <p:nvPr/>
            </p:nvSpPr>
            <p:spPr bwMode="auto">
              <a:xfrm>
                <a:off x="2836863" y="4606925"/>
                <a:ext cx="496887" cy="412750"/>
              </a:xfrm>
              <a:custGeom>
                <a:avLst/>
                <a:gdLst>
                  <a:gd name="T0" fmla="*/ 0 w 107"/>
                  <a:gd name="T1" fmla="*/ 0 h 89"/>
                  <a:gd name="T2" fmla="*/ 0 w 107"/>
                  <a:gd name="T3" fmla="*/ 78 h 89"/>
                  <a:gd name="T4" fmla="*/ 11 w 107"/>
                  <a:gd name="T5" fmla="*/ 89 h 89"/>
                  <a:gd name="T6" fmla="*/ 95 w 107"/>
                  <a:gd name="T7" fmla="*/ 89 h 89"/>
                  <a:gd name="T8" fmla="*/ 107 w 107"/>
                  <a:gd name="T9" fmla="*/ 78 h 89"/>
                  <a:gd name="T10" fmla="*/ 107 w 107"/>
                  <a:gd name="T11" fmla="*/ 0 h 89"/>
                  <a:gd name="T12" fmla="*/ 0 w 10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7" h="89">
                    <a:moveTo>
                      <a:pt x="0" y="0"/>
                    </a:moveTo>
                    <a:cubicBezTo>
                      <a:pt x="0" y="78"/>
                      <a:pt x="0" y="78"/>
                      <a:pt x="0" y="78"/>
                    </a:cubicBezTo>
                    <a:cubicBezTo>
                      <a:pt x="0" y="84"/>
                      <a:pt x="5" y="89"/>
                      <a:pt x="11" y="89"/>
                    </a:cubicBezTo>
                    <a:cubicBezTo>
                      <a:pt x="95" y="89"/>
                      <a:pt x="95" y="89"/>
                      <a:pt x="95" y="89"/>
                    </a:cubicBezTo>
                    <a:cubicBezTo>
                      <a:pt x="102" y="89"/>
                      <a:pt x="107" y="84"/>
                      <a:pt x="107" y="78"/>
                    </a:cubicBezTo>
                    <a:cubicBezTo>
                      <a:pt x="107" y="0"/>
                      <a:pt x="107" y="0"/>
                      <a:pt x="107" y="0"/>
                    </a:cubicBezTo>
                    <a:lnTo>
                      <a:pt x="0" y="0"/>
                    </a:lnTo>
                    <a:close/>
                  </a:path>
                </a:pathLst>
              </a:cu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1" name="Freeform 11"/>
              <p:cNvSpPr>
                <a:spLocks/>
              </p:cNvSpPr>
              <p:nvPr/>
            </p:nvSpPr>
            <p:spPr bwMode="auto">
              <a:xfrm>
                <a:off x="2882900" y="4648200"/>
                <a:ext cx="398462" cy="330200"/>
              </a:xfrm>
              <a:custGeom>
                <a:avLst/>
                <a:gdLst>
                  <a:gd name="T0" fmla="*/ 0 w 86"/>
                  <a:gd name="T1" fmla="*/ 0 h 71"/>
                  <a:gd name="T2" fmla="*/ 0 w 86"/>
                  <a:gd name="T3" fmla="*/ 62 h 71"/>
                  <a:gd name="T4" fmla="*/ 9 w 86"/>
                  <a:gd name="T5" fmla="*/ 71 h 71"/>
                  <a:gd name="T6" fmla="*/ 77 w 86"/>
                  <a:gd name="T7" fmla="*/ 71 h 71"/>
                  <a:gd name="T8" fmla="*/ 86 w 86"/>
                  <a:gd name="T9" fmla="*/ 62 h 71"/>
                  <a:gd name="T10" fmla="*/ 86 w 86"/>
                  <a:gd name="T11" fmla="*/ 0 h 71"/>
                  <a:gd name="T12" fmla="*/ 0 w 86"/>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6" h="71">
                    <a:moveTo>
                      <a:pt x="0" y="0"/>
                    </a:moveTo>
                    <a:cubicBezTo>
                      <a:pt x="0" y="62"/>
                      <a:pt x="0" y="62"/>
                      <a:pt x="0" y="62"/>
                    </a:cubicBezTo>
                    <a:cubicBezTo>
                      <a:pt x="0" y="67"/>
                      <a:pt x="4" y="71"/>
                      <a:pt x="9" y="71"/>
                    </a:cubicBezTo>
                    <a:cubicBezTo>
                      <a:pt x="77" y="71"/>
                      <a:pt x="77" y="71"/>
                      <a:pt x="77" y="71"/>
                    </a:cubicBezTo>
                    <a:cubicBezTo>
                      <a:pt x="82" y="71"/>
                      <a:pt x="86" y="67"/>
                      <a:pt x="86" y="62"/>
                    </a:cubicBezTo>
                    <a:cubicBezTo>
                      <a:pt x="86" y="0"/>
                      <a:pt x="86" y="0"/>
                      <a:pt x="8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2" name="Freeform 12"/>
              <p:cNvSpPr>
                <a:spLocks/>
              </p:cNvSpPr>
              <p:nvPr/>
            </p:nvSpPr>
            <p:spPr bwMode="auto">
              <a:xfrm>
                <a:off x="2882900" y="4394200"/>
                <a:ext cx="398462" cy="166688"/>
              </a:xfrm>
              <a:custGeom>
                <a:avLst/>
                <a:gdLst>
                  <a:gd name="T0" fmla="*/ 86 w 86"/>
                  <a:gd name="T1" fmla="*/ 36 h 36"/>
                  <a:gd name="T2" fmla="*/ 86 w 86"/>
                  <a:gd name="T3" fmla="*/ 9 h 36"/>
                  <a:gd name="T4" fmla="*/ 77 w 86"/>
                  <a:gd name="T5" fmla="*/ 0 h 36"/>
                  <a:gd name="T6" fmla="*/ 9 w 86"/>
                  <a:gd name="T7" fmla="*/ 0 h 36"/>
                  <a:gd name="T8" fmla="*/ 0 w 86"/>
                  <a:gd name="T9" fmla="*/ 9 h 36"/>
                  <a:gd name="T10" fmla="*/ 0 w 86"/>
                  <a:gd name="T11" fmla="*/ 36 h 36"/>
                  <a:gd name="T12" fmla="*/ 86 w 8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6" h="36">
                    <a:moveTo>
                      <a:pt x="86" y="36"/>
                    </a:moveTo>
                    <a:cubicBezTo>
                      <a:pt x="86" y="9"/>
                      <a:pt x="86" y="9"/>
                      <a:pt x="86" y="9"/>
                    </a:cubicBezTo>
                    <a:cubicBezTo>
                      <a:pt x="86" y="4"/>
                      <a:pt x="82" y="0"/>
                      <a:pt x="77" y="0"/>
                    </a:cubicBezTo>
                    <a:cubicBezTo>
                      <a:pt x="9" y="0"/>
                      <a:pt x="9" y="0"/>
                      <a:pt x="9" y="0"/>
                    </a:cubicBezTo>
                    <a:cubicBezTo>
                      <a:pt x="4" y="0"/>
                      <a:pt x="0" y="4"/>
                      <a:pt x="0" y="9"/>
                    </a:cubicBezTo>
                    <a:cubicBezTo>
                      <a:pt x="0" y="36"/>
                      <a:pt x="0" y="36"/>
                      <a:pt x="0" y="36"/>
                    </a:cubicBezTo>
                    <a:lnTo>
                      <a:pt x="8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3" name="Rectangle 13"/>
              <p:cNvSpPr>
                <a:spLocks noChangeArrowheads="1"/>
              </p:cNvSpPr>
              <p:nvPr/>
            </p:nvSpPr>
            <p:spPr bwMode="auto">
              <a:xfrm>
                <a:off x="3054350" y="4625975"/>
                <a:ext cx="55562" cy="157163"/>
              </a:xfrm>
              <a:prstGeom prst="rect">
                <a:avLst/>
              </a:prstGeom>
              <a:solidFill>
                <a:srgbClr val="4A4B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73" name="Oval 14"/>
              <p:cNvSpPr>
                <a:spLocks noChangeArrowheads="1"/>
              </p:cNvSpPr>
              <p:nvPr/>
            </p:nvSpPr>
            <p:spPr bwMode="auto">
              <a:xfrm>
                <a:off x="3035300" y="4843463"/>
                <a:ext cx="93662" cy="93663"/>
              </a:xfrm>
              <a:prstGeom prst="ellipse">
                <a:avLst/>
              </a:prstGeom>
              <a:solidFill>
                <a:srgbClr val="4A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74" name="Freeform 15"/>
            <p:cNvSpPr>
              <a:spLocks/>
            </p:cNvSpPr>
            <p:nvPr/>
          </p:nvSpPr>
          <p:spPr bwMode="auto">
            <a:xfrm>
              <a:off x="6091062" y="2427404"/>
              <a:ext cx="779859" cy="838200"/>
            </a:xfrm>
            <a:custGeom>
              <a:avLst/>
              <a:gdLst>
                <a:gd name="T0" fmla="*/ 217 w 224"/>
                <a:gd name="T1" fmla="*/ 0 h 241"/>
                <a:gd name="T2" fmla="*/ 8 w 224"/>
                <a:gd name="T3" fmla="*/ 0 h 241"/>
                <a:gd name="T4" fmla="*/ 0 w 224"/>
                <a:gd name="T5" fmla="*/ 8 h 241"/>
                <a:gd name="T6" fmla="*/ 0 w 224"/>
                <a:gd name="T7" fmla="*/ 100 h 241"/>
                <a:gd name="T8" fmla="*/ 6 w 224"/>
                <a:gd name="T9" fmla="*/ 100 h 241"/>
                <a:gd name="T10" fmla="*/ 7 w 224"/>
                <a:gd name="T11" fmla="*/ 100 h 241"/>
                <a:gd name="T12" fmla="*/ 24 w 224"/>
                <a:gd name="T13" fmla="*/ 91 h 241"/>
                <a:gd name="T14" fmla="*/ 43 w 224"/>
                <a:gd name="T15" fmla="*/ 111 h 241"/>
                <a:gd name="T16" fmla="*/ 43 w 224"/>
                <a:gd name="T17" fmla="*/ 115 h 241"/>
                <a:gd name="T18" fmla="*/ 23 w 224"/>
                <a:gd name="T19" fmla="*/ 135 h 241"/>
                <a:gd name="T20" fmla="*/ 7 w 224"/>
                <a:gd name="T21" fmla="*/ 126 h 241"/>
                <a:gd name="T22" fmla="*/ 6 w 224"/>
                <a:gd name="T23" fmla="*/ 126 h 241"/>
                <a:gd name="T24" fmla="*/ 0 w 224"/>
                <a:gd name="T25" fmla="*/ 126 h 241"/>
                <a:gd name="T26" fmla="*/ 0 w 224"/>
                <a:gd name="T27" fmla="*/ 209 h 241"/>
                <a:gd name="T28" fmla="*/ 7 w 224"/>
                <a:gd name="T29" fmla="*/ 217 h 241"/>
                <a:gd name="T30" fmla="*/ 216 w 224"/>
                <a:gd name="T31" fmla="*/ 241 h 241"/>
                <a:gd name="T32" fmla="*/ 224 w 224"/>
                <a:gd name="T33" fmla="*/ 233 h 241"/>
                <a:gd name="T34" fmla="*/ 224 w 224"/>
                <a:gd name="T35" fmla="*/ 8 h 241"/>
                <a:gd name="T36" fmla="*/ 217 w 224"/>
                <a:gd name="T3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41">
                  <a:moveTo>
                    <a:pt x="217" y="0"/>
                  </a:moveTo>
                  <a:cubicBezTo>
                    <a:pt x="8" y="0"/>
                    <a:pt x="8" y="0"/>
                    <a:pt x="8" y="0"/>
                  </a:cubicBezTo>
                  <a:cubicBezTo>
                    <a:pt x="4" y="0"/>
                    <a:pt x="0" y="3"/>
                    <a:pt x="0" y="8"/>
                  </a:cubicBezTo>
                  <a:cubicBezTo>
                    <a:pt x="0" y="100"/>
                    <a:pt x="0" y="100"/>
                    <a:pt x="0" y="100"/>
                  </a:cubicBezTo>
                  <a:cubicBezTo>
                    <a:pt x="6" y="100"/>
                    <a:pt x="6" y="100"/>
                    <a:pt x="6" y="100"/>
                  </a:cubicBezTo>
                  <a:cubicBezTo>
                    <a:pt x="6" y="100"/>
                    <a:pt x="7" y="100"/>
                    <a:pt x="7" y="100"/>
                  </a:cubicBezTo>
                  <a:cubicBezTo>
                    <a:pt x="12" y="92"/>
                    <a:pt x="19" y="91"/>
                    <a:pt x="24" y="91"/>
                  </a:cubicBezTo>
                  <a:cubicBezTo>
                    <a:pt x="35" y="91"/>
                    <a:pt x="43" y="100"/>
                    <a:pt x="43" y="111"/>
                  </a:cubicBezTo>
                  <a:cubicBezTo>
                    <a:pt x="43" y="115"/>
                    <a:pt x="43" y="115"/>
                    <a:pt x="43" y="115"/>
                  </a:cubicBezTo>
                  <a:cubicBezTo>
                    <a:pt x="43" y="126"/>
                    <a:pt x="34" y="135"/>
                    <a:pt x="23" y="135"/>
                  </a:cubicBezTo>
                  <a:cubicBezTo>
                    <a:pt x="17" y="135"/>
                    <a:pt x="10" y="132"/>
                    <a:pt x="7" y="126"/>
                  </a:cubicBezTo>
                  <a:cubicBezTo>
                    <a:pt x="6" y="126"/>
                    <a:pt x="6" y="126"/>
                    <a:pt x="6" y="126"/>
                  </a:cubicBezTo>
                  <a:cubicBezTo>
                    <a:pt x="0" y="126"/>
                    <a:pt x="0" y="126"/>
                    <a:pt x="0" y="126"/>
                  </a:cubicBezTo>
                  <a:cubicBezTo>
                    <a:pt x="0" y="209"/>
                    <a:pt x="0" y="209"/>
                    <a:pt x="0" y="209"/>
                  </a:cubicBezTo>
                  <a:cubicBezTo>
                    <a:pt x="0" y="213"/>
                    <a:pt x="3" y="216"/>
                    <a:pt x="7" y="217"/>
                  </a:cubicBezTo>
                  <a:cubicBezTo>
                    <a:pt x="69" y="228"/>
                    <a:pt x="140" y="236"/>
                    <a:pt x="216" y="241"/>
                  </a:cubicBezTo>
                  <a:cubicBezTo>
                    <a:pt x="221" y="241"/>
                    <a:pt x="224" y="237"/>
                    <a:pt x="224" y="233"/>
                  </a:cubicBezTo>
                  <a:cubicBezTo>
                    <a:pt x="224" y="8"/>
                    <a:pt x="224" y="8"/>
                    <a:pt x="224" y="8"/>
                  </a:cubicBezTo>
                  <a:cubicBezTo>
                    <a:pt x="224" y="3"/>
                    <a:pt x="221" y="0"/>
                    <a:pt x="217" y="0"/>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5" name="Freeform 16"/>
            <p:cNvSpPr>
              <a:spLocks/>
            </p:cNvSpPr>
            <p:nvPr/>
          </p:nvSpPr>
          <p:spPr bwMode="auto">
            <a:xfrm>
              <a:off x="6091063" y="3812101"/>
              <a:ext cx="929878" cy="633413"/>
            </a:xfrm>
            <a:custGeom>
              <a:avLst/>
              <a:gdLst>
                <a:gd name="T0" fmla="*/ 255 w 267"/>
                <a:gd name="T1" fmla="*/ 80 h 182"/>
                <a:gd name="T2" fmla="*/ 244 w 267"/>
                <a:gd name="T3" fmla="*/ 86 h 182"/>
                <a:gd name="T4" fmla="*/ 237 w 267"/>
                <a:gd name="T5" fmla="*/ 89 h 182"/>
                <a:gd name="T6" fmla="*/ 224 w 267"/>
                <a:gd name="T7" fmla="*/ 89 h 182"/>
                <a:gd name="T8" fmla="*/ 224 w 267"/>
                <a:gd name="T9" fmla="*/ 7 h 182"/>
                <a:gd name="T10" fmla="*/ 217 w 267"/>
                <a:gd name="T11" fmla="*/ 0 h 182"/>
                <a:gd name="T12" fmla="*/ 8 w 267"/>
                <a:gd name="T13" fmla="*/ 0 h 182"/>
                <a:gd name="T14" fmla="*/ 0 w 267"/>
                <a:gd name="T15" fmla="*/ 7 h 182"/>
                <a:gd name="T16" fmla="*/ 0 w 267"/>
                <a:gd name="T17" fmla="*/ 82 h 182"/>
                <a:gd name="T18" fmla="*/ 6 w 267"/>
                <a:gd name="T19" fmla="*/ 82 h 182"/>
                <a:gd name="T20" fmla="*/ 7 w 267"/>
                <a:gd name="T21" fmla="*/ 82 h 182"/>
                <a:gd name="T22" fmla="*/ 24 w 267"/>
                <a:gd name="T23" fmla="*/ 73 h 182"/>
                <a:gd name="T24" fmla="*/ 43 w 267"/>
                <a:gd name="T25" fmla="*/ 93 h 182"/>
                <a:gd name="T26" fmla="*/ 43 w 267"/>
                <a:gd name="T27" fmla="*/ 97 h 182"/>
                <a:gd name="T28" fmla="*/ 23 w 267"/>
                <a:gd name="T29" fmla="*/ 117 h 182"/>
                <a:gd name="T30" fmla="*/ 7 w 267"/>
                <a:gd name="T31" fmla="*/ 108 h 182"/>
                <a:gd name="T32" fmla="*/ 6 w 267"/>
                <a:gd name="T33" fmla="*/ 108 h 182"/>
                <a:gd name="T34" fmla="*/ 0 w 267"/>
                <a:gd name="T35" fmla="*/ 108 h 182"/>
                <a:gd name="T36" fmla="*/ 0 w 267"/>
                <a:gd name="T37" fmla="*/ 174 h 182"/>
                <a:gd name="T38" fmla="*/ 8 w 267"/>
                <a:gd name="T39" fmla="*/ 182 h 182"/>
                <a:gd name="T40" fmla="*/ 217 w 267"/>
                <a:gd name="T41" fmla="*/ 182 h 182"/>
                <a:gd name="T42" fmla="*/ 224 w 267"/>
                <a:gd name="T43" fmla="*/ 174 h 182"/>
                <a:gd name="T44" fmla="*/ 224 w 267"/>
                <a:gd name="T45" fmla="*/ 100 h 182"/>
                <a:gd name="T46" fmla="*/ 237 w 267"/>
                <a:gd name="T47" fmla="*/ 100 h 182"/>
                <a:gd name="T48" fmla="*/ 244 w 267"/>
                <a:gd name="T49" fmla="*/ 103 h 182"/>
                <a:gd name="T50" fmla="*/ 255 w 267"/>
                <a:gd name="T51" fmla="*/ 109 h 182"/>
                <a:gd name="T52" fmla="*/ 267 w 267"/>
                <a:gd name="T53" fmla="*/ 97 h 182"/>
                <a:gd name="T54" fmla="*/ 267 w 267"/>
                <a:gd name="T55" fmla="*/ 93 h 182"/>
                <a:gd name="T56" fmla="*/ 255 w 267"/>
                <a:gd name="T5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182">
                  <a:moveTo>
                    <a:pt x="255" y="80"/>
                  </a:moveTo>
                  <a:cubicBezTo>
                    <a:pt x="255" y="80"/>
                    <a:pt x="248" y="79"/>
                    <a:pt x="244" y="86"/>
                  </a:cubicBezTo>
                  <a:cubicBezTo>
                    <a:pt x="244" y="86"/>
                    <a:pt x="242" y="89"/>
                    <a:pt x="237" y="89"/>
                  </a:cubicBezTo>
                  <a:cubicBezTo>
                    <a:pt x="235" y="89"/>
                    <a:pt x="229" y="89"/>
                    <a:pt x="224" y="89"/>
                  </a:cubicBezTo>
                  <a:cubicBezTo>
                    <a:pt x="224" y="7"/>
                    <a:pt x="224" y="7"/>
                    <a:pt x="224" y="7"/>
                  </a:cubicBezTo>
                  <a:cubicBezTo>
                    <a:pt x="224" y="3"/>
                    <a:pt x="221" y="0"/>
                    <a:pt x="217" y="0"/>
                  </a:cubicBezTo>
                  <a:cubicBezTo>
                    <a:pt x="8" y="0"/>
                    <a:pt x="8" y="0"/>
                    <a:pt x="8" y="0"/>
                  </a:cubicBezTo>
                  <a:cubicBezTo>
                    <a:pt x="4" y="0"/>
                    <a:pt x="0" y="3"/>
                    <a:pt x="0" y="7"/>
                  </a:cubicBezTo>
                  <a:cubicBezTo>
                    <a:pt x="0" y="82"/>
                    <a:pt x="0" y="82"/>
                    <a:pt x="0" y="82"/>
                  </a:cubicBezTo>
                  <a:cubicBezTo>
                    <a:pt x="6" y="82"/>
                    <a:pt x="6" y="82"/>
                    <a:pt x="6" y="82"/>
                  </a:cubicBezTo>
                  <a:cubicBezTo>
                    <a:pt x="6" y="82"/>
                    <a:pt x="7" y="82"/>
                    <a:pt x="7" y="82"/>
                  </a:cubicBezTo>
                  <a:cubicBezTo>
                    <a:pt x="12" y="74"/>
                    <a:pt x="19" y="72"/>
                    <a:pt x="24" y="73"/>
                  </a:cubicBezTo>
                  <a:cubicBezTo>
                    <a:pt x="35" y="73"/>
                    <a:pt x="43" y="82"/>
                    <a:pt x="43" y="93"/>
                  </a:cubicBezTo>
                  <a:cubicBezTo>
                    <a:pt x="43" y="97"/>
                    <a:pt x="43" y="97"/>
                    <a:pt x="43" y="97"/>
                  </a:cubicBezTo>
                  <a:cubicBezTo>
                    <a:pt x="43" y="108"/>
                    <a:pt x="34" y="117"/>
                    <a:pt x="23" y="117"/>
                  </a:cubicBezTo>
                  <a:cubicBezTo>
                    <a:pt x="17" y="117"/>
                    <a:pt x="10" y="113"/>
                    <a:pt x="7" y="108"/>
                  </a:cubicBezTo>
                  <a:cubicBezTo>
                    <a:pt x="6" y="108"/>
                    <a:pt x="6" y="108"/>
                    <a:pt x="6" y="108"/>
                  </a:cubicBezTo>
                  <a:cubicBezTo>
                    <a:pt x="0" y="108"/>
                    <a:pt x="0" y="108"/>
                    <a:pt x="0" y="108"/>
                  </a:cubicBezTo>
                  <a:cubicBezTo>
                    <a:pt x="0" y="174"/>
                    <a:pt x="0" y="174"/>
                    <a:pt x="0" y="174"/>
                  </a:cubicBezTo>
                  <a:cubicBezTo>
                    <a:pt x="0" y="178"/>
                    <a:pt x="4" y="182"/>
                    <a:pt x="8" y="182"/>
                  </a:cubicBezTo>
                  <a:cubicBezTo>
                    <a:pt x="217" y="182"/>
                    <a:pt x="217" y="182"/>
                    <a:pt x="217" y="182"/>
                  </a:cubicBezTo>
                  <a:cubicBezTo>
                    <a:pt x="221" y="182"/>
                    <a:pt x="224" y="178"/>
                    <a:pt x="224" y="174"/>
                  </a:cubicBezTo>
                  <a:cubicBezTo>
                    <a:pt x="224" y="100"/>
                    <a:pt x="224" y="100"/>
                    <a:pt x="224" y="100"/>
                  </a:cubicBezTo>
                  <a:cubicBezTo>
                    <a:pt x="229" y="100"/>
                    <a:pt x="235" y="100"/>
                    <a:pt x="237" y="100"/>
                  </a:cubicBezTo>
                  <a:cubicBezTo>
                    <a:pt x="243" y="100"/>
                    <a:pt x="244" y="103"/>
                    <a:pt x="244" y="103"/>
                  </a:cubicBezTo>
                  <a:cubicBezTo>
                    <a:pt x="246" y="107"/>
                    <a:pt x="250" y="109"/>
                    <a:pt x="255" y="109"/>
                  </a:cubicBezTo>
                  <a:cubicBezTo>
                    <a:pt x="262" y="109"/>
                    <a:pt x="267" y="104"/>
                    <a:pt x="267" y="97"/>
                  </a:cubicBezTo>
                  <a:cubicBezTo>
                    <a:pt x="267" y="93"/>
                    <a:pt x="267" y="93"/>
                    <a:pt x="267" y="93"/>
                  </a:cubicBezTo>
                  <a:cubicBezTo>
                    <a:pt x="267" y="86"/>
                    <a:pt x="262" y="80"/>
                    <a:pt x="255" y="8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6" name="Freeform 18"/>
            <p:cNvSpPr>
              <a:spLocks/>
            </p:cNvSpPr>
            <p:nvPr/>
          </p:nvSpPr>
          <p:spPr bwMode="auto">
            <a:xfrm>
              <a:off x="7706740" y="3662083"/>
              <a:ext cx="1604963" cy="783431"/>
            </a:xfrm>
            <a:custGeom>
              <a:avLst/>
              <a:gdLst>
                <a:gd name="T0" fmla="*/ 453 w 461"/>
                <a:gd name="T1" fmla="*/ 43 h 225"/>
                <a:gd name="T2" fmla="*/ 356 w 461"/>
                <a:gd name="T3" fmla="*/ 43 h 225"/>
                <a:gd name="T4" fmla="*/ 356 w 461"/>
                <a:gd name="T5" fmla="*/ 30 h 225"/>
                <a:gd name="T6" fmla="*/ 359 w 461"/>
                <a:gd name="T7" fmla="*/ 24 h 225"/>
                <a:gd name="T8" fmla="*/ 365 w 461"/>
                <a:gd name="T9" fmla="*/ 13 h 225"/>
                <a:gd name="T10" fmla="*/ 353 w 461"/>
                <a:gd name="T11" fmla="*/ 0 h 225"/>
                <a:gd name="T12" fmla="*/ 349 w 461"/>
                <a:gd name="T13" fmla="*/ 0 h 225"/>
                <a:gd name="T14" fmla="*/ 336 w 461"/>
                <a:gd name="T15" fmla="*/ 13 h 225"/>
                <a:gd name="T16" fmla="*/ 342 w 461"/>
                <a:gd name="T17" fmla="*/ 24 h 225"/>
                <a:gd name="T18" fmla="*/ 345 w 461"/>
                <a:gd name="T19" fmla="*/ 30 h 225"/>
                <a:gd name="T20" fmla="*/ 345 w 461"/>
                <a:gd name="T21" fmla="*/ 43 h 225"/>
                <a:gd name="T22" fmla="*/ 119 w 461"/>
                <a:gd name="T23" fmla="*/ 43 h 225"/>
                <a:gd name="T24" fmla="*/ 119 w 461"/>
                <a:gd name="T25" fmla="*/ 30 h 225"/>
                <a:gd name="T26" fmla="*/ 122 w 461"/>
                <a:gd name="T27" fmla="*/ 24 h 225"/>
                <a:gd name="T28" fmla="*/ 128 w 461"/>
                <a:gd name="T29" fmla="*/ 13 h 225"/>
                <a:gd name="T30" fmla="*/ 115 w 461"/>
                <a:gd name="T31" fmla="*/ 0 h 225"/>
                <a:gd name="T32" fmla="*/ 111 w 461"/>
                <a:gd name="T33" fmla="*/ 0 h 225"/>
                <a:gd name="T34" fmla="*/ 99 w 461"/>
                <a:gd name="T35" fmla="*/ 13 h 225"/>
                <a:gd name="T36" fmla="*/ 105 w 461"/>
                <a:gd name="T37" fmla="*/ 24 h 225"/>
                <a:gd name="T38" fmla="*/ 108 w 461"/>
                <a:gd name="T39" fmla="*/ 30 h 225"/>
                <a:gd name="T40" fmla="*/ 108 w 461"/>
                <a:gd name="T41" fmla="*/ 43 h 225"/>
                <a:gd name="T42" fmla="*/ 8 w 461"/>
                <a:gd name="T43" fmla="*/ 43 h 225"/>
                <a:gd name="T44" fmla="*/ 0 w 461"/>
                <a:gd name="T45" fmla="*/ 50 h 225"/>
                <a:gd name="T46" fmla="*/ 0 w 461"/>
                <a:gd name="T47" fmla="*/ 125 h 225"/>
                <a:gd name="T48" fmla="*/ 4 w 461"/>
                <a:gd name="T49" fmla="*/ 125 h 225"/>
                <a:gd name="T50" fmla="*/ 5 w 461"/>
                <a:gd name="T51" fmla="*/ 125 h 225"/>
                <a:gd name="T52" fmla="*/ 22 w 461"/>
                <a:gd name="T53" fmla="*/ 116 h 225"/>
                <a:gd name="T54" fmla="*/ 42 w 461"/>
                <a:gd name="T55" fmla="*/ 136 h 225"/>
                <a:gd name="T56" fmla="*/ 42 w 461"/>
                <a:gd name="T57" fmla="*/ 140 h 225"/>
                <a:gd name="T58" fmla="*/ 22 w 461"/>
                <a:gd name="T59" fmla="*/ 160 h 225"/>
                <a:gd name="T60" fmla="*/ 5 w 461"/>
                <a:gd name="T61" fmla="*/ 151 h 225"/>
                <a:gd name="T62" fmla="*/ 4 w 461"/>
                <a:gd name="T63" fmla="*/ 151 h 225"/>
                <a:gd name="T64" fmla="*/ 0 w 461"/>
                <a:gd name="T65" fmla="*/ 151 h 225"/>
                <a:gd name="T66" fmla="*/ 0 w 461"/>
                <a:gd name="T67" fmla="*/ 217 h 225"/>
                <a:gd name="T68" fmla="*/ 8 w 461"/>
                <a:gd name="T69" fmla="*/ 225 h 225"/>
                <a:gd name="T70" fmla="*/ 453 w 461"/>
                <a:gd name="T71" fmla="*/ 225 h 225"/>
                <a:gd name="T72" fmla="*/ 461 w 461"/>
                <a:gd name="T73" fmla="*/ 217 h 225"/>
                <a:gd name="T74" fmla="*/ 461 w 461"/>
                <a:gd name="T75" fmla="*/ 50 h 225"/>
                <a:gd name="T76" fmla="*/ 453 w 461"/>
                <a:gd name="T77" fmla="*/ 4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225">
                  <a:moveTo>
                    <a:pt x="453" y="43"/>
                  </a:moveTo>
                  <a:cubicBezTo>
                    <a:pt x="356" y="43"/>
                    <a:pt x="356" y="43"/>
                    <a:pt x="356" y="43"/>
                  </a:cubicBezTo>
                  <a:cubicBezTo>
                    <a:pt x="356" y="38"/>
                    <a:pt x="356" y="33"/>
                    <a:pt x="356" y="30"/>
                  </a:cubicBezTo>
                  <a:cubicBezTo>
                    <a:pt x="356" y="25"/>
                    <a:pt x="359" y="24"/>
                    <a:pt x="359" y="24"/>
                  </a:cubicBezTo>
                  <a:cubicBezTo>
                    <a:pt x="363" y="21"/>
                    <a:pt x="365" y="17"/>
                    <a:pt x="365" y="13"/>
                  </a:cubicBezTo>
                  <a:cubicBezTo>
                    <a:pt x="365" y="6"/>
                    <a:pt x="360" y="0"/>
                    <a:pt x="353" y="0"/>
                  </a:cubicBezTo>
                  <a:cubicBezTo>
                    <a:pt x="349" y="0"/>
                    <a:pt x="349" y="0"/>
                    <a:pt x="349" y="0"/>
                  </a:cubicBezTo>
                  <a:cubicBezTo>
                    <a:pt x="342" y="0"/>
                    <a:pt x="336" y="6"/>
                    <a:pt x="336" y="13"/>
                  </a:cubicBezTo>
                  <a:cubicBezTo>
                    <a:pt x="336" y="13"/>
                    <a:pt x="335" y="20"/>
                    <a:pt x="342" y="24"/>
                  </a:cubicBezTo>
                  <a:cubicBezTo>
                    <a:pt x="342" y="24"/>
                    <a:pt x="345" y="26"/>
                    <a:pt x="345" y="30"/>
                  </a:cubicBezTo>
                  <a:cubicBezTo>
                    <a:pt x="345" y="33"/>
                    <a:pt x="345" y="38"/>
                    <a:pt x="345" y="43"/>
                  </a:cubicBezTo>
                  <a:cubicBezTo>
                    <a:pt x="119" y="43"/>
                    <a:pt x="119" y="43"/>
                    <a:pt x="119" y="43"/>
                  </a:cubicBezTo>
                  <a:cubicBezTo>
                    <a:pt x="119" y="38"/>
                    <a:pt x="119" y="33"/>
                    <a:pt x="119" y="30"/>
                  </a:cubicBezTo>
                  <a:cubicBezTo>
                    <a:pt x="119" y="25"/>
                    <a:pt x="122" y="24"/>
                    <a:pt x="122" y="24"/>
                  </a:cubicBezTo>
                  <a:cubicBezTo>
                    <a:pt x="126" y="21"/>
                    <a:pt x="128" y="17"/>
                    <a:pt x="128" y="13"/>
                  </a:cubicBezTo>
                  <a:cubicBezTo>
                    <a:pt x="128" y="6"/>
                    <a:pt x="122" y="0"/>
                    <a:pt x="115" y="0"/>
                  </a:cubicBezTo>
                  <a:cubicBezTo>
                    <a:pt x="111" y="0"/>
                    <a:pt x="111" y="0"/>
                    <a:pt x="111" y="0"/>
                  </a:cubicBezTo>
                  <a:cubicBezTo>
                    <a:pt x="104" y="0"/>
                    <a:pt x="99" y="6"/>
                    <a:pt x="99" y="13"/>
                  </a:cubicBezTo>
                  <a:cubicBezTo>
                    <a:pt x="99" y="13"/>
                    <a:pt x="98" y="20"/>
                    <a:pt x="105" y="24"/>
                  </a:cubicBezTo>
                  <a:cubicBezTo>
                    <a:pt x="105" y="24"/>
                    <a:pt x="108" y="26"/>
                    <a:pt x="108" y="30"/>
                  </a:cubicBezTo>
                  <a:cubicBezTo>
                    <a:pt x="108" y="33"/>
                    <a:pt x="108" y="38"/>
                    <a:pt x="108" y="43"/>
                  </a:cubicBezTo>
                  <a:cubicBezTo>
                    <a:pt x="8" y="43"/>
                    <a:pt x="8" y="43"/>
                    <a:pt x="8" y="43"/>
                  </a:cubicBezTo>
                  <a:cubicBezTo>
                    <a:pt x="3" y="43"/>
                    <a:pt x="0" y="46"/>
                    <a:pt x="0" y="50"/>
                  </a:cubicBezTo>
                  <a:cubicBezTo>
                    <a:pt x="0" y="125"/>
                    <a:pt x="0" y="125"/>
                    <a:pt x="0" y="125"/>
                  </a:cubicBezTo>
                  <a:cubicBezTo>
                    <a:pt x="4" y="125"/>
                    <a:pt x="4" y="125"/>
                    <a:pt x="4" y="125"/>
                  </a:cubicBezTo>
                  <a:cubicBezTo>
                    <a:pt x="5" y="125"/>
                    <a:pt x="5" y="125"/>
                    <a:pt x="5" y="125"/>
                  </a:cubicBezTo>
                  <a:cubicBezTo>
                    <a:pt x="10" y="117"/>
                    <a:pt x="18" y="115"/>
                    <a:pt x="22" y="116"/>
                  </a:cubicBezTo>
                  <a:cubicBezTo>
                    <a:pt x="33" y="116"/>
                    <a:pt x="42" y="125"/>
                    <a:pt x="42" y="136"/>
                  </a:cubicBezTo>
                  <a:cubicBezTo>
                    <a:pt x="42" y="140"/>
                    <a:pt x="42" y="140"/>
                    <a:pt x="42" y="140"/>
                  </a:cubicBezTo>
                  <a:cubicBezTo>
                    <a:pt x="42" y="151"/>
                    <a:pt x="33" y="160"/>
                    <a:pt x="22" y="160"/>
                  </a:cubicBezTo>
                  <a:cubicBezTo>
                    <a:pt x="15" y="160"/>
                    <a:pt x="9" y="156"/>
                    <a:pt x="5" y="151"/>
                  </a:cubicBezTo>
                  <a:cubicBezTo>
                    <a:pt x="5" y="151"/>
                    <a:pt x="4" y="151"/>
                    <a:pt x="4" y="151"/>
                  </a:cubicBezTo>
                  <a:cubicBezTo>
                    <a:pt x="0" y="151"/>
                    <a:pt x="0" y="151"/>
                    <a:pt x="0" y="151"/>
                  </a:cubicBezTo>
                  <a:cubicBezTo>
                    <a:pt x="0" y="217"/>
                    <a:pt x="0" y="217"/>
                    <a:pt x="0" y="217"/>
                  </a:cubicBezTo>
                  <a:cubicBezTo>
                    <a:pt x="0" y="221"/>
                    <a:pt x="3" y="225"/>
                    <a:pt x="8" y="225"/>
                  </a:cubicBezTo>
                  <a:cubicBezTo>
                    <a:pt x="453" y="225"/>
                    <a:pt x="453" y="225"/>
                    <a:pt x="453" y="225"/>
                  </a:cubicBezTo>
                  <a:cubicBezTo>
                    <a:pt x="457" y="225"/>
                    <a:pt x="461" y="221"/>
                    <a:pt x="461" y="217"/>
                  </a:cubicBezTo>
                  <a:cubicBezTo>
                    <a:pt x="461" y="50"/>
                    <a:pt x="461" y="50"/>
                    <a:pt x="461" y="50"/>
                  </a:cubicBezTo>
                  <a:cubicBezTo>
                    <a:pt x="461" y="46"/>
                    <a:pt x="457" y="43"/>
                    <a:pt x="453" y="43"/>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7" name="Freeform 19"/>
            <p:cNvSpPr>
              <a:spLocks/>
            </p:cNvSpPr>
            <p:nvPr/>
          </p:nvSpPr>
          <p:spPr bwMode="auto">
            <a:xfrm>
              <a:off x="6898306" y="3321563"/>
              <a:ext cx="779859" cy="463154"/>
            </a:xfrm>
            <a:custGeom>
              <a:avLst/>
              <a:gdLst>
                <a:gd name="T0" fmla="*/ 216 w 224"/>
                <a:gd name="T1" fmla="*/ 0 h 133"/>
                <a:gd name="T2" fmla="*/ 172 w 224"/>
                <a:gd name="T3" fmla="*/ 2 h 133"/>
                <a:gd name="T4" fmla="*/ 164 w 224"/>
                <a:gd name="T5" fmla="*/ 10 h 133"/>
                <a:gd name="T6" fmla="*/ 164 w 224"/>
                <a:gd name="T7" fmla="*/ 74 h 133"/>
                <a:gd name="T8" fmla="*/ 157 w 224"/>
                <a:gd name="T9" fmla="*/ 82 h 133"/>
                <a:gd name="T10" fmla="*/ 50 w 224"/>
                <a:gd name="T11" fmla="*/ 82 h 133"/>
                <a:gd name="T12" fmla="*/ 42 w 224"/>
                <a:gd name="T13" fmla="*/ 74 h 133"/>
                <a:gd name="T14" fmla="*/ 42 w 224"/>
                <a:gd name="T15" fmla="*/ 9 h 133"/>
                <a:gd name="T16" fmla="*/ 34 w 224"/>
                <a:gd name="T17" fmla="*/ 1 h 133"/>
                <a:gd name="T18" fmla="*/ 8 w 224"/>
                <a:gd name="T19" fmla="*/ 0 h 133"/>
                <a:gd name="T20" fmla="*/ 0 w 224"/>
                <a:gd name="T21" fmla="*/ 8 h 133"/>
                <a:gd name="T22" fmla="*/ 0 w 224"/>
                <a:gd name="T23" fmla="*/ 125 h 133"/>
                <a:gd name="T24" fmla="*/ 8 w 224"/>
                <a:gd name="T25" fmla="*/ 133 h 133"/>
                <a:gd name="T26" fmla="*/ 90 w 224"/>
                <a:gd name="T27" fmla="*/ 133 h 133"/>
                <a:gd name="T28" fmla="*/ 90 w 224"/>
                <a:gd name="T29" fmla="*/ 128 h 133"/>
                <a:gd name="T30" fmla="*/ 90 w 224"/>
                <a:gd name="T31" fmla="*/ 127 h 133"/>
                <a:gd name="T32" fmla="*/ 81 w 224"/>
                <a:gd name="T33" fmla="*/ 110 h 133"/>
                <a:gd name="T34" fmla="*/ 101 w 224"/>
                <a:gd name="T35" fmla="*/ 91 h 133"/>
                <a:gd name="T36" fmla="*/ 105 w 224"/>
                <a:gd name="T37" fmla="*/ 91 h 133"/>
                <a:gd name="T38" fmla="*/ 125 w 224"/>
                <a:gd name="T39" fmla="*/ 111 h 133"/>
                <a:gd name="T40" fmla="*/ 116 w 224"/>
                <a:gd name="T41" fmla="*/ 127 h 133"/>
                <a:gd name="T42" fmla="*/ 116 w 224"/>
                <a:gd name="T43" fmla="*/ 128 h 133"/>
                <a:gd name="T44" fmla="*/ 116 w 224"/>
                <a:gd name="T45" fmla="*/ 133 h 133"/>
                <a:gd name="T46" fmla="*/ 217 w 224"/>
                <a:gd name="T47" fmla="*/ 133 h 133"/>
                <a:gd name="T48" fmla="*/ 224 w 224"/>
                <a:gd name="T49" fmla="*/ 125 h 133"/>
                <a:gd name="T50" fmla="*/ 224 w 224"/>
                <a:gd name="T51" fmla="*/ 8 h 133"/>
                <a:gd name="T52" fmla="*/ 216 w 224"/>
                <a:gd name="T5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133">
                  <a:moveTo>
                    <a:pt x="216" y="0"/>
                  </a:moveTo>
                  <a:cubicBezTo>
                    <a:pt x="202" y="1"/>
                    <a:pt x="187" y="2"/>
                    <a:pt x="172" y="2"/>
                  </a:cubicBezTo>
                  <a:cubicBezTo>
                    <a:pt x="168" y="2"/>
                    <a:pt x="164" y="6"/>
                    <a:pt x="164" y="10"/>
                  </a:cubicBezTo>
                  <a:cubicBezTo>
                    <a:pt x="164" y="74"/>
                    <a:pt x="164" y="74"/>
                    <a:pt x="164" y="74"/>
                  </a:cubicBezTo>
                  <a:cubicBezTo>
                    <a:pt x="164" y="78"/>
                    <a:pt x="161" y="82"/>
                    <a:pt x="157" y="82"/>
                  </a:cubicBezTo>
                  <a:cubicBezTo>
                    <a:pt x="50" y="82"/>
                    <a:pt x="50" y="82"/>
                    <a:pt x="50" y="82"/>
                  </a:cubicBezTo>
                  <a:cubicBezTo>
                    <a:pt x="45" y="82"/>
                    <a:pt x="42" y="78"/>
                    <a:pt x="42" y="74"/>
                  </a:cubicBezTo>
                  <a:cubicBezTo>
                    <a:pt x="42" y="9"/>
                    <a:pt x="42" y="9"/>
                    <a:pt x="42" y="9"/>
                  </a:cubicBezTo>
                  <a:cubicBezTo>
                    <a:pt x="42" y="5"/>
                    <a:pt x="39" y="2"/>
                    <a:pt x="34" y="1"/>
                  </a:cubicBezTo>
                  <a:cubicBezTo>
                    <a:pt x="26" y="1"/>
                    <a:pt x="17" y="1"/>
                    <a:pt x="8" y="0"/>
                  </a:cubicBezTo>
                  <a:cubicBezTo>
                    <a:pt x="4" y="0"/>
                    <a:pt x="0" y="4"/>
                    <a:pt x="0" y="8"/>
                  </a:cubicBezTo>
                  <a:cubicBezTo>
                    <a:pt x="0" y="125"/>
                    <a:pt x="0" y="125"/>
                    <a:pt x="0" y="125"/>
                  </a:cubicBezTo>
                  <a:cubicBezTo>
                    <a:pt x="0" y="129"/>
                    <a:pt x="4" y="133"/>
                    <a:pt x="8" y="133"/>
                  </a:cubicBezTo>
                  <a:cubicBezTo>
                    <a:pt x="90" y="133"/>
                    <a:pt x="90" y="133"/>
                    <a:pt x="90" y="133"/>
                  </a:cubicBezTo>
                  <a:cubicBezTo>
                    <a:pt x="90" y="128"/>
                    <a:pt x="90" y="128"/>
                    <a:pt x="90" y="128"/>
                  </a:cubicBezTo>
                  <a:cubicBezTo>
                    <a:pt x="90" y="128"/>
                    <a:pt x="90" y="128"/>
                    <a:pt x="90" y="127"/>
                  </a:cubicBezTo>
                  <a:cubicBezTo>
                    <a:pt x="82" y="123"/>
                    <a:pt x="81" y="115"/>
                    <a:pt x="81" y="110"/>
                  </a:cubicBezTo>
                  <a:cubicBezTo>
                    <a:pt x="82" y="99"/>
                    <a:pt x="90" y="91"/>
                    <a:pt x="101" y="91"/>
                  </a:cubicBezTo>
                  <a:cubicBezTo>
                    <a:pt x="105" y="91"/>
                    <a:pt x="105" y="91"/>
                    <a:pt x="105" y="91"/>
                  </a:cubicBezTo>
                  <a:cubicBezTo>
                    <a:pt x="116" y="91"/>
                    <a:pt x="125" y="100"/>
                    <a:pt x="125" y="111"/>
                  </a:cubicBezTo>
                  <a:cubicBezTo>
                    <a:pt x="125" y="117"/>
                    <a:pt x="122" y="124"/>
                    <a:pt x="116" y="127"/>
                  </a:cubicBezTo>
                  <a:cubicBezTo>
                    <a:pt x="116" y="128"/>
                    <a:pt x="116" y="128"/>
                    <a:pt x="116" y="128"/>
                  </a:cubicBezTo>
                  <a:cubicBezTo>
                    <a:pt x="116" y="133"/>
                    <a:pt x="116" y="133"/>
                    <a:pt x="116" y="133"/>
                  </a:cubicBezTo>
                  <a:cubicBezTo>
                    <a:pt x="217" y="133"/>
                    <a:pt x="217" y="133"/>
                    <a:pt x="217" y="133"/>
                  </a:cubicBezTo>
                  <a:cubicBezTo>
                    <a:pt x="221" y="133"/>
                    <a:pt x="224" y="129"/>
                    <a:pt x="224" y="125"/>
                  </a:cubicBezTo>
                  <a:cubicBezTo>
                    <a:pt x="224" y="8"/>
                    <a:pt x="224" y="8"/>
                    <a:pt x="224" y="8"/>
                  </a:cubicBezTo>
                  <a:cubicBezTo>
                    <a:pt x="224" y="4"/>
                    <a:pt x="221" y="0"/>
                    <a:pt x="216" y="0"/>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8" name="Freeform 20"/>
            <p:cNvSpPr>
              <a:spLocks/>
            </p:cNvSpPr>
            <p:nvPr/>
          </p:nvSpPr>
          <p:spPr bwMode="auto">
            <a:xfrm>
              <a:off x="6898306" y="3662083"/>
              <a:ext cx="929878" cy="783431"/>
            </a:xfrm>
            <a:custGeom>
              <a:avLst/>
              <a:gdLst>
                <a:gd name="T0" fmla="*/ 254 w 267"/>
                <a:gd name="T1" fmla="*/ 123 h 225"/>
                <a:gd name="T2" fmla="*/ 243 w 267"/>
                <a:gd name="T3" fmla="*/ 129 h 225"/>
                <a:gd name="T4" fmla="*/ 236 w 267"/>
                <a:gd name="T5" fmla="*/ 132 h 225"/>
                <a:gd name="T6" fmla="*/ 224 w 267"/>
                <a:gd name="T7" fmla="*/ 132 h 225"/>
                <a:gd name="T8" fmla="*/ 224 w 267"/>
                <a:gd name="T9" fmla="*/ 50 h 225"/>
                <a:gd name="T10" fmla="*/ 217 w 267"/>
                <a:gd name="T11" fmla="*/ 43 h 225"/>
                <a:gd name="T12" fmla="*/ 109 w 267"/>
                <a:gd name="T13" fmla="*/ 43 h 225"/>
                <a:gd name="T14" fmla="*/ 109 w 267"/>
                <a:gd name="T15" fmla="*/ 30 h 225"/>
                <a:gd name="T16" fmla="*/ 112 w 267"/>
                <a:gd name="T17" fmla="*/ 24 h 225"/>
                <a:gd name="T18" fmla="*/ 118 w 267"/>
                <a:gd name="T19" fmla="*/ 13 h 225"/>
                <a:gd name="T20" fmla="*/ 105 w 267"/>
                <a:gd name="T21" fmla="*/ 0 h 225"/>
                <a:gd name="T22" fmla="*/ 101 w 267"/>
                <a:gd name="T23" fmla="*/ 0 h 225"/>
                <a:gd name="T24" fmla="*/ 89 w 267"/>
                <a:gd name="T25" fmla="*/ 13 h 225"/>
                <a:gd name="T26" fmla="*/ 94 w 267"/>
                <a:gd name="T27" fmla="*/ 24 h 225"/>
                <a:gd name="T28" fmla="*/ 98 w 267"/>
                <a:gd name="T29" fmla="*/ 30 h 225"/>
                <a:gd name="T30" fmla="*/ 98 w 267"/>
                <a:gd name="T31" fmla="*/ 43 h 225"/>
                <a:gd name="T32" fmla="*/ 8 w 267"/>
                <a:gd name="T33" fmla="*/ 43 h 225"/>
                <a:gd name="T34" fmla="*/ 0 w 267"/>
                <a:gd name="T35" fmla="*/ 50 h 225"/>
                <a:gd name="T36" fmla="*/ 0 w 267"/>
                <a:gd name="T37" fmla="*/ 125 h 225"/>
                <a:gd name="T38" fmla="*/ 5 w 267"/>
                <a:gd name="T39" fmla="*/ 125 h 225"/>
                <a:gd name="T40" fmla="*/ 6 w 267"/>
                <a:gd name="T41" fmla="*/ 125 h 225"/>
                <a:gd name="T42" fmla="*/ 23 w 267"/>
                <a:gd name="T43" fmla="*/ 116 h 225"/>
                <a:gd name="T44" fmla="*/ 43 w 267"/>
                <a:gd name="T45" fmla="*/ 136 h 225"/>
                <a:gd name="T46" fmla="*/ 43 w 267"/>
                <a:gd name="T47" fmla="*/ 140 h 225"/>
                <a:gd name="T48" fmla="*/ 23 w 267"/>
                <a:gd name="T49" fmla="*/ 160 h 225"/>
                <a:gd name="T50" fmla="*/ 6 w 267"/>
                <a:gd name="T51" fmla="*/ 151 h 225"/>
                <a:gd name="T52" fmla="*/ 5 w 267"/>
                <a:gd name="T53" fmla="*/ 151 h 225"/>
                <a:gd name="T54" fmla="*/ 0 w 267"/>
                <a:gd name="T55" fmla="*/ 151 h 225"/>
                <a:gd name="T56" fmla="*/ 0 w 267"/>
                <a:gd name="T57" fmla="*/ 217 h 225"/>
                <a:gd name="T58" fmla="*/ 8 w 267"/>
                <a:gd name="T59" fmla="*/ 225 h 225"/>
                <a:gd name="T60" fmla="*/ 217 w 267"/>
                <a:gd name="T61" fmla="*/ 225 h 225"/>
                <a:gd name="T62" fmla="*/ 224 w 267"/>
                <a:gd name="T63" fmla="*/ 217 h 225"/>
                <a:gd name="T64" fmla="*/ 224 w 267"/>
                <a:gd name="T65" fmla="*/ 143 h 225"/>
                <a:gd name="T66" fmla="*/ 236 w 267"/>
                <a:gd name="T67" fmla="*/ 143 h 225"/>
                <a:gd name="T68" fmla="*/ 243 w 267"/>
                <a:gd name="T69" fmla="*/ 146 h 225"/>
                <a:gd name="T70" fmla="*/ 254 w 267"/>
                <a:gd name="T71" fmla="*/ 152 h 225"/>
                <a:gd name="T72" fmla="*/ 266 w 267"/>
                <a:gd name="T73" fmla="*/ 140 h 225"/>
                <a:gd name="T74" fmla="*/ 266 w 267"/>
                <a:gd name="T75" fmla="*/ 136 h 225"/>
                <a:gd name="T76" fmla="*/ 254 w 267"/>
                <a:gd name="T77" fmla="*/ 12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25">
                  <a:moveTo>
                    <a:pt x="254" y="123"/>
                  </a:moveTo>
                  <a:cubicBezTo>
                    <a:pt x="254" y="123"/>
                    <a:pt x="247" y="122"/>
                    <a:pt x="243" y="129"/>
                  </a:cubicBezTo>
                  <a:cubicBezTo>
                    <a:pt x="243" y="129"/>
                    <a:pt x="241" y="132"/>
                    <a:pt x="236" y="132"/>
                  </a:cubicBezTo>
                  <a:cubicBezTo>
                    <a:pt x="234" y="132"/>
                    <a:pt x="229" y="132"/>
                    <a:pt x="224" y="132"/>
                  </a:cubicBezTo>
                  <a:cubicBezTo>
                    <a:pt x="224" y="50"/>
                    <a:pt x="224" y="50"/>
                    <a:pt x="224" y="50"/>
                  </a:cubicBezTo>
                  <a:cubicBezTo>
                    <a:pt x="224" y="46"/>
                    <a:pt x="221" y="43"/>
                    <a:pt x="217" y="43"/>
                  </a:cubicBezTo>
                  <a:cubicBezTo>
                    <a:pt x="109" y="43"/>
                    <a:pt x="109" y="43"/>
                    <a:pt x="109" y="43"/>
                  </a:cubicBezTo>
                  <a:cubicBezTo>
                    <a:pt x="109" y="38"/>
                    <a:pt x="109" y="33"/>
                    <a:pt x="109" y="30"/>
                  </a:cubicBezTo>
                  <a:cubicBezTo>
                    <a:pt x="109" y="25"/>
                    <a:pt x="112" y="24"/>
                    <a:pt x="112" y="24"/>
                  </a:cubicBezTo>
                  <a:cubicBezTo>
                    <a:pt x="115" y="21"/>
                    <a:pt x="118" y="17"/>
                    <a:pt x="118" y="13"/>
                  </a:cubicBezTo>
                  <a:cubicBezTo>
                    <a:pt x="118" y="6"/>
                    <a:pt x="112" y="0"/>
                    <a:pt x="105" y="0"/>
                  </a:cubicBezTo>
                  <a:cubicBezTo>
                    <a:pt x="101" y="0"/>
                    <a:pt x="101" y="0"/>
                    <a:pt x="101" y="0"/>
                  </a:cubicBezTo>
                  <a:cubicBezTo>
                    <a:pt x="94" y="0"/>
                    <a:pt x="89" y="6"/>
                    <a:pt x="89" y="13"/>
                  </a:cubicBezTo>
                  <a:cubicBezTo>
                    <a:pt x="89" y="13"/>
                    <a:pt x="87" y="20"/>
                    <a:pt x="94" y="24"/>
                  </a:cubicBezTo>
                  <a:cubicBezTo>
                    <a:pt x="94" y="24"/>
                    <a:pt x="98" y="26"/>
                    <a:pt x="98" y="30"/>
                  </a:cubicBezTo>
                  <a:cubicBezTo>
                    <a:pt x="98" y="33"/>
                    <a:pt x="98" y="38"/>
                    <a:pt x="98" y="43"/>
                  </a:cubicBezTo>
                  <a:cubicBezTo>
                    <a:pt x="8" y="43"/>
                    <a:pt x="8" y="43"/>
                    <a:pt x="8" y="43"/>
                  </a:cubicBezTo>
                  <a:cubicBezTo>
                    <a:pt x="4" y="43"/>
                    <a:pt x="0" y="46"/>
                    <a:pt x="0" y="50"/>
                  </a:cubicBezTo>
                  <a:cubicBezTo>
                    <a:pt x="0" y="125"/>
                    <a:pt x="0" y="125"/>
                    <a:pt x="0" y="125"/>
                  </a:cubicBezTo>
                  <a:cubicBezTo>
                    <a:pt x="5" y="125"/>
                    <a:pt x="5" y="125"/>
                    <a:pt x="5" y="125"/>
                  </a:cubicBezTo>
                  <a:cubicBezTo>
                    <a:pt x="5" y="125"/>
                    <a:pt x="6" y="125"/>
                    <a:pt x="6" y="125"/>
                  </a:cubicBezTo>
                  <a:cubicBezTo>
                    <a:pt x="11" y="117"/>
                    <a:pt x="19" y="115"/>
                    <a:pt x="23" y="116"/>
                  </a:cubicBezTo>
                  <a:cubicBezTo>
                    <a:pt x="34" y="116"/>
                    <a:pt x="43" y="125"/>
                    <a:pt x="43" y="136"/>
                  </a:cubicBezTo>
                  <a:cubicBezTo>
                    <a:pt x="43" y="140"/>
                    <a:pt x="43" y="140"/>
                    <a:pt x="43" y="140"/>
                  </a:cubicBezTo>
                  <a:cubicBezTo>
                    <a:pt x="43" y="151"/>
                    <a:pt x="34" y="160"/>
                    <a:pt x="23" y="160"/>
                  </a:cubicBezTo>
                  <a:cubicBezTo>
                    <a:pt x="16" y="160"/>
                    <a:pt x="10" y="156"/>
                    <a:pt x="6" y="151"/>
                  </a:cubicBezTo>
                  <a:cubicBezTo>
                    <a:pt x="6" y="151"/>
                    <a:pt x="5" y="151"/>
                    <a:pt x="5" y="151"/>
                  </a:cubicBezTo>
                  <a:cubicBezTo>
                    <a:pt x="0" y="151"/>
                    <a:pt x="0" y="151"/>
                    <a:pt x="0" y="151"/>
                  </a:cubicBezTo>
                  <a:cubicBezTo>
                    <a:pt x="0" y="217"/>
                    <a:pt x="0" y="217"/>
                    <a:pt x="0" y="217"/>
                  </a:cubicBezTo>
                  <a:cubicBezTo>
                    <a:pt x="0" y="221"/>
                    <a:pt x="4" y="225"/>
                    <a:pt x="8" y="225"/>
                  </a:cubicBezTo>
                  <a:cubicBezTo>
                    <a:pt x="217" y="225"/>
                    <a:pt x="217" y="225"/>
                    <a:pt x="217" y="225"/>
                  </a:cubicBezTo>
                  <a:cubicBezTo>
                    <a:pt x="221" y="225"/>
                    <a:pt x="224" y="221"/>
                    <a:pt x="224" y="217"/>
                  </a:cubicBezTo>
                  <a:cubicBezTo>
                    <a:pt x="224" y="143"/>
                    <a:pt x="224" y="143"/>
                    <a:pt x="224" y="143"/>
                  </a:cubicBezTo>
                  <a:cubicBezTo>
                    <a:pt x="229" y="143"/>
                    <a:pt x="234" y="143"/>
                    <a:pt x="236" y="143"/>
                  </a:cubicBezTo>
                  <a:cubicBezTo>
                    <a:pt x="242" y="143"/>
                    <a:pt x="243" y="146"/>
                    <a:pt x="243" y="146"/>
                  </a:cubicBezTo>
                  <a:cubicBezTo>
                    <a:pt x="245" y="150"/>
                    <a:pt x="250" y="150"/>
                    <a:pt x="254" y="152"/>
                  </a:cubicBezTo>
                  <a:cubicBezTo>
                    <a:pt x="261" y="156"/>
                    <a:pt x="267" y="149"/>
                    <a:pt x="266" y="140"/>
                  </a:cubicBezTo>
                  <a:cubicBezTo>
                    <a:pt x="266" y="136"/>
                    <a:pt x="266" y="136"/>
                    <a:pt x="266" y="136"/>
                  </a:cubicBezTo>
                  <a:cubicBezTo>
                    <a:pt x="266" y="129"/>
                    <a:pt x="261" y="123"/>
                    <a:pt x="254" y="123"/>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79" name="Freeform 21"/>
            <p:cNvSpPr>
              <a:spLocks/>
            </p:cNvSpPr>
            <p:nvPr/>
          </p:nvSpPr>
          <p:spPr bwMode="auto">
            <a:xfrm>
              <a:off x="5951759" y="3238220"/>
              <a:ext cx="919163" cy="546497"/>
            </a:xfrm>
            <a:custGeom>
              <a:avLst/>
              <a:gdLst>
                <a:gd name="T0" fmla="*/ 257 w 264"/>
                <a:gd name="T1" fmla="*/ 23 h 157"/>
                <a:gd name="T2" fmla="*/ 49 w 264"/>
                <a:gd name="T3" fmla="*/ 0 h 157"/>
                <a:gd name="T4" fmla="*/ 40 w 264"/>
                <a:gd name="T5" fmla="*/ 8 h 157"/>
                <a:gd name="T6" fmla="*/ 40 w 264"/>
                <a:gd name="T7" fmla="*/ 82 h 157"/>
                <a:gd name="T8" fmla="*/ 30 w 264"/>
                <a:gd name="T9" fmla="*/ 82 h 157"/>
                <a:gd name="T10" fmla="*/ 23 w 264"/>
                <a:gd name="T11" fmla="*/ 79 h 157"/>
                <a:gd name="T12" fmla="*/ 13 w 264"/>
                <a:gd name="T13" fmla="*/ 73 h 157"/>
                <a:gd name="T14" fmla="*/ 0 w 264"/>
                <a:gd name="T15" fmla="*/ 85 h 157"/>
                <a:gd name="T16" fmla="*/ 0 w 264"/>
                <a:gd name="T17" fmla="*/ 89 h 157"/>
                <a:gd name="T18" fmla="*/ 13 w 264"/>
                <a:gd name="T19" fmla="*/ 102 h 157"/>
                <a:gd name="T20" fmla="*/ 23 w 264"/>
                <a:gd name="T21" fmla="*/ 96 h 157"/>
                <a:gd name="T22" fmla="*/ 30 w 264"/>
                <a:gd name="T23" fmla="*/ 93 h 157"/>
                <a:gd name="T24" fmla="*/ 40 w 264"/>
                <a:gd name="T25" fmla="*/ 93 h 157"/>
                <a:gd name="T26" fmla="*/ 40 w 264"/>
                <a:gd name="T27" fmla="*/ 149 h 157"/>
                <a:gd name="T28" fmla="*/ 48 w 264"/>
                <a:gd name="T29" fmla="*/ 157 h 157"/>
                <a:gd name="T30" fmla="*/ 257 w 264"/>
                <a:gd name="T31" fmla="*/ 157 h 157"/>
                <a:gd name="T32" fmla="*/ 264 w 264"/>
                <a:gd name="T33" fmla="*/ 149 h 157"/>
                <a:gd name="T34" fmla="*/ 264 w 264"/>
                <a:gd name="T35" fmla="*/ 31 h 157"/>
                <a:gd name="T36" fmla="*/ 257 w 264"/>
                <a:gd name="T37"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157">
                  <a:moveTo>
                    <a:pt x="257" y="23"/>
                  </a:moveTo>
                  <a:cubicBezTo>
                    <a:pt x="182" y="19"/>
                    <a:pt x="112" y="11"/>
                    <a:pt x="49" y="0"/>
                  </a:cubicBezTo>
                  <a:cubicBezTo>
                    <a:pt x="45" y="0"/>
                    <a:pt x="40" y="3"/>
                    <a:pt x="40" y="8"/>
                  </a:cubicBezTo>
                  <a:cubicBezTo>
                    <a:pt x="40" y="82"/>
                    <a:pt x="40" y="82"/>
                    <a:pt x="40" y="82"/>
                  </a:cubicBezTo>
                  <a:cubicBezTo>
                    <a:pt x="36" y="82"/>
                    <a:pt x="32" y="82"/>
                    <a:pt x="30" y="82"/>
                  </a:cubicBezTo>
                  <a:cubicBezTo>
                    <a:pt x="25" y="82"/>
                    <a:pt x="23" y="79"/>
                    <a:pt x="23" y="79"/>
                  </a:cubicBezTo>
                  <a:cubicBezTo>
                    <a:pt x="21" y="75"/>
                    <a:pt x="17" y="73"/>
                    <a:pt x="13" y="73"/>
                  </a:cubicBezTo>
                  <a:cubicBezTo>
                    <a:pt x="6" y="73"/>
                    <a:pt x="0" y="78"/>
                    <a:pt x="0" y="85"/>
                  </a:cubicBezTo>
                  <a:cubicBezTo>
                    <a:pt x="0" y="89"/>
                    <a:pt x="0" y="89"/>
                    <a:pt x="0" y="89"/>
                  </a:cubicBezTo>
                  <a:cubicBezTo>
                    <a:pt x="0" y="96"/>
                    <a:pt x="6" y="102"/>
                    <a:pt x="13" y="102"/>
                  </a:cubicBezTo>
                  <a:cubicBezTo>
                    <a:pt x="13" y="102"/>
                    <a:pt x="20" y="103"/>
                    <a:pt x="23" y="96"/>
                  </a:cubicBezTo>
                  <a:cubicBezTo>
                    <a:pt x="23" y="96"/>
                    <a:pt x="26" y="93"/>
                    <a:pt x="30" y="93"/>
                  </a:cubicBezTo>
                  <a:cubicBezTo>
                    <a:pt x="32" y="93"/>
                    <a:pt x="36" y="93"/>
                    <a:pt x="40" y="93"/>
                  </a:cubicBezTo>
                  <a:cubicBezTo>
                    <a:pt x="40" y="149"/>
                    <a:pt x="40" y="149"/>
                    <a:pt x="40" y="149"/>
                  </a:cubicBezTo>
                  <a:cubicBezTo>
                    <a:pt x="40" y="153"/>
                    <a:pt x="44" y="157"/>
                    <a:pt x="48" y="157"/>
                  </a:cubicBezTo>
                  <a:cubicBezTo>
                    <a:pt x="257" y="157"/>
                    <a:pt x="257" y="157"/>
                    <a:pt x="257" y="157"/>
                  </a:cubicBezTo>
                  <a:cubicBezTo>
                    <a:pt x="261" y="157"/>
                    <a:pt x="264" y="153"/>
                    <a:pt x="264" y="149"/>
                  </a:cubicBezTo>
                  <a:cubicBezTo>
                    <a:pt x="264" y="31"/>
                    <a:pt x="264" y="31"/>
                    <a:pt x="264" y="31"/>
                  </a:cubicBezTo>
                  <a:cubicBezTo>
                    <a:pt x="264" y="27"/>
                    <a:pt x="261" y="23"/>
                    <a:pt x="257" y="2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0" name="Freeform 22"/>
            <p:cNvSpPr>
              <a:spLocks/>
            </p:cNvSpPr>
            <p:nvPr/>
          </p:nvSpPr>
          <p:spPr bwMode="auto">
            <a:xfrm>
              <a:off x="5269531" y="1692789"/>
              <a:ext cx="794147" cy="859631"/>
            </a:xfrm>
            <a:custGeom>
              <a:avLst/>
              <a:gdLst>
                <a:gd name="T0" fmla="*/ 210 w 228"/>
                <a:gd name="T1" fmla="*/ 93 h 247"/>
                <a:gd name="T2" fmla="*/ 226 w 228"/>
                <a:gd name="T3" fmla="*/ 102 h 247"/>
                <a:gd name="T4" fmla="*/ 227 w 228"/>
                <a:gd name="T5" fmla="*/ 102 h 247"/>
                <a:gd name="T6" fmla="*/ 228 w 228"/>
                <a:gd name="T7" fmla="*/ 102 h 247"/>
                <a:gd name="T8" fmla="*/ 228 w 228"/>
                <a:gd name="T9" fmla="*/ 8 h 247"/>
                <a:gd name="T10" fmla="*/ 221 w 228"/>
                <a:gd name="T11" fmla="*/ 0 h 247"/>
                <a:gd name="T12" fmla="*/ 8 w 228"/>
                <a:gd name="T13" fmla="*/ 0 h 247"/>
                <a:gd name="T14" fmla="*/ 0 w 228"/>
                <a:gd name="T15" fmla="*/ 8 h 247"/>
                <a:gd name="T16" fmla="*/ 0 w 228"/>
                <a:gd name="T17" fmla="*/ 195 h 247"/>
                <a:gd name="T18" fmla="*/ 8 w 228"/>
                <a:gd name="T19" fmla="*/ 203 h 247"/>
                <a:gd name="T20" fmla="*/ 116 w 228"/>
                <a:gd name="T21" fmla="*/ 203 h 247"/>
                <a:gd name="T22" fmla="*/ 116 w 228"/>
                <a:gd name="T23" fmla="*/ 217 h 247"/>
                <a:gd name="T24" fmla="*/ 113 w 228"/>
                <a:gd name="T25" fmla="*/ 224 h 247"/>
                <a:gd name="T26" fmla="*/ 107 w 228"/>
                <a:gd name="T27" fmla="*/ 234 h 247"/>
                <a:gd name="T28" fmla="*/ 120 w 228"/>
                <a:gd name="T29" fmla="*/ 247 h 247"/>
                <a:gd name="T30" fmla="*/ 124 w 228"/>
                <a:gd name="T31" fmla="*/ 247 h 247"/>
                <a:gd name="T32" fmla="*/ 136 w 228"/>
                <a:gd name="T33" fmla="*/ 234 h 247"/>
                <a:gd name="T34" fmla="*/ 130 w 228"/>
                <a:gd name="T35" fmla="*/ 224 h 247"/>
                <a:gd name="T36" fmla="*/ 127 w 228"/>
                <a:gd name="T37" fmla="*/ 217 h 247"/>
                <a:gd name="T38" fmla="*/ 127 w 228"/>
                <a:gd name="T39" fmla="*/ 203 h 247"/>
                <a:gd name="T40" fmla="*/ 221 w 228"/>
                <a:gd name="T41" fmla="*/ 203 h 247"/>
                <a:gd name="T42" fmla="*/ 228 w 228"/>
                <a:gd name="T43" fmla="*/ 195 h 247"/>
                <a:gd name="T44" fmla="*/ 228 w 228"/>
                <a:gd name="T45" fmla="*/ 128 h 247"/>
                <a:gd name="T46" fmla="*/ 227 w 228"/>
                <a:gd name="T47" fmla="*/ 128 h 247"/>
                <a:gd name="T48" fmla="*/ 226 w 228"/>
                <a:gd name="T49" fmla="*/ 128 h 247"/>
                <a:gd name="T50" fmla="*/ 209 w 228"/>
                <a:gd name="T51" fmla="*/ 137 h 247"/>
                <a:gd name="T52" fmla="*/ 190 w 228"/>
                <a:gd name="T53" fmla="*/ 117 h 247"/>
                <a:gd name="T54" fmla="*/ 190 w 228"/>
                <a:gd name="T55" fmla="*/ 113 h 247"/>
                <a:gd name="T56" fmla="*/ 210 w 228"/>
                <a:gd name="T5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 h="247">
                  <a:moveTo>
                    <a:pt x="210" y="93"/>
                  </a:moveTo>
                  <a:cubicBezTo>
                    <a:pt x="217" y="93"/>
                    <a:pt x="223" y="97"/>
                    <a:pt x="226" y="102"/>
                  </a:cubicBezTo>
                  <a:cubicBezTo>
                    <a:pt x="227" y="102"/>
                    <a:pt x="227" y="102"/>
                    <a:pt x="227" y="102"/>
                  </a:cubicBezTo>
                  <a:cubicBezTo>
                    <a:pt x="228" y="102"/>
                    <a:pt x="228" y="102"/>
                    <a:pt x="228" y="102"/>
                  </a:cubicBezTo>
                  <a:cubicBezTo>
                    <a:pt x="228" y="8"/>
                    <a:pt x="228" y="8"/>
                    <a:pt x="228" y="8"/>
                  </a:cubicBezTo>
                  <a:cubicBezTo>
                    <a:pt x="228" y="4"/>
                    <a:pt x="225" y="0"/>
                    <a:pt x="221" y="0"/>
                  </a:cubicBezTo>
                  <a:cubicBezTo>
                    <a:pt x="8" y="0"/>
                    <a:pt x="8" y="0"/>
                    <a:pt x="8" y="0"/>
                  </a:cubicBezTo>
                  <a:cubicBezTo>
                    <a:pt x="4" y="0"/>
                    <a:pt x="0" y="4"/>
                    <a:pt x="0" y="8"/>
                  </a:cubicBezTo>
                  <a:cubicBezTo>
                    <a:pt x="0" y="195"/>
                    <a:pt x="0" y="195"/>
                    <a:pt x="0" y="195"/>
                  </a:cubicBezTo>
                  <a:cubicBezTo>
                    <a:pt x="0" y="200"/>
                    <a:pt x="4" y="203"/>
                    <a:pt x="8" y="203"/>
                  </a:cubicBezTo>
                  <a:cubicBezTo>
                    <a:pt x="116" y="203"/>
                    <a:pt x="116" y="203"/>
                    <a:pt x="116" y="203"/>
                  </a:cubicBezTo>
                  <a:cubicBezTo>
                    <a:pt x="116" y="207"/>
                    <a:pt x="116" y="214"/>
                    <a:pt x="116" y="217"/>
                  </a:cubicBezTo>
                  <a:cubicBezTo>
                    <a:pt x="116" y="222"/>
                    <a:pt x="113" y="224"/>
                    <a:pt x="113" y="224"/>
                  </a:cubicBezTo>
                  <a:cubicBezTo>
                    <a:pt x="109" y="226"/>
                    <a:pt x="107" y="230"/>
                    <a:pt x="107" y="234"/>
                  </a:cubicBezTo>
                  <a:cubicBezTo>
                    <a:pt x="107" y="241"/>
                    <a:pt x="113" y="247"/>
                    <a:pt x="120" y="247"/>
                  </a:cubicBezTo>
                  <a:cubicBezTo>
                    <a:pt x="124" y="247"/>
                    <a:pt x="124" y="247"/>
                    <a:pt x="124" y="247"/>
                  </a:cubicBezTo>
                  <a:cubicBezTo>
                    <a:pt x="131" y="247"/>
                    <a:pt x="136" y="241"/>
                    <a:pt x="136" y="234"/>
                  </a:cubicBezTo>
                  <a:cubicBezTo>
                    <a:pt x="136" y="234"/>
                    <a:pt x="137" y="227"/>
                    <a:pt x="130" y="224"/>
                  </a:cubicBezTo>
                  <a:cubicBezTo>
                    <a:pt x="130" y="224"/>
                    <a:pt x="127" y="221"/>
                    <a:pt x="127" y="217"/>
                  </a:cubicBezTo>
                  <a:cubicBezTo>
                    <a:pt x="127" y="214"/>
                    <a:pt x="127" y="207"/>
                    <a:pt x="127" y="203"/>
                  </a:cubicBezTo>
                  <a:cubicBezTo>
                    <a:pt x="221" y="203"/>
                    <a:pt x="221" y="203"/>
                    <a:pt x="221" y="203"/>
                  </a:cubicBezTo>
                  <a:cubicBezTo>
                    <a:pt x="225" y="203"/>
                    <a:pt x="228" y="200"/>
                    <a:pt x="228" y="195"/>
                  </a:cubicBezTo>
                  <a:cubicBezTo>
                    <a:pt x="228" y="128"/>
                    <a:pt x="228" y="128"/>
                    <a:pt x="228" y="128"/>
                  </a:cubicBezTo>
                  <a:cubicBezTo>
                    <a:pt x="227" y="128"/>
                    <a:pt x="227" y="128"/>
                    <a:pt x="227" y="128"/>
                  </a:cubicBezTo>
                  <a:cubicBezTo>
                    <a:pt x="227" y="128"/>
                    <a:pt x="227" y="128"/>
                    <a:pt x="226" y="128"/>
                  </a:cubicBezTo>
                  <a:cubicBezTo>
                    <a:pt x="222" y="136"/>
                    <a:pt x="214" y="138"/>
                    <a:pt x="209" y="137"/>
                  </a:cubicBezTo>
                  <a:cubicBezTo>
                    <a:pt x="198" y="137"/>
                    <a:pt x="190" y="128"/>
                    <a:pt x="190" y="117"/>
                  </a:cubicBezTo>
                  <a:cubicBezTo>
                    <a:pt x="190" y="113"/>
                    <a:pt x="190" y="113"/>
                    <a:pt x="190" y="113"/>
                  </a:cubicBezTo>
                  <a:cubicBezTo>
                    <a:pt x="190" y="102"/>
                    <a:pt x="199" y="93"/>
                    <a:pt x="210" y="93"/>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1" name="Freeform 23"/>
            <p:cNvSpPr>
              <a:spLocks/>
            </p:cNvSpPr>
            <p:nvPr/>
          </p:nvSpPr>
          <p:spPr bwMode="auto">
            <a:xfrm>
              <a:off x="5955331" y="1692789"/>
              <a:ext cx="2531269" cy="859631"/>
            </a:xfrm>
            <a:custGeom>
              <a:avLst/>
              <a:gdLst>
                <a:gd name="T0" fmla="*/ 706 w 727"/>
                <a:gd name="T1" fmla="*/ 93 h 247"/>
                <a:gd name="T2" fmla="*/ 723 w 727"/>
                <a:gd name="T3" fmla="*/ 102 h 247"/>
                <a:gd name="T4" fmla="*/ 724 w 727"/>
                <a:gd name="T5" fmla="*/ 102 h 247"/>
                <a:gd name="T6" fmla="*/ 727 w 727"/>
                <a:gd name="T7" fmla="*/ 102 h 247"/>
                <a:gd name="T8" fmla="*/ 727 w 727"/>
                <a:gd name="T9" fmla="*/ 8 h 247"/>
                <a:gd name="T10" fmla="*/ 719 w 727"/>
                <a:gd name="T11" fmla="*/ 0 h 247"/>
                <a:gd name="T12" fmla="*/ 47 w 727"/>
                <a:gd name="T13" fmla="*/ 0 h 247"/>
                <a:gd name="T14" fmla="*/ 39 w 727"/>
                <a:gd name="T15" fmla="*/ 8 h 247"/>
                <a:gd name="T16" fmla="*/ 39 w 727"/>
                <a:gd name="T17" fmla="*/ 110 h 247"/>
                <a:gd name="T18" fmla="*/ 30 w 727"/>
                <a:gd name="T19" fmla="*/ 110 h 247"/>
                <a:gd name="T20" fmla="*/ 24 w 727"/>
                <a:gd name="T21" fmla="*/ 107 h 247"/>
                <a:gd name="T22" fmla="*/ 13 w 727"/>
                <a:gd name="T23" fmla="*/ 101 h 247"/>
                <a:gd name="T24" fmla="*/ 0 w 727"/>
                <a:gd name="T25" fmla="*/ 113 h 247"/>
                <a:gd name="T26" fmla="*/ 0 w 727"/>
                <a:gd name="T27" fmla="*/ 117 h 247"/>
                <a:gd name="T28" fmla="*/ 13 w 727"/>
                <a:gd name="T29" fmla="*/ 130 h 247"/>
                <a:gd name="T30" fmla="*/ 24 w 727"/>
                <a:gd name="T31" fmla="*/ 124 h 247"/>
                <a:gd name="T32" fmla="*/ 30 w 727"/>
                <a:gd name="T33" fmla="*/ 121 h 247"/>
                <a:gd name="T34" fmla="*/ 39 w 727"/>
                <a:gd name="T35" fmla="*/ 121 h 247"/>
                <a:gd name="T36" fmla="*/ 39 w 727"/>
                <a:gd name="T37" fmla="*/ 195 h 247"/>
                <a:gd name="T38" fmla="*/ 47 w 727"/>
                <a:gd name="T39" fmla="*/ 203 h 247"/>
                <a:gd name="T40" fmla="*/ 369 w 727"/>
                <a:gd name="T41" fmla="*/ 203 h 247"/>
                <a:gd name="T42" fmla="*/ 369 w 727"/>
                <a:gd name="T43" fmla="*/ 217 h 247"/>
                <a:gd name="T44" fmla="*/ 366 w 727"/>
                <a:gd name="T45" fmla="*/ 224 h 247"/>
                <a:gd name="T46" fmla="*/ 360 w 727"/>
                <a:gd name="T47" fmla="*/ 234 h 247"/>
                <a:gd name="T48" fmla="*/ 373 w 727"/>
                <a:gd name="T49" fmla="*/ 247 h 247"/>
                <a:gd name="T50" fmla="*/ 377 w 727"/>
                <a:gd name="T51" fmla="*/ 247 h 247"/>
                <a:gd name="T52" fmla="*/ 389 w 727"/>
                <a:gd name="T53" fmla="*/ 234 h 247"/>
                <a:gd name="T54" fmla="*/ 384 w 727"/>
                <a:gd name="T55" fmla="*/ 224 h 247"/>
                <a:gd name="T56" fmla="*/ 380 w 727"/>
                <a:gd name="T57" fmla="*/ 217 h 247"/>
                <a:gd name="T58" fmla="*/ 380 w 727"/>
                <a:gd name="T59" fmla="*/ 203 h 247"/>
                <a:gd name="T60" fmla="*/ 630 w 727"/>
                <a:gd name="T61" fmla="*/ 203 h 247"/>
                <a:gd name="T62" fmla="*/ 630 w 727"/>
                <a:gd name="T63" fmla="*/ 217 h 247"/>
                <a:gd name="T64" fmla="*/ 627 w 727"/>
                <a:gd name="T65" fmla="*/ 224 h 247"/>
                <a:gd name="T66" fmla="*/ 620 w 727"/>
                <a:gd name="T67" fmla="*/ 234 h 247"/>
                <a:gd name="T68" fmla="*/ 633 w 727"/>
                <a:gd name="T69" fmla="*/ 247 h 247"/>
                <a:gd name="T70" fmla="*/ 637 w 727"/>
                <a:gd name="T71" fmla="*/ 247 h 247"/>
                <a:gd name="T72" fmla="*/ 650 w 727"/>
                <a:gd name="T73" fmla="*/ 234 h 247"/>
                <a:gd name="T74" fmla="*/ 644 w 727"/>
                <a:gd name="T75" fmla="*/ 224 h 247"/>
                <a:gd name="T76" fmla="*/ 641 w 727"/>
                <a:gd name="T77" fmla="*/ 217 h 247"/>
                <a:gd name="T78" fmla="*/ 641 w 727"/>
                <a:gd name="T79" fmla="*/ 203 h 247"/>
                <a:gd name="T80" fmla="*/ 719 w 727"/>
                <a:gd name="T81" fmla="*/ 203 h 247"/>
                <a:gd name="T82" fmla="*/ 727 w 727"/>
                <a:gd name="T83" fmla="*/ 195 h 247"/>
                <a:gd name="T84" fmla="*/ 727 w 727"/>
                <a:gd name="T85" fmla="*/ 128 h 247"/>
                <a:gd name="T86" fmla="*/ 724 w 727"/>
                <a:gd name="T87" fmla="*/ 128 h 247"/>
                <a:gd name="T88" fmla="*/ 723 w 727"/>
                <a:gd name="T89" fmla="*/ 128 h 247"/>
                <a:gd name="T90" fmla="*/ 706 w 727"/>
                <a:gd name="T91" fmla="*/ 137 h 247"/>
                <a:gd name="T92" fmla="*/ 686 w 727"/>
                <a:gd name="T93" fmla="*/ 117 h 247"/>
                <a:gd name="T94" fmla="*/ 686 w 727"/>
                <a:gd name="T95" fmla="*/ 113 h 247"/>
                <a:gd name="T96" fmla="*/ 706 w 727"/>
                <a:gd name="T9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7" h="247">
                  <a:moveTo>
                    <a:pt x="706" y="93"/>
                  </a:moveTo>
                  <a:cubicBezTo>
                    <a:pt x="713" y="93"/>
                    <a:pt x="719" y="97"/>
                    <a:pt x="723" y="102"/>
                  </a:cubicBezTo>
                  <a:cubicBezTo>
                    <a:pt x="723" y="102"/>
                    <a:pt x="723" y="102"/>
                    <a:pt x="724" y="102"/>
                  </a:cubicBezTo>
                  <a:cubicBezTo>
                    <a:pt x="727" y="102"/>
                    <a:pt x="727" y="102"/>
                    <a:pt x="727" y="102"/>
                  </a:cubicBezTo>
                  <a:cubicBezTo>
                    <a:pt x="727" y="8"/>
                    <a:pt x="727" y="8"/>
                    <a:pt x="727" y="8"/>
                  </a:cubicBezTo>
                  <a:cubicBezTo>
                    <a:pt x="727" y="4"/>
                    <a:pt x="724" y="0"/>
                    <a:pt x="719" y="0"/>
                  </a:cubicBezTo>
                  <a:cubicBezTo>
                    <a:pt x="47" y="0"/>
                    <a:pt x="47" y="0"/>
                    <a:pt x="47" y="0"/>
                  </a:cubicBezTo>
                  <a:cubicBezTo>
                    <a:pt x="43" y="0"/>
                    <a:pt x="39" y="4"/>
                    <a:pt x="39" y="8"/>
                  </a:cubicBezTo>
                  <a:cubicBezTo>
                    <a:pt x="39" y="110"/>
                    <a:pt x="39" y="110"/>
                    <a:pt x="39" y="110"/>
                  </a:cubicBezTo>
                  <a:cubicBezTo>
                    <a:pt x="36" y="110"/>
                    <a:pt x="32" y="110"/>
                    <a:pt x="30" y="110"/>
                  </a:cubicBezTo>
                  <a:cubicBezTo>
                    <a:pt x="25" y="110"/>
                    <a:pt x="24" y="107"/>
                    <a:pt x="24" y="107"/>
                  </a:cubicBezTo>
                  <a:cubicBezTo>
                    <a:pt x="21" y="103"/>
                    <a:pt x="17" y="101"/>
                    <a:pt x="13" y="101"/>
                  </a:cubicBezTo>
                  <a:cubicBezTo>
                    <a:pt x="6" y="101"/>
                    <a:pt x="0" y="106"/>
                    <a:pt x="0" y="113"/>
                  </a:cubicBezTo>
                  <a:cubicBezTo>
                    <a:pt x="0" y="117"/>
                    <a:pt x="0" y="117"/>
                    <a:pt x="0" y="117"/>
                  </a:cubicBezTo>
                  <a:cubicBezTo>
                    <a:pt x="0" y="124"/>
                    <a:pt x="6" y="130"/>
                    <a:pt x="13" y="130"/>
                  </a:cubicBezTo>
                  <a:cubicBezTo>
                    <a:pt x="13" y="130"/>
                    <a:pt x="20" y="131"/>
                    <a:pt x="24" y="124"/>
                  </a:cubicBezTo>
                  <a:cubicBezTo>
                    <a:pt x="24" y="124"/>
                    <a:pt x="26" y="121"/>
                    <a:pt x="30" y="121"/>
                  </a:cubicBezTo>
                  <a:cubicBezTo>
                    <a:pt x="32" y="121"/>
                    <a:pt x="36" y="121"/>
                    <a:pt x="39" y="121"/>
                  </a:cubicBezTo>
                  <a:cubicBezTo>
                    <a:pt x="39" y="195"/>
                    <a:pt x="39" y="195"/>
                    <a:pt x="39" y="195"/>
                  </a:cubicBezTo>
                  <a:cubicBezTo>
                    <a:pt x="39" y="200"/>
                    <a:pt x="43" y="203"/>
                    <a:pt x="47" y="203"/>
                  </a:cubicBezTo>
                  <a:cubicBezTo>
                    <a:pt x="369" y="203"/>
                    <a:pt x="369" y="203"/>
                    <a:pt x="369" y="203"/>
                  </a:cubicBezTo>
                  <a:cubicBezTo>
                    <a:pt x="369" y="207"/>
                    <a:pt x="369" y="214"/>
                    <a:pt x="369" y="217"/>
                  </a:cubicBezTo>
                  <a:cubicBezTo>
                    <a:pt x="369" y="222"/>
                    <a:pt x="366" y="224"/>
                    <a:pt x="366" y="224"/>
                  </a:cubicBezTo>
                  <a:cubicBezTo>
                    <a:pt x="363" y="226"/>
                    <a:pt x="360" y="230"/>
                    <a:pt x="360" y="234"/>
                  </a:cubicBezTo>
                  <a:cubicBezTo>
                    <a:pt x="360" y="241"/>
                    <a:pt x="366" y="247"/>
                    <a:pt x="373" y="247"/>
                  </a:cubicBezTo>
                  <a:cubicBezTo>
                    <a:pt x="377" y="247"/>
                    <a:pt x="377" y="247"/>
                    <a:pt x="377" y="247"/>
                  </a:cubicBezTo>
                  <a:cubicBezTo>
                    <a:pt x="384" y="247"/>
                    <a:pt x="389" y="241"/>
                    <a:pt x="389" y="234"/>
                  </a:cubicBezTo>
                  <a:cubicBezTo>
                    <a:pt x="389" y="234"/>
                    <a:pt x="391" y="227"/>
                    <a:pt x="384" y="224"/>
                  </a:cubicBezTo>
                  <a:cubicBezTo>
                    <a:pt x="384" y="224"/>
                    <a:pt x="380" y="221"/>
                    <a:pt x="380" y="217"/>
                  </a:cubicBezTo>
                  <a:cubicBezTo>
                    <a:pt x="380" y="214"/>
                    <a:pt x="380" y="207"/>
                    <a:pt x="380" y="203"/>
                  </a:cubicBezTo>
                  <a:cubicBezTo>
                    <a:pt x="630" y="203"/>
                    <a:pt x="630" y="203"/>
                    <a:pt x="630" y="203"/>
                  </a:cubicBezTo>
                  <a:cubicBezTo>
                    <a:pt x="630" y="207"/>
                    <a:pt x="630" y="214"/>
                    <a:pt x="630" y="217"/>
                  </a:cubicBezTo>
                  <a:cubicBezTo>
                    <a:pt x="630" y="222"/>
                    <a:pt x="627" y="224"/>
                    <a:pt x="627" y="224"/>
                  </a:cubicBezTo>
                  <a:cubicBezTo>
                    <a:pt x="623" y="226"/>
                    <a:pt x="620" y="230"/>
                    <a:pt x="620" y="234"/>
                  </a:cubicBezTo>
                  <a:cubicBezTo>
                    <a:pt x="620" y="241"/>
                    <a:pt x="626" y="247"/>
                    <a:pt x="633" y="247"/>
                  </a:cubicBezTo>
                  <a:cubicBezTo>
                    <a:pt x="637" y="247"/>
                    <a:pt x="637" y="247"/>
                    <a:pt x="637" y="247"/>
                  </a:cubicBezTo>
                  <a:cubicBezTo>
                    <a:pt x="644" y="247"/>
                    <a:pt x="650" y="241"/>
                    <a:pt x="650" y="234"/>
                  </a:cubicBezTo>
                  <a:cubicBezTo>
                    <a:pt x="650" y="234"/>
                    <a:pt x="651" y="227"/>
                    <a:pt x="644" y="224"/>
                  </a:cubicBezTo>
                  <a:cubicBezTo>
                    <a:pt x="644" y="224"/>
                    <a:pt x="641" y="221"/>
                    <a:pt x="641" y="217"/>
                  </a:cubicBezTo>
                  <a:cubicBezTo>
                    <a:pt x="641" y="214"/>
                    <a:pt x="641" y="207"/>
                    <a:pt x="641" y="203"/>
                  </a:cubicBezTo>
                  <a:cubicBezTo>
                    <a:pt x="719" y="203"/>
                    <a:pt x="719" y="203"/>
                    <a:pt x="719" y="203"/>
                  </a:cubicBezTo>
                  <a:cubicBezTo>
                    <a:pt x="724" y="203"/>
                    <a:pt x="727" y="200"/>
                    <a:pt x="727" y="195"/>
                  </a:cubicBezTo>
                  <a:cubicBezTo>
                    <a:pt x="727" y="128"/>
                    <a:pt x="727" y="128"/>
                    <a:pt x="727" y="128"/>
                  </a:cubicBezTo>
                  <a:cubicBezTo>
                    <a:pt x="724" y="128"/>
                    <a:pt x="724" y="128"/>
                    <a:pt x="724" y="128"/>
                  </a:cubicBezTo>
                  <a:cubicBezTo>
                    <a:pt x="723" y="128"/>
                    <a:pt x="723" y="128"/>
                    <a:pt x="723" y="128"/>
                  </a:cubicBezTo>
                  <a:cubicBezTo>
                    <a:pt x="718" y="137"/>
                    <a:pt x="709" y="139"/>
                    <a:pt x="706" y="137"/>
                  </a:cubicBezTo>
                  <a:cubicBezTo>
                    <a:pt x="695" y="137"/>
                    <a:pt x="686" y="128"/>
                    <a:pt x="686" y="117"/>
                  </a:cubicBezTo>
                  <a:cubicBezTo>
                    <a:pt x="686" y="113"/>
                    <a:pt x="686" y="113"/>
                    <a:pt x="686" y="113"/>
                  </a:cubicBezTo>
                  <a:cubicBezTo>
                    <a:pt x="686" y="102"/>
                    <a:pt x="695" y="93"/>
                    <a:pt x="706" y="9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2" name="Freeform 24"/>
            <p:cNvSpPr>
              <a:spLocks/>
            </p:cNvSpPr>
            <p:nvPr/>
          </p:nvSpPr>
          <p:spPr bwMode="auto">
            <a:xfrm>
              <a:off x="6898306" y="2427404"/>
              <a:ext cx="779859" cy="848916"/>
            </a:xfrm>
            <a:custGeom>
              <a:avLst/>
              <a:gdLst>
                <a:gd name="T0" fmla="*/ 221 w 224"/>
                <a:gd name="T1" fmla="*/ 126 h 244"/>
                <a:gd name="T2" fmla="*/ 220 w 224"/>
                <a:gd name="T3" fmla="*/ 126 h 244"/>
                <a:gd name="T4" fmla="*/ 202 w 224"/>
                <a:gd name="T5" fmla="*/ 135 h 244"/>
                <a:gd name="T6" fmla="*/ 183 w 224"/>
                <a:gd name="T7" fmla="*/ 115 h 244"/>
                <a:gd name="T8" fmla="*/ 183 w 224"/>
                <a:gd name="T9" fmla="*/ 111 h 244"/>
                <a:gd name="T10" fmla="*/ 203 w 224"/>
                <a:gd name="T11" fmla="*/ 91 h 244"/>
                <a:gd name="T12" fmla="*/ 220 w 224"/>
                <a:gd name="T13" fmla="*/ 100 h 244"/>
                <a:gd name="T14" fmla="*/ 221 w 224"/>
                <a:gd name="T15" fmla="*/ 100 h 244"/>
                <a:gd name="T16" fmla="*/ 224 w 224"/>
                <a:gd name="T17" fmla="*/ 100 h 244"/>
                <a:gd name="T18" fmla="*/ 224 w 224"/>
                <a:gd name="T19" fmla="*/ 8 h 244"/>
                <a:gd name="T20" fmla="*/ 217 w 224"/>
                <a:gd name="T21" fmla="*/ 0 h 244"/>
                <a:gd name="T22" fmla="*/ 117 w 224"/>
                <a:gd name="T23" fmla="*/ 0 h 244"/>
                <a:gd name="T24" fmla="*/ 117 w 224"/>
                <a:gd name="T25" fmla="*/ 6 h 244"/>
                <a:gd name="T26" fmla="*/ 117 w 224"/>
                <a:gd name="T27" fmla="*/ 7 h 244"/>
                <a:gd name="T28" fmla="*/ 126 w 224"/>
                <a:gd name="T29" fmla="*/ 24 h 244"/>
                <a:gd name="T30" fmla="*/ 106 w 224"/>
                <a:gd name="T31" fmla="*/ 43 h 244"/>
                <a:gd name="T32" fmla="*/ 102 w 224"/>
                <a:gd name="T33" fmla="*/ 43 h 244"/>
                <a:gd name="T34" fmla="*/ 82 w 224"/>
                <a:gd name="T35" fmla="*/ 23 h 244"/>
                <a:gd name="T36" fmla="*/ 91 w 224"/>
                <a:gd name="T37" fmla="*/ 7 h 244"/>
                <a:gd name="T38" fmla="*/ 91 w 224"/>
                <a:gd name="T39" fmla="*/ 6 h 244"/>
                <a:gd name="T40" fmla="*/ 91 w 224"/>
                <a:gd name="T41" fmla="*/ 0 h 244"/>
                <a:gd name="T42" fmla="*/ 8 w 224"/>
                <a:gd name="T43" fmla="*/ 0 h 244"/>
                <a:gd name="T44" fmla="*/ 0 w 224"/>
                <a:gd name="T45" fmla="*/ 8 h 244"/>
                <a:gd name="T46" fmla="*/ 0 w 224"/>
                <a:gd name="T47" fmla="*/ 234 h 244"/>
                <a:gd name="T48" fmla="*/ 7 w 224"/>
                <a:gd name="T49" fmla="*/ 242 h 244"/>
                <a:gd name="T50" fmla="*/ 34 w 224"/>
                <a:gd name="T51" fmla="*/ 243 h 244"/>
                <a:gd name="T52" fmla="*/ 42 w 224"/>
                <a:gd name="T53" fmla="*/ 235 h 244"/>
                <a:gd name="T54" fmla="*/ 42 w 224"/>
                <a:gd name="T55" fmla="*/ 184 h 244"/>
                <a:gd name="T56" fmla="*/ 50 w 224"/>
                <a:gd name="T57" fmla="*/ 177 h 244"/>
                <a:gd name="T58" fmla="*/ 157 w 224"/>
                <a:gd name="T59" fmla="*/ 177 h 244"/>
                <a:gd name="T60" fmla="*/ 164 w 224"/>
                <a:gd name="T61" fmla="*/ 184 h 244"/>
                <a:gd name="T62" fmla="*/ 164 w 224"/>
                <a:gd name="T63" fmla="*/ 236 h 244"/>
                <a:gd name="T64" fmla="*/ 172 w 224"/>
                <a:gd name="T65" fmla="*/ 243 h 244"/>
                <a:gd name="T66" fmla="*/ 217 w 224"/>
                <a:gd name="T67" fmla="*/ 242 h 244"/>
                <a:gd name="T68" fmla="*/ 224 w 224"/>
                <a:gd name="T69" fmla="*/ 234 h 244"/>
                <a:gd name="T70" fmla="*/ 224 w 224"/>
                <a:gd name="T71" fmla="*/ 126 h 244"/>
                <a:gd name="T72" fmla="*/ 221 w 224"/>
                <a:gd name="T73" fmla="*/ 1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44">
                  <a:moveTo>
                    <a:pt x="221" y="126"/>
                  </a:moveTo>
                  <a:cubicBezTo>
                    <a:pt x="220" y="126"/>
                    <a:pt x="220" y="126"/>
                    <a:pt x="220" y="126"/>
                  </a:cubicBezTo>
                  <a:cubicBezTo>
                    <a:pt x="213" y="135"/>
                    <a:pt x="204" y="137"/>
                    <a:pt x="202" y="135"/>
                  </a:cubicBezTo>
                  <a:cubicBezTo>
                    <a:pt x="192" y="135"/>
                    <a:pt x="183" y="126"/>
                    <a:pt x="183" y="115"/>
                  </a:cubicBezTo>
                  <a:cubicBezTo>
                    <a:pt x="183" y="111"/>
                    <a:pt x="183" y="111"/>
                    <a:pt x="183" y="111"/>
                  </a:cubicBezTo>
                  <a:cubicBezTo>
                    <a:pt x="183" y="100"/>
                    <a:pt x="192" y="91"/>
                    <a:pt x="203" y="91"/>
                  </a:cubicBezTo>
                  <a:cubicBezTo>
                    <a:pt x="210" y="91"/>
                    <a:pt x="216" y="94"/>
                    <a:pt x="220" y="100"/>
                  </a:cubicBezTo>
                  <a:cubicBezTo>
                    <a:pt x="220" y="100"/>
                    <a:pt x="220" y="100"/>
                    <a:pt x="221" y="100"/>
                  </a:cubicBezTo>
                  <a:cubicBezTo>
                    <a:pt x="224" y="100"/>
                    <a:pt x="224" y="100"/>
                    <a:pt x="224" y="100"/>
                  </a:cubicBezTo>
                  <a:cubicBezTo>
                    <a:pt x="224" y="8"/>
                    <a:pt x="224" y="8"/>
                    <a:pt x="224" y="8"/>
                  </a:cubicBezTo>
                  <a:cubicBezTo>
                    <a:pt x="224" y="3"/>
                    <a:pt x="221" y="0"/>
                    <a:pt x="217" y="0"/>
                  </a:cubicBezTo>
                  <a:cubicBezTo>
                    <a:pt x="117" y="0"/>
                    <a:pt x="117" y="0"/>
                    <a:pt x="117" y="0"/>
                  </a:cubicBezTo>
                  <a:cubicBezTo>
                    <a:pt x="117" y="6"/>
                    <a:pt x="117" y="6"/>
                    <a:pt x="117" y="6"/>
                  </a:cubicBezTo>
                  <a:cubicBezTo>
                    <a:pt x="117" y="6"/>
                    <a:pt x="117" y="6"/>
                    <a:pt x="117" y="7"/>
                  </a:cubicBezTo>
                  <a:cubicBezTo>
                    <a:pt x="125" y="11"/>
                    <a:pt x="126" y="19"/>
                    <a:pt x="126" y="24"/>
                  </a:cubicBezTo>
                  <a:cubicBezTo>
                    <a:pt x="125" y="35"/>
                    <a:pt x="117" y="43"/>
                    <a:pt x="106" y="43"/>
                  </a:cubicBezTo>
                  <a:cubicBezTo>
                    <a:pt x="102" y="43"/>
                    <a:pt x="102" y="43"/>
                    <a:pt x="102" y="43"/>
                  </a:cubicBezTo>
                  <a:cubicBezTo>
                    <a:pt x="91" y="43"/>
                    <a:pt x="82" y="34"/>
                    <a:pt x="82" y="23"/>
                  </a:cubicBezTo>
                  <a:cubicBezTo>
                    <a:pt x="82" y="17"/>
                    <a:pt x="85" y="10"/>
                    <a:pt x="91" y="7"/>
                  </a:cubicBezTo>
                  <a:cubicBezTo>
                    <a:pt x="91" y="6"/>
                    <a:pt x="91" y="6"/>
                    <a:pt x="91" y="6"/>
                  </a:cubicBezTo>
                  <a:cubicBezTo>
                    <a:pt x="91" y="0"/>
                    <a:pt x="91" y="0"/>
                    <a:pt x="91" y="0"/>
                  </a:cubicBezTo>
                  <a:cubicBezTo>
                    <a:pt x="8" y="0"/>
                    <a:pt x="8" y="0"/>
                    <a:pt x="8" y="0"/>
                  </a:cubicBezTo>
                  <a:cubicBezTo>
                    <a:pt x="4" y="0"/>
                    <a:pt x="0" y="3"/>
                    <a:pt x="0" y="8"/>
                  </a:cubicBezTo>
                  <a:cubicBezTo>
                    <a:pt x="0" y="234"/>
                    <a:pt x="0" y="234"/>
                    <a:pt x="0" y="234"/>
                  </a:cubicBezTo>
                  <a:cubicBezTo>
                    <a:pt x="0" y="238"/>
                    <a:pt x="3" y="242"/>
                    <a:pt x="7" y="242"/>
                  </a:cubicBezTo>
                  <a:cubicBezTo>
                    <a:pt x="16" y="242"/>
                    <a:pt x="25" y="243"/>
                    <a:pt x="34" y="243"/>
                  </a:cubicBezTo>
                  <a:cubicBezTo>
                    <a:pt x="38" y="243"/>
                    <a:pt x="42" y="240"/>
                    <a:pt x="42" y="235"/>
                  </a:cubicBezTo>
                  <a:cubicBezTo>
                    <a:pt x="42" y="184"/>
                    <a:pt x="42" y="184"/>
                    <a:pt x="42" y="184"/>
                  </a:cubicBezTo>
                  <a:cubicBezTo>
                    <a:pt x="42" y="180"/>
                    <a:pt x="45" y="177"/>
                    <a:pt x="50" y="177"/>
                  </a:cubicBezTo>
                  <a:cubicBezTo>
                    <a:pt x="157" y="177"/>
                    <a:pt x="157" y="177"/>
                    <a:pt x="157" y="177"/>
                  </a:cubicBezTo>
                  <a:cubicBezTo>
                    <a:pt x="161" y="177"/>
                    <a:pt x="164" y="180"/>
                    <a:pt x="164" y="184"/>
                  </a:cubicBezTo>
                  <a:cubicBezTo>
                    <a:pt x="164" y="236"/>
                    <a:pt x="164" y="236"/>
                    <a:pt x="164" y="236"/>
                  </a:cubicBezTo>
                  <a:cubicBezTo>
                    <a:pt x="164" y="240"/>
                    <a:pt x="168" y="244"/>
                    <a:pt x="172" y="243"/>
                  </a:cubicBezTo>
                  <a:cubicBezTo>
                    <a:pt x="187" y="243"/>
                    <a:pt x="202" y="243"/>
                    <a:pt x="217" y="242"/>
                  </a:cubicBezTo>
                  <a:cubicBezTo>
                    <a:pt x="221" y="242"/>
                    <a:pt x="224" y="238"/>
                    <a:pt x="224" y="234"/>
                  </a:cubicBezTo>
                  <a:cubicBezTo>
                    <a:pt x="224" y="126"/>
                    <a:pt x="224" y="126"/>
                    <a:pt x="224" y="126"/>
                  </a:cubicBezTo>
                  <a:lnTo>
                    <a:pt x="221" y="126"/>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3" name="Freeform 25"/>
            <p:cNvSpPr>
              <a:spLocks/>
            </p:cNvSpPr>
            <p:nvPr/>
          </p:nvSpPr>
          <p:spPr bwMode="auto">
            <a:xfrm>
              <a:off x="7560294" y="2427404"/>
              <a:ext cx="926306" cy="838200"/>
            </a:xfrm>
            <a:custGeom>
              <a:avLst/>
              <a:gdLst>
                <a:gd name="T0" fmla="*/ 258 w 266"/>
                <a:gd name="T1" fmla="*/ 0 h 241"/>
                <a:gd name="T2" fmla="*/ 187 w 266"/>
                <a:gd name="T3" fmla="*/ 0 h 241"/>
                <a:gd name="T4" fmla="*/ 187 w 266"/>
                <a:gd name="T5" fmla="*/ 6 h 241"/>
                <a:gd name="T6" fmla="*/ 187 w 266"/>
                <a:gd name="T7" fmla="*/ 7 h 241"/>
                <a:gd name="T8" fmla="*/ 196 w 266"/>
                <a:gd name="T9" fmla="*/ 24 h 241"/>
                <a:gd name="T10" fmla="*/ 176 w 266"/>
                <a:gd name="T11" fmla="*/ 43 h 241"/>
                <a:gd name="T12" fmla="*/ 172 w 266"/>
                <a:gd name="T13" fmla="*/ 43 h 241"/>
                <a:gd name="T14" fmla="*/ 152 w 266"/>
                <a:gd name="T15" fmla="*/ 23 h 241"/>
                <a:gd name="T16" fmla="*/ 161 w 266"/>
                <a:gd name="T17" fmla="*/ 7 h 241"/>
                <a:gd name="T18" fmla="*/ 161 w 266"/>
                <a:gd name="T19" fmla="*/ 6 h 241"/>
                <a:gd name="T20" fmla="*/ 161 w 266"/>
                <a:gd name="T21" fmla="*/ 0 h 241"/>
                <a:gd name="T22" fmla="*/ 50 w 266"/>
                <a:gd name="T23" fmla="*/ 0 h 241"/>
                <a:gd name="T24" fmla="*/ 42 w 266"/>
                <a:gd name="T25" fmla="*/ 8 h 241"/>
                <a:gd name="T26" fmla="*/ 42 w 266"/>
                <a:gd name="T27" fmla="*/ 108 h 241"/>
                <a:gd name="T28" fmla="*/ 31 w 266"/>
                <a:gd name="T29" fmla="*/ 108 h 241"/>
                <a:gd name="T30" fmla="*/ 24 w 266"/>
                <a:gd name="T31" fmla="*/ 104 h 241"/>
                <a:gd name="T32" fmla="*/ 13 w 266"/>
                <a:gd name="T33" fmla="*/ 98 h 241"/>
                <a:gd name="T34" fmla="*/ 0 w 266"/>
                <a:gd name="T35" fmla="*/ 111 h 241"/>
                <a:gd name="T36" fmla="*/ 0 w 266"/>
                <a:gd name="T37" fmla="*/ 115 h 241"/>
                <a:gd name="T38" fmla="*/ 13 w 266"/>
                <a:gd name="T39" fmla="*/ 128 h 241"/>
                <a:gd name="T40" fmla="*/ 24 w 266"/>
                <a:gd name="T41" fmla="*/ 122 h 241"/>
                <a:gd name="T42" fmla="*/ 31 w 266"/>
                <a:gd name="T43" fmla="*/ 119 h 241"/>
                <a:gd name="T44" fmla="*/ 42 w 266"/>
                <a:gd name="T45" fmla="*/ 119 h 241"/>
                <a:gd name="T46" fmla="*/ 42 w 266"/>
                <a:gd name="T47" fmla="*/ 233 h 241"/>
                <a:gd name="T48" fmla="*/ 50 w 266"/>
                <a:gd name="T49" fmla="*/ 241 h 241"/>
                <a:gd name="T50" fmla="*/ 260 w 266"/>
                <a:gd name="T51" fmla="*/ 218 h 241"/>
                <a:gd name="T52" fmla="*/ 266 w 266"/>
                <a:gd name="T53" fmla="*/ 210 h 241"/>
                <a:gd name="T54" fmla="*/ 266 w 266"/>
                <a:gd name="T55" fmla="*/ 8 h 241"/>
                <a:gd name="T56" fmla="*/ 258 w 266"/>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41">
                  <a:moveTo>
                    <a:pt x="258" y="0"/>
                  </a:moveTo>
                  <a:cubicBezTo>
                    <a:pt x="187" y="0"/>
                    <a:pt x="187" y="0"/>
                    <a:pt x="187" y="0"/>
                  </a:cubicBezTo>
                  <a:cubicBezTo>
                    <a:pt x="187" y="6"/>
                    <a:pt x="187" y="6"/>
                    <a:pt x="187" y="6"/>
                  </a:cubicBezTo>
                  <a:cubicBezTo>
                    <a:pt x="187" y="6"/>
                    <a:pt x="187" y="6"/>
                    <a:pt x="187" y="7"/>
                  </a:cubicBezTo>
                  <a:cubicBezTo>
                    <a:pt x="195" y="11"/>
                    <a:pt x="197" y="19"/>
                    <a:pt x="196" y="24"/>
                  </a:cubicBezTo>
                  <a:cubicBezTo>
                    <a:pt x="196" y="35"/>
                    <a:pt x="187" y="43"/>
                    <a:pt x="176" y="43"/>
                  </a:cubicBezTo>
                  <a:cubicBezTo>
                    <a:pt x="172" y="43"/>
                    <a:pt x="172" y="43"/>
                    <a:pt x="172" y="43"/>
                  </a:cubicBezTo>
                  <a:cubicBezTo>
                    <a:pt x="161" y="43"/>
                    <a:pt x="152" y="34"/>
                    <a:pt x="152" y="23"/>
                  </a:cubicBezTo>
                  <a:cubicBezTo>
                    <a:pt x="152" y="17"/>
                    <a:pt x="156" y="10"/>
                    <a:pt x="161" y="7"/>
                  </a:cubicBezTo>
                  <a:cubicBezTo>
                    <a:pt x="161" y="6"/>
                    <a:pt x="161" y="6"/>
                    <a:pt x="161" y="6"/>
                  </a:cubicBezTo>
                  <a:cubicBezTo>
                    <a:pt x="161" y="0"/>
                    <a:pt x="161" y="0"/>
                    <a:pt x="161" y="0"/>
                  </a:cubicBezTo>
                  <a:cubicBezTo>
                    <a:pt x="50" y="0"/>
                    <a:pt x="50" y="0"/>
                    <a:pt x="50" y="0"/>
                  </a:cubicBezTo>
                  <a:cubicBezTo>
                    <a:pt x="45" y="0"/>
                    <a:pt x="42" y="3"/>
                    <a:pt x="42" y="8"/>
                  </a:cubicBezTo>
                  <a:cubicBezTo>
                    <a:pt x="42" y="108"/>
                    <a:pt x="42" y="108"/>
                    <a:pt x="42" y="108"/>
                  </a:cubicBezTo>
                  <a:cubicBezTo>
                    <a:pt x="38" y="108"/>
                    <a:pt x="33" y="108"/>
                    <a:pt x="31" y="108"/>
                  </a:cubicBezTo>
                  <a:cubicBezTo>
                    <a:pt x="25" y="108"/>
                    <a:pt x="24" y="104"/>
                    <a:pt x="24" y="104"/>
                  </a:cubicBezTo>
                  <a:cubicBezTo>
                    <a:pt x="21" y="101"/>
                    <a:pt x="17" y="98"/>
                    <a:pt x="13" y="98"/>
                  </a:cubicBezTo>
                  <a:cubicBezTo>
                    <a:pt x="6" y="98"/>
                    <a:pt x="0" y="104"/>
                    <a:pt x="0" y="111"/>
                  </a:cubicBezTo>
                  <a:cubicBezTo>
                    <a:pt x="0" y="115"/>
                    <a:pt x="0" y="115"/>
                    <a:pt x="0" y="115"/>
                  </a:cubicBezTo>
                  <a:cubicBezTo>
                    <a:pt x="0" y="122"/>
                    <a:pt x="6" y="128"/>
                    <a:pt x="13" y="128"/>
                  </a:cubicBezTo>
                  <a:cubicBezTo>
                    <a:pt x="13" y="128"/>
                    <a:pt x="20" y="129"/>
                    <a:pt x="24" y="122"/>
                  </a:cubicBezTo>
                  <a:cubicBezTo>
                    <a:pt x="24" y="122"/>
                    <a:pt x="26" y="119"/>
                    <a:pt x="31" y="119"/>
                  </a:cubicBezTo>
                  <a:cubicBezTo>
                    <a:pt x="33" y="119"/>
                    <a:pt x="38" y="119"/>
                    <a:pt x="42" y="119"/>
                  </a:cubicBezTo>
                  <a:cubicBezTo>
                    <a:pt x="42" y="233"/>
                    <a:pt x="42" y="233"/>
                    <a:pt x="42" y="233"/>
                  </a:cubicBezTo>
                  <a:cubicBezTo>
                    <a:pt x="42" y="237"/>
                    <a:pt x="46" y="241"/>
                    <a:pt x="50" y="241"/>
                  </a:cubicBezTo>
                  <a:cubicBezTo>
                    <a:pt x="126" y="237"/>
                    <a:pt x="197" y="229"/>
                    <a:pt x="260" y="218"/>
                  </a:cubicBezTo>
                  <a:cubicBezTo>
                    <a:pt x="263" y="217"/>
                    <a:pt x="266" y="214"/>
                    <a:pt x="266" y="210"/>
                  </a:cubicBezTo>
                  <a:cubicBezTo>
                    <a:pt x="266" y="8"/>
                    <a:pt x="266" y="8"/>
                    <a:pt x="266" y="8"/>
                  </a:cubicBezTo>
                  <a:cubicBezTo>
                    <a:pt x="266" y="3"/>
                    <a:pt x="263" y="0"/>
                    <a:pt x="25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4" name="Freeform 26"/>
            <p:cNvSpPr>
              <a:spLocks/>
            </p:cNvSpPr>
            <p:nvPr/>
          </p:nvSpPr>
          <p:spPr bwMode="auto">
            <a:xfrm>
              <a:off x="8371110" y="1692789"/>
              <a:ext cx="940594" cy="1478756"/>
            </a:xfrm>
            <a:custGeom>
              <a:avLst/>
              <a:gdLst>
                <a:gd name="T0" fmla="*/ 262 w 270"/>
                <a:gd name="T1" fmla="*/ 0 h 425"/>
                <a:gd name="T2" fmla="*/ 49 w 270"/>
                <a:gd name="T3" fmla="*/ 0 h 425"/>
                <a:gd name="T4" fmla="*/ 41 w 270"/>
                <a:gd name="T5" fmla="*/ 8 h 425"/>
                <a:gd name="T6" fmla="*/ 41 w 270"/>
                <a:gd name="T7" fmla="*/ 110 h 425"/>
                <a:gd name="T8" fmla="*/ 30 w 270"/>
                <a:gd name="T9" fmla="*/ 110 h 425"/>
                <a:gd name="T10" fmla="*/ 23 w 270"/>
                <a:gd name="T11" fmla="*/ 107 h 425"/>
                <a:gd name="T12" fmla="*/ 12 w 270"/>
                <a:gd name="T13" fmla="*/ 101 h 425"/>
                <a:gd name="T14" fmla="*/ 0 w 270"/>
                <a:gd name="T15" fmla="*/ 113 h 425"/>
                <a:gd name="T16" fmla="*/ 0 w 270"/>
                <a:gd name="T17" fmla="*/ 117 h 425"/>
                <a:gd name="T18" fmla="*/ 12 w 270"/>
                <a:gd name="T19" fmla="*/ 130 h 425"/>
                <a:gd name="T20" fmla="*/ 23 w 270"/>
                <a:gd name="T21" fmla="*/ 124 h 425"/>
                <a:gd name="T22" fmla="*/ 30 w 270"/>
                <a:gd name="T23" fmla="*/ 121 h 425"/>
                <a:gd name="T24" fmla="*/ 41 w 270"/>
                <a:gd name="T25" fmla="*/ 121 h 425"/>
                <a:gd name="T26" fmla="*/ 41 w 270"/>
                <a:gd name="T27" fmla="*/ 417 h 425"/>
                <a:gd name="T28" fmla="*/ 50 w 270"/>
                <a:gd name="T29" fmla="*/ 424 h 425"/>
                <a:gd name="T30" fmla="*/ 96 w 270"/>
                <a:gd name="T31" fmla="*/ 414 h 425"/>
                <a:gd name="T32" fmla="*/ 134 w 270"/>
                <a:gd name="T33" fmla="*/ 403 h 425"/>
                <a:gd name="T34" fmla="*/ 122 w 270"/>
                <a:gd name="T35" fmla="*/ 391 h 425"/>
                <a:gd name="T36" fmla="*/ 135 w 270"/>
                <a:gd name="T37" fmla="*/ 366 h 425"/>
                <a:gd name="T38" fmla="*/ 139 w 270"/>
                <a:gd name="T39" fmla="*/ 365 h 425"/>
                <a:gd name="T40" fmla="*/ 164 w 270"/>
                <a:gd name="T41" fmla="*/ 377 h 425"/>
                <a:gd name="T42" fmla="*/ 162 w 270"/>
                <a:gd name="T43" fmla="*/ 394 h 425"/>
                <a:gd name="T44" fmla="*/ 269 w 270"/>
                <a:gd name="T45" fmla="*/ 323 h 425"/>
                <a:gd name="T46" fmla="*/ 270 w 270"/>
                <a:gd name="T47" fmla="*/ 319 h 425"/>
                <a:gd name="T48" fmla="*/ 270 w 270"/>
                <a:gd name="T49" fmla="*/ 8 h 425"/>
                <a:gd name="T50" fmla="*/ 262 w 270"/>
                <a:gd name="T5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0" h="425">
                  <a:moveTo>
                    <a:pt x="262" y="0"/>
                  </a:moveTo>
                  <a:cubicBezTo>
                    <a:pt x="49" y="0"/>
                    <a:pt x="49" y="0"/>
                    <a:pt x="49" y="0"/>
                  </a:cubicBezTo>
                  <a:cubicBezTo>
                    <a:pt x="44" y="0"/>
                    <a:pt x="41" y="4"/>
                    <a:pt x="41" y="8"/>
                  </a:cubicBezTo>
                  <a:cubicBezTo>
                    <a:pt x="41" y="110"/>
                    <a:pt x="41" y="110"/>
                    <a:pt x="41" y="110"/>
                  </a:cubicBezTo>
                  <a:cubicBezTo>
                    <a:pt x="37" y="110"/>
                    <a:pt x="32" y="110"/>
                    <a:pt x="30" y="110"/>
                  </a:cubicBezTo>
                  <a:cubicBezTo>
                    <a:pt x="24" y="110"/>
                    <a:pt x="23" y="107"/>
                    <a:pt x="23" y="107"/>
                  </a:cubicBezTo>
                  <a:cubicBezTo>
                    <a:pt x="21" y="103"/>
                    <a:pt x="17" y="101"/>
                    <a:pt x="12" y="101"/>
                  </a:cubicBezTo>
                  <a:cubicBezTo>
                    <a:pt x="5" y="101"/>
                    <a:pt x="0" y="106"/>
                    <a:pt x="0" y="113"/>
                  </a:cubicBezTo>
                  <a:cubicBezTo>
                    <a:pt x="0" y="117"/>
                    <a:pt x="0" y="117"/>
                    <a:pt x="0" y="117"/>
                  </a:cubicBezTo>
                  <a:cubicBezTo>
                    <a:pt x="0" y="124"/>
                    <a:pt x="5" y="130"/>
                    <a:pt x="12" y="130"/>
                  </a:cubicBezTo>
                  <a:cubicBezTo>
                    <a:pt x="12" y="130"/>
                    <a:pt x="19" y="131"/>
                    <a:pt x="23" y="124"/>
                  </a:cubicBezTo>
                  <a:cubicBezTo>
                    <a:pt x="23" y="124"/>
                    <a:pt x="25" y="121"/>
                    <a:pt x="30" y="121"/>
                  </a:cubicBezTo>
                  <a:cubicBezTo>
                    <a:pt x="32" y="121"/>
                    <a:pt x="37" y="121"/>
                    <a:pt x="41" y="121"/>
                  </a:cubicBezTo>
                  <a:cubicBezTo>
                    <a:pt x="41" y="417"/>
                    <a:pt x="41" y="417"/>
                    <a:pt x="41" y="417"/>
                  </a:cubicBezTo>
                  <a:cubicBezTo>
                    <a:pt x="41" y="421"/>
                    <a:pt x="45" y="425"/>
                    <a:pt x="50" y="424"/>
                  </a:cubicBezTo>
                  <a:cubicBezTo>
                    <a:pt x="66" y="421"/>
                    <a:pt x="82" y="418"/>
                    <a:pt x="96" y="414"/>
                  </a:cubicBezTo>
                  <a:cubicBezTo>
                    <a:pt x="108" y="411"/>
                    <a:pt x="121" y="408"/>
                    <a:pt x="134" y="403"/>
                  </a:cubicBezTo>
                  <a:cubicBezTo>
                    <a:pt x="126" y="401"/>
                    <a:pt x="123" y="395"/>
                    <a:pt x="122" y="391"/>
                  </a:cubicBezTo>
                  <a:cubicBezTo>
                    <a:pt x="119" y="380"/>
                    <a:pt x="125" y="369"/>
                    <a:pt x="135" y="366"/>
                  </a:cubicBezTo>
                  <a:cubicBezTo>
                    <a:pt x="139" y="365"/>
                    <a:pt x="139" y="365"/>
                    <a:pt x="139" y="365"/>
                  </a:cubicBezTo>
                  <a:cubicBezTo>
                    <a:pt x="149" y="361"/>
                    <a:pt x="161" y="367"/>
                    <a:pt x="164" y="377"/>
                  </a:cubicBezTo>
                  <a:cubicBezTo>
                    <a:pt x="166" y="383"/>
                    <a:pt x="165" y="389"/>
                    <a:pt x="162" y="394"/>
                  </a:cubicBezTo>
                  <a:cubicBezTo>
                    <a:pt x="207" y="378"/>
                    <a:pt x="252" y="354"/>
                    <a:pt x="269" y="323"/>
                  </a:cubicBezTo>
                  <a:cubicBezTo>
                    <a:pt x="269" y="322"/>
                    <a:pt x="270" y="320"/>
                    <a:pt x="270" y="319"/>
                  </a:cubicBezTo>
                  <a:cubicBezTo>
                    <a:pt x="270" y="8"/>
                    <a:pt x="270" y="8"/>
                    <a:pt x="270" y="8"/>
                  </a:cubicBezTo>
                  <a:cubicBezTo>
                    <a:pt x="270" y="4"/>
                    <a:pt x="266" y="0"/>
                    <a:pt x="262"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5" name="Freeform 27"/>
            <p:cNvSpPr>
              <a:spLocks/>
            </p:cNvSpPr>
            <p:nvPr/>
          </p:nvSpPr>
          <p:spPr bwMode="auto">
            <a:xfrm>
              <a:off x="8513985" y="2932229"/>
              <a:ext cx="797719" cy="852488"/>
            </a:xfrm>
            <a:custGeom>
              <a:avLst/>
              <a:gdLst>
                <a:gd name="T0" fmla="*/ 216 w 229"/>
                <a:gd name="T1" fmla="*/ 5 h 245"/>
                <a:gd name="T2" fmla="*/ 117 w 229"/>
                <a:gd name="T3" fmla="*/ 56 h 245"/>
                <a:gd name="T4" fmla="*/ 113 w 229"/>
                <a:gd name="T5" fmla="*/ 43 h 245"/>
                <a:gd name="T6" fmla="*/ 114 w 229"/>
                <a:gd name="T7" fmla="*/ 36 h 245"/>
                <a:gd name="T8" fmla="*/ 116 w 229"/>
                <a:gd name="T9" fmla="*/ 24 h 245"/>
                <a:gd name="T10" fmla="*/ 100 w 229"/>
                <a:gd name="T11" fmla="*/ 15 h 245"/>
                <a:gd name="T12" fmla="*/ 96 w 229"/>
                <a:gd name="T13" fmla="*/ 17 h 245"/>
                <a:gd name="T14" fmla="*/ 88 w 229"/>
                <a:gd name="T15" fmla="*/ 33 h 245"/>
                <a:gd name="T16" fmla="*/ 97 w 229"/>
                <a:gd name="T17" fmla="*/ 41 h 245"/>
                <a:gd name="T18" fmla="*/ 102 w 229"/>
                <a:gd name="T19" fmla="*/ 47 h 245"/>
                <a:gd name="T20" fmla="*/ 107 w 229"/>
                <a:gd name="T21" fmla="*/ 59 h 245"/>
                <a:gd name="T22" fmla="*/ 59 w 229"/>
                <a:gd name="T23" fmla="*/ 73 h 245"/>
                <a:gd name="T24" fmla="*/ 6 w 229"/>
                <a:gd name="T25" fmla="*/ 85 h 245"/>
                <a:gd name="T26" fmla="*/ 0 w 229"/>
                <a:gd name="T27" fmla="*/ 92 h 245"/>
                <a:gd name="T28" fmla="*/ 0 w 229"/>
                <a:gd name="T29" fmla="*/ 237 h 245"/>
                <a:gd name="T30" fmla="*/ 8 w 229"/>
                <a:gd name="T31" fmla="*/ 245 h 245"/>
                <a:gd name="T32" fmla="*/ 106 w 229"/>
                <a:gd name="T33" fmla="*/ 245 h 245"/>
                <a:gd name="T34" fmla="*/ 106 w 229"/>
                <a:gd name="T35" fmla="*/ 240 h 245"/>
                <a:gd name="T36" fmla="*/ 105 w 229"/>
                <a:gd name="T37" fmla="*/ 239 h 245"/>
                <a:gd name="T38" fmla="*/ 97 w 229"/>
                <a:gd name="T39" fmla="*/ 222 h 245"/>
                <a:gd name="T40" fmla="*/ 117 w 229"/>
                <a:gd name="T41" fmla="*/ 203 h 245"/>
                <a:gd name="T42" fmla="*/ 121 w 229"/>
                <a:gd name="T43" fmla="*/ 203 h 245"/>
                <a:gd name="T44" fmla="*/ 141 w 229"/>
                <a:gd name="T45" fmla="*/ 223 h 245"/>
                <a:gd name="T46" fmla="*/ 131 w 229"/>
                <a:gd name="T47" fmla="*/ 239 h 245"/>
                <a:gd name="T48" fmla="*/ 131 w 229"/>
                <a:gd name="T49" fmla="*/ 240 h 245"/>
                <a:gd name="T50" fmla="*/ 131 w 229"/>
                <a:gd name="T51" fmla="*/ 245 h 245"/>
                <a:gd name="T52" fmla="*/ 221 w 229"/>
                <a:gd name="T53" fmla="*/ 245 h 245"/>
                <a:gd name="T54" fmla="*/ 229 w 229"/>
                <a:gd name="T55" fmla="*/ 237 h 245"/>
                <a:gd name="T56" fmla="*/ 229 w 229"/>
                <a:gd name="T57" fmla="*/ 11 h 245"/>
                <a:gd name="T58" fmla="*/ 216 w 229"/>
                <a:gd name="T59" fmla="*/ 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9" h="245">
                  <a:moveTo>
                    <a:pt x="216" y="5"/>
                  </a:moveTo>
                  <a:cubicBezTo>
                    <a:pt x="194" y="24"/>
                    <a:pt x="161" y="41"/>
                    <a:pt x="117" y="56"/>
                  </a:cubicBezTo>
                  <a:cubicBezTo>
                    <a:pt x="116" y="52"/>
                    <a:pt x="114" y="46"/>
                    <a:pt x="113" y="43"/>
                  </a:cubicBezTo>
                  <a:cubicBezTo>
                    <a:pt x="111" y="38"/>
                    <a:pt x="114" y="36"/>
                    <a:pt x="114" y="36"/>
                  </a:cubicBezTo>
                  <a:cubicBezTo>
                    <a:pt x="117" y="32"/>
                    <a:pt x="118" y="28"/>
                    <a:pt x="116" y="24"/>
                  </a:cubicBezTo>
                  <a:cubicBezTo>
                    <a:pt x="114" y="17"/>
                    <a:pt x="107" y="13"/>
                    <a:pt x="100" y="15"/>
                  </a:cubicBezTo>
                  <a:cubicBezTo>
                    <a:pt x="96" y="17"/>
                    <a:pt x="96" y="17"/>
                    <a:pt x="96" y="17"/>
                  </a:cubicBezTo>
                  <a:cubicBezTo>
                    <a:pt x="90" y="19"/>
                    <a:pt x="86" y="26"/>
                    <a:pt x="88" y="33"/>
                  </a:cubicBezTo>
                  <a:cubicBezTo>
                    <a:pt x="88" y="33"/>
                    <a:pt x="89" y="40"/>
                    <a:pt x="97" y="41"/>
                  </a:cubicBezTo>
                  <a:cubicBezTo>
                    <a:pt x="97" y="41"/>
                    <a:pt x="101" y="42"/>
                    <a:pt x="102" y="47"/>
                  </a:cubicBezTo>
                  <a:cubicBezTo>
                    <a:pt x="103" y="49"/>
                    <a:pt x="105" y="55"/>
                    <a:pt x="107" y="59"/>
                  </a:cubicBezTo>
                  <a:cubicBezTo>
                    <a:pt x="92" y="64"/>
                    <a:pt x="76" y="69"/>
                    <a:pt x="59" y="73"/>
                  </a:cubicBezTo>
                  <a:cubicBezTo>
                    <a:pt x="42" y="77"/>
                    <a:pt x="25" y="81"/>
                    <a:pt x="6" y="85"/>
                  </a:cubicBezTo>
                  <a:cubicBezTo>
                    <a:pt x="3" y="85"/>
                    <a:pt x="0" y="88"/>
                    <a:pt x="0" y="92"/>
                  </a:cubicBezTo>
                  <a:cubicBezTo>
                    <a:pt x="0" y="237"/>
                    <a:pt x="0" y="237"/>
                    <a:pt x="0" y="237"/>
                  </a:cubicBezTo>
                  <a:cubicBezTo>
                    <a:pt x="0" y="241"/>
                    <a:pt x="3" y="245"/>
                    <a:pt x="8" y="245"/>
                  </a:cubicBezTo>
                  <a:cubicBezTo>
                    <a:pt x="106" y="245"/>
                    <a:pt x="106" y="245"/>
                    <a:pt x="106" y="245"/>
                  </a:cubicBezTo>
                  <a:cubicBezTo>
                    <a:pt x="106" y="240"/>
                    <a:pt x="106" y="240"/>
                    <a:pt x="106" y="240"/>
                  </a:cubicBezTo>
                  <a:cubicBezTo>
                    <a:pt x="106" y="240"/>
                    <a:pt x="106" y="240"/>
                    <a:pt x="105" y="239"/>
                  </a:cubicBezTo>
                  <a:cubicBezTo>
                    <a:pt x="98" y="235"/>
                    <a:pt x="96" y="227"/>
                    <a:pt x="97" y="222"/>
                  </a:cubicBezTo>
                  <a:cubicBezTo>
                    <a:pt x="97" y="211"/>
                    <a:pt x="106" y="203"/>
                    <a:pt x="117" y="203"/>
                  </a:cubicBezTo>
                  <a:cubicBezTo>
                    <a:pt x="121" y="203"/>
                    <a:pt x="121" y="203"/>
                    <a:pt x="121" y="203"/>
                  </a:cubicBezTo>
                  <a:cubicBezTo>
                    <a:pt x="132" y="203"/>
                    <a:pt x="141" y="212"/>
                    <a:pt x="141" y="223"/>
                  </a:cubicBezTo>
                  <a:cubicBezTo>
                    <a:pt x="141" y="229"/>
                    <a:pt x="137" y="236"/>
                    <a:pt x="131" y="239"/>
                  </a:cubicBezTo>
                  <a:cubicBezTo>
                    <a:pt x="131" y="240"/>
                    <a:pt x="131" y="240"/>
                    <a:pt x="131" y="240"/>
                  </a:cubicBezTo>
                  <a:cubicBezTo>
                    <a:pt x="131" y="245"/>
                    <a:pt x="131" y="245"/>
                    <a:pt x="131" y="245"/>
                  </a:cubicBezTo>
                  <a:cubicBezTo>
                    <a:pt x="221" y="245"/>
                    <a:pt x="221" y="245"/>
                    <a:pt x="221" y="245"/>
                  </a:cubicBezTo>
                  <a:cubicBezTo>
                    <a:pt x="225" y="245"/>
                    <a:pt x="229" y="241"/>
                    <a:pt x="229" y="237"/>
                  </a:cubicBezTo>
                  <a:cubicBezTo>
                    <a:pt x="229" y="11"/>
                    <a:pt x="229" y="11"/>
                    <a:pt x="229" y="11"/>
                  </a:cubicBezTo>
                  <a:cubicBezTo>
                    <a:pt x="229" y="4"/>
                    <a:pt x="221" y="0"/>
                    <a:pt x="216" y="5"/>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6" name="Freeform 28"/>
            <p:cNvSpPr>
              <a:spLocks/>
            </p:cNvSpPr>
            <p:nvPr/>
          </p:nvSpPr>
          <p:spPr bwMode="auto">
            <a:xfrm>
              <a:off x="5269531" y="2928657"/>
              <a:ext cx="946547" cy="1516856"/>
            </a:xfrm>
            <a:custGeom>
              <a:avLst/>
              <a:gdLst>
                <a:gd name="T0" fmla="*/ 259 w 272"/>
                <a:gd name="T1" fmla="*/ 334 h 436"/>
                <a:gd name="T2" fmla="*/ 249 w 272"/>
                <a:gd name="T3" fmla="*/ 340 h 436"/>
                <a:gd name="T4" fmla="*/ 242 w 272"/>
                <a:gd name="T5" fmla="*/ 343 h 436"/>
                <a:gd name="T6" fmla="*/ 228 w 272"/>
                <a:gd name="T7" fmla="*/ 343 h 436"/>
                <a:gd name="T8" fmla="*/ 228 w 272"/>
                <a:gd name="T9" fmla="*/ 189 h 436"/>
                <a:gd name="T10" fmla="*/ 226 w 272"/>
                <a:gd name="T11" fmla="*/ 189 h 436"/>
                <a:gd name="T12" fmla="*/ 225 w 272"/>
                <a:gd name="T13" fmla="*/ 189 h 436"/>
                <a:gd name="T14" fmla="*/ 208 w 272"/>
                <a:gd name="T15" fmla="*/ 198 h 436"/>
                <a:gd name="T16" fmla="*/ 189 w 272"/>
                <a:gd name="T17" fmla="*/ 178 h 436"/>
                <a:gd name="T18" fmla="*/ 189 w 272"/>
                <a:gd name="T19" fmla="*/ 174 h 436"/>
                <a:gd name="T20" fmla="*/ 209 w 272"/>
                <a:gd name="T21" fmla="*/ 154 h 436"/>
                <a:gd name="T22" fmla="*/ 225 w 272"/>
                <a:gd name="T23" fmla="*/ 163 h 436"/>
                <a:gd name="T24" fmla="*/ 226 w 272"/>
                <a:gd name="T25" fmla="*/ 164 h 436"/>
                <a:gd name="T26" fmla="*/ 228 w 272"/>
                <a:gd name="T27" fmla="*/ 164 h 436"/>
                <a:gd name="T28" fmla="*/ 228 w 272"/>
                <a:gd name="T29" fmla="*/ 93 h 436"/>
                <a:gd name="T30" fmla="*/ 222 w 272"/>
                <a:gd name="T31" fmla="*/ 85 h 436"/>
                <a:gd name="T32" fmla="*/ 172 w 272"/>
                <a:gd name="T33" fmla="*/ 74 h 436"/>
                <a:gd name="T34" fmla="*/ 125 w 272"/>
                <a:gd name="T35" fmla="*/ 61 h 436"/>
                <a:gd name="T36" fmla="*/ 125 w 272"/>
                <a:gd name="T37" fmla="*/ 75 h 436"/>
                <a:gd name="T38" fmla="*/ 99 w 272"/>
                <a:gd name="T39" fmla="*/ 86 h 436"/>
                <a:gd name="T40" fmla="*/ 95 w 272"/>
                <a:gd name="T41" fmla="*/ 85 h 436"/>
                <a:gd name="T42" fmla="*/ 84 w 272"/>
                <a:gd name="T43" fmla="*/ 59 h 436"/>
                <a:gd name="T44" fmla="*/ 92 w 272"/>
                <a:gd name="T45" fmla="*/ 49 h 436"/>
                <a:gd name="T46" fmla="*/ 13 w 272"/>
                <a:gd name="T47" fmla="*/ 4 h 436"/>
                <a:gd name="T48" fmla="*/ 0 w 272"/>
                <a:gd name="T49" fmla="*/ 10 h 436"/>
                <a:gd name="T50" fmla="*/ 0 w 272"/>
                <a:gd name="T51" fmla="*/ 428 h 436"/>
                <a:gd name="T52" fmla="*/ 8 w 272"/>
                <a:gd name="T53" fmla="*/ 436 h 436"/>
                <a:gd name="T54" fmla="*/ 221 w 272"/>
                <a:gd name="T55" fmla="*/ 436 h 436"/>
                <a:gd name="T56" fmla="*/ 228 w 272"/>
                <a:gd name="T57" fmla="*/ 428 h 436"/>
                <a:gd name="T58" fmla="*/ 228 w 272"/>
                <a:gd name="T59" fmla="*/ 354 h 436"/>
                <a:gd name="T60" fmla="*/ 242 w 272"/>
                <a:gd name="T61" fmla="*/ 354 h 436"/>
                <a:gd name="T62" fmla="*/ 249 w 272"/>
                <a:gd name="T63" fmla="*/ 357 h 436"/>
                <a:gd name="T64" fmla="*/ 259 w 272"/>
                <a:gd name="T65" fmla="*/ 363 h 436"/>
                <a:gd name="T66" fmla="*/ 272 w 272"/>
                <a:gd name="T67" fmla="*/ 351 h 436"/>
                <a:gd name="T68" fmla="*/ 272 w 272"/>
                <a:gd name="T69" fmla="*/ 347 h 436"/>
                <a:gd name="T70" fmla="*/ 259 w 272"/>
                <a:gd name="T71" fmla="*/ 3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436">
                  <a:moveTo>
                    <a:pt x="259" y="334"/>
                  </a:moveTo>
                  <a:cubicBezTo>
                    <a:pt x="259" y="334"/>
                    <a:pt x="252" y="333"/>
                    <a:pt x="249" y="340"/>
                  </a:cubicBezTo>
                  <a:cubicBezTo>
                    <a:pt x="249" y="340"/>
                    <a:pt x="246" y="343"/>
                    <a:pt x="242" y="343"/>
                  </a:cubicBezTo>
                  <a:cubicBezTo>
                    <a:pt x="239" y="343"/>
                    <a:pt x="233" y="343"/>
                    <a:pt x="228" y="343"/>
                  </a:cubicBezTo>
                  <a:cubicBezTo>
                    <a:pt x="228" y="189"/>
                    <a:pt x="228" y="189"/>
                    <a:pt x="228" y="189"/>
                  </a:cubicBezTo>
                  <a:cubicBezTo>
                    <a:pt x="226" y="189"/>
                    <a:pt x="226" y="189"/>
                    <a:pt x="226" y="189"/>
                  </a:cubicBezTo>
                  <a:cubicBezTo>
                    <a:pt x="226" y="189"/>
                    <a:pt x="225" y="189"/>
                    <a:pt x="225" y="189"/>
                  </a:cubicBezTo>
                  <a:cubicBezTo>
                    <a:pt x="220" y="197"/>
                    <a:pt x="213" y="199"/>
                    <a:pt x="208" y="198"/>
                  </a:cubicBezTo>
                  <a:cubicBezTo>
                    <a:pt x="197" y="198"/>
                    <a:pt x="189" y="189"/>
                    <a:pt x="189" y="178"/>
                  </a:cubicBezTo>
                  <a:cubicBezTo>
                    <a:pt x="189" y="174"/>
                    <a:pt x="189" y="174"/>
                    <a:pt x="189" y="174"/>
                  </a:cubicBezTo>
                  <a:cubicBezTo>
                    <a:pt x="189" y="163"/>
                    <a:pt x="198" y="154"/>
                    <a:pt x="209" y="154"/>
                  </a:cubicBezTo>
                  <a:cubicBezTo>
                    <a:pt x="215" y="154"/>
                    <a:pt x="222" y="158"/>
                    <a:pt x="225" y="163"/>
                  </a:cubicBezTo>
                  <a:cubicBezTo>
                    <a:pt x="225" y="164"/>
                    <a:pt x="226" y="164"/>
                    <a:pt x="226" y="164"/>
                  </a:cubicBezTo>
                  <a:cubicBezTo>
                    <a:pt x="228" y="164"/>
                    <a:pt x="228" y="164"/>
                    <a:pt x="228" y="164"/>
                  </a:cubicBezTo>
                  <a:cubicBezTo>
                    <a:pt x="228" y="93"/>
                    <a:pt x="228" y="93"/>
                    <a:pt x="228" y="93"/>
                  </a:cubicBezTo>
                  <a:cubicBezTo>
                    <a:pt x="228" y="89"/>
                    <a:pt x="226" y="86"/>
                    <a:pt x="222" y="85"/>
                  </a:cubicBezTo>
                  <a:cubicBezTo>
                    <a:pt x="205" y="82"/>
                    <a:pt x="188" y="78"/>
                    <a:pt x="172" y="74"/>
                  </a:cubicBezTo>
                  <a:cubicBezTo>
                    <a:pt x="155" y="70"/>
                    <a:pt x="140" y="65"/>
                    <a:pt x="125" y="61"/>
                  </a:cubicBezTo>
                  <a:cubicBezTo>
                    <a:pt x="127" y="66"/>
                    <a:pt x="126" y="72"/>
                    <a:pt x="125" y="75"/>
                  </a:cubicBezTo>
                  <a:cubicBezTo>
                    <a:pt x="121" y="85"/>
                    <a:pt x="109" y="90"/>
                    <a:pt x="99" y="86"/>
                  </a:cubicBezTo>
                  <a:cubicBezTo>
                    <a:pt x="95" y="85"/>
                    <a:pt x="95" y="85"/>
                    <a:pt x="95" y="85"/>
                  </a:cubicBezTo>
                  <a:cubicBezTo>
                    <a:pt x="85" y="81"/>
                    <a:pt x="80" y="69"/>
                    <a:pt x="84" y="59"/>
                  </a:cubicBezTo>
                  <a:cubicBezTo>
                    <a:pt x="85" y="55"/>
                    <a:pt x="88" y="51"/>
                    <a:pt x="92" y="49"/>
                  </a:cubicBezTo>
                  <a:cubicBezTo>
                    <a:pt x="58" y="36"/>
                    <a:pt x="32" y="21"/>
                    <a:pt x="13" y="4"/>
                  </a:cubicBezTo>
                  <a:cubicBezTo>
                    <a:pt x="8" y="0"/>
                    <a:pt x="0" y="3"/>
                    <a:pt x="0" y="10"/>
                  </a:cubicBezTo>
                  <a:cubicBezTo>
                    <a:pt x="0" y="428"/>
                    <a:pt x="0" y="428"/>
                    <a:pt x="0" y="428"/>
                  </a:cubicBezTo>
                  <a:cubicBezTo>
                    <a:pt x="0" y="432"/>
                    <a:pt x="4" y="436"/>
                    <a:pt x="8" y="436"/>
                  </a:cubicBezTo>
                  <a:cubicBezTo>
                    <a:pt x="221" y="436"/>
                    <a:pt x="221" y="436"/>
                    <a:pt x="221" y="436"/>
                  </a:cubicBezTo>
                  <a:cubicBezTo>
                    <a:pt x="225" y="436"/>
                    <a:pt x="228" y="432"/>
                    <a:pt x="228" y="428"/>
                  </a:cubicBezTo>
                  <a:cubicBezTo>
                    <a:pt x="228" y="354"/>
                    <a:pt x="228" y="354"/>
                    <a:pt x="228" y="354"/>
                  </a:cubicBezTo>
                  <a:cubicBezTo>
                    <a:pt x="233" y="354"/>
                    <a:pt x="239" y="354"/>
                    <a:pt x="242" y="354"/>
                  </a:cubicBezTo>
                  <a:cubicBezTo>
                    <a:pt x="247" y="354"/>
                    <a:pt x="249" y="357"/>
                    <a:pt x="249" y="357"/>
                  </a:cubicBezTo>
                  <a:cubicBezTo>
                    <a:pt x="251" y="361"/>
                    <a:pt x="255" y="363"/>
                    <a:pt x="259" y="363"/>
                  </a:cubicBezTo>
                  <a:cubicBezTo>
                    <a:pt x="266" y="363"/>
                    <a:pt x="272" y="358"/>
                    <a:pt x="272" y="351"/>
                  </a:cubicBezTo>
                  <a:cubicBezTo>
                    <a:pt x="272" y="347"/>
                    <a:pt x="272" y="347"/>
                    <a:pt x="272" y="347"/>
                  </a:cubicBezTo>
                  <a:cubicBezTo>
                    <a:pt x="272" y="340"/>
                    <a:pt x="266" y="334"/>
                    <a:pt x="259" y="334"/>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7" name="Freeform 29"/>
            <p:cNvSpPr>
              <a:spLocks/>
            </p:cNvSpPr>
            <p:nvPr/>
          </p:nvSpPr>
          <p:spPr bwMode="auto">
            <a:xfrm>
              <a:off x="5269531" y="2427404"/>
              <a:ext cx="946547" cy="785813"/>
            </a:xfrm>
            <a:custGeom>
              <a:avLst/>
              <a:gdLst>
                <a:gd name="T0" fmla="*/ 259 w 272"/>
                <a:gd name="T1" fmla="*/ 98 h 226"/>
                <a:gd name="T2" fmla="*/ 249 w 272"/>
                <a:gd name="T3" fmla="*/ 104 h 226"/>
                <a:gd name="T4" fmla="*/ 242 w 272"/>
                <a:gd name="T5" fmla="*/ 108 h 226"/>
                <a:gd name="T6" fmla="*/ 228 w 272"/>
                <a:gd name="T7" fmla="*/ 108 h 226"/>
                <a:gd name="T8" fmla="*/ 228 w 272"/>
                <a:gd name="T9" fmla="*/ 8 h 226"/>
                <a:gd name="T10" fmla="*/ 221 w 272"/>
                <a:gd name="T11" fmla="*/ 0 h 226"/>
                <a:gd name="T12" fmla="*/ 134 w 272"/>
                <a:gd name="T13" fmla="*/ 0 h 226"/>
                <a:gd name="T14" fmla="*/ 134 w 272"/>
                <a:gd name="T15" fmla="*/ 6 h 226"/>
                <a:gd name="T16" fmla="*/ 135 w 272"/>
                <a:gd name="T17" fmla="*/ 7 h 226"/>
                <a:gd name="T18" fmla="*/ 144 w 272"/>
                <a:gd name="T19" fmla="*/ 24 h 226"/>
                <a:gd name="T20" fmla="*/ 124 w 272"/>
                <a:gd name="T21" fmla="*/ 43 h 226"/>
                <a:gd name="T22" fmla="*/ 120 w 272"/>
                <a:gd name="T23" fmla="*/ 43 h 226"/>
                <a:gd name="T24" fmla="*/ 100 w 272"/>
                <a:gd name="T25" fmla="*/ 23 h 226"/>
                <a:gd name="T26" fmla="*/ 109 w 272"/>
                <a:gd name="T27" fmla="*/ 7 h 226"/>
                <a:gd name="T28" fmla="*/ 109 w 272"/>
                <a:gd name="T29" fmla="*/ 6 h 226"/>
                <a:gd name="T30" fmla="*/ 109 w 272"/>
                <a:gd name="T31" fmla="*/ 0 h 226"/>
                <a:gd name="T32" fmla="*/ 8 w 272"/>
                <a:gd name="T33" fmla="*/ 0 h 226"/>
                <a:gd name="T34" fmla="*/ 0 w 272"/>
                <a:gd name="T35" fmla="*/ 8 h 226"/>
                <a:gd name="T36" fmla="*/ 0 w 272"/>
                <a:gd name="T37" fmla="*/ 104 h 226"/>
                <a:gd name="T38" fmla="*/ 1 w 272"/>
                <a:gd name="T39" fmla="*/ 108 h 226"/>
                <a:gd name="T40" fmla="*/ 109 w 272"/>
                <a:gd name="T41" fmla="*/ 183 h 226"/>
                <a:gd name="T42" fmla="*/ 105 w 272"/>
                <a:gd name="T43" fmla="*/ 192 h 226"/>
                <a:gd name="T44" fmla="*/ 100 w 272"/>
                <a:gd name="T45" fmla="*/ 198 h 226"/>
                <a:gd name="T46" fmla="*/ 91 w 272"/>
                <a:gd name="T47" fmla="*/ 206 h 226"/>
                <a:gd name="T48" fmla="*/ 98 w 272"/>
                <a:gd name="T49" fmla="*/ 222 h 226"/>
                <a:gd name="T50" fmla="*/ 102 w 272"/>
                <a:gd name="T51" fmla="*/ 223 h 226"/>
                <a:gd name="T52" fmla="*/ 118 w 272"/>
                <a:gd name="T53" fmla="*/ 216 h 226"/>
                <a:gd name="T54" fmla="*/ 116 w 272"/>
                <a:gd name="T55" fmla="*/ 204 h 226"/>
                <a:gd name="T56" fmla="*/ 116 w 272"/>
                <a:gd name="T57" fmla="*/ 196 h 226"/>
                <a:gd name="T58" fmla="*/ 120 w 272"/>
                <a:gd name="T59" fmla="*/ 186 h 226"/>
                <a:gd name="T60" fmla="*/ 176 w 272"/>
                <a:gd name="T61" fmla="*/ 203 h 226"/>
                <a:gd name="T62" fmla="*/ 219 w 272"/>
                <a:gd name="T63" fmla="*/ 213 h 226"/>
                <a:gd name="T64" fmla="*/ 228 w 272"/>
                <a:gd name="T65" fmla="*/ 205 h 226"/>
                <a:gd name="T66" fmla="*/ 228 w 272"/>
                <a:gd name="T67" fmla="*/ 119 h 226"/>
                <a:gd name="T68" fmla="*/ 242 w 272"/>
                <a:gd name="T69" fmla="*/ 119 h 226"/>
                <a:gd name="T70" fmla="*/ 249 w 272"/>
                <a:gd name="T71" fmla="*/ 122 h 226"/>
                <a:gd name="T72" fmla="*/ 259 w 272"/>
                <a:gd name="T73" fmla="*/ 128 h 226"/>
                <a:gd name="T74" fmla="*/ 272 w 272"/>
                <a:gd name="T75" fmla="*/ 115 h 226"/>
                <a:gd name="T76" fmla="*/ 272 w 272"/>
                <a:gd name="T77" fmla="*/ 111 h 226"/>
                <a:gd name="T78" fmla="*/ 259 w 272"/>
                <a:gd name="T79"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2" h="226">
                  <a:moveTo>
                    <a:pt x="259" y="98"/>
                  </a:moveTo>
                  <a:cubicBezTo>
                    <a:pt x="259" y="98"/>
                    <a:pt x="252" y="97"/>
                    <a:pt x="249" y="104"/>
                  </a:cubicBezTo>
                  <a:cubicBezTo>
                    <a:pt x="249" y="104"/>
                    <a:pt x="246" y="108"/>
                    <a:pt x="242" y="108"/>
                  </a:cubicBezTo>
                  <a:cubicBezTo>
                    <a:pt x="239" y="108"/>
                    <a:pt x="233" y="108"/>
                    <a:pt x="228" y="108"/>
                  </a:cubicBezTo>
                  <a:cubicBezTo>
                    <a:pt x="228" y="8"/>
                    <a:pt x="228" y="8"/>
                    <a:pt x="228" y="8"/>
                  </a:cubicBezTo>
                  <a:cubicBezTo>
                    <a:pt x="228" y="3"/>
                    <a:pt x="225" y="0"/>
                    <a:pt x="221" y="0"/>
                  </a:cubicBezTo>
                  <a:cubicBezTo>
                    <a:pt x="134" y="0"/>
                    <a:pt x="134" y="0"/>
                    <a:pt x="134" y="0"/>
                  </a:cubicBezTo>
                  <a:cubicBezTo>
                    <a:pt x="134" y="6"/>
                    <a:pt x="134" y="6"/>
                    <a:pt x="134" y="6"/>
                  </a:cubicBezTo>
                  <a:cubicBezTo>
                    <a:pt x="134" y="6"/>
                    <a:pt x="135" y="6"/>
                    <a:pt x="135" y="7"/>
                  </a:cubicBezTo>
                  <a:cubicBezTo>
                    <a:pt x="143" y="11"/>
                    <a:pt x="144" y="19"/>
                    <a:pt x="144" y="24"/>
                  </a:cubicBezTo>
                  <a:cubicBezTo>
                    <a:pt x="143" y="35"/>
                    <a:pt x="134" y="43"/>
                    <a:pt x="124" y="43"/>
                  </a:cubicBezTo>
                  <a:cubicBezTo>
                    <a:pt x="120" y="43"/>
                    <a:pt x="120" y="43"/>
                    <a:pt x="120" y="43"/>
                  </a:cubicBezTo>
                  <a:cubicBezTo>
                    <a:pt x="109" y="43"/>
                    <a:pt x="100" y="34"/>
                    <a:pt x="100" y="23"/>
                  </a:cubicBezTo>
                  <a:cubicBezTo>
                    <a:pt x="100" y="17"/>
                    <a:pt x="103" y="10"/>
                    <a:pt x="109" y="7"/>
                  </a:cubicBezTo>
                  <a:cubicBezTo>
                    <a:pt x="109" y="6"/>
                    <a:pt x="109" y="6"/>
                    <a:pt x="109" y="6"/>
                  </a:cubicBezTo>
                  <a:cubicBezTo>
                    <a:pt x="109" y="0"/>
                    <a:pt x="109" y="0"/>
                    <a:pt x="109" y="0"/>
                  </a:cubicBezTo>
                  <a:cubicBezTo>
                    <a:pt x="8" y="0"/>
                    <a:pt x="8" y="0"/>
                    <a:pt x="8" y="0"/>
                  </a:cubicBezTo>
                  <a:cubicBezTo>
                    <a:pt x="4" y="0"/>
                    <a:pt x="0" y="3"/>
                    <a:pt x="0" y="8"/>
                  </a:cubicBezTo>
                  <a:cubicBezTo>
                    <a:pt x="0" y="104"/>
                    <a:pt x="0" y="104"/>
                    <a:pt x="0" y="104"/>
                  </a:cubicBezTo>
                  <a:cubicBezTo>
                    <a:pt x="0" y="106"/>
                    <a:pt x="1" y="107"/>
                    <a:pt x="1" y="108"/>
                  </a:cubicBezTo>
                  <a:cubicBezTo>
                    <a:pt x="16" y="141"/>
                    <a:pt x="62" y="166"/>
                    <a:pt x="109" y="183"/>
                  </a:cubicBezTo>
                  <a:cubicBezTo>
                    <a:pt x="108" y="186"/>
                    <a:pt x="106" y="191"/>
                    <a:pt x="105" y="192"/>
                  </a:cubicBezTo>
                  <a:cubicBezTo>
                    <a:pt x="103" y="198"/>
                    <a:pt x="100" y="198"/>
                    <a:pt x="100" y="198"/>
                  </a:cubicBezTo>
                  <a:cubicBezTo>
                    <a:pt x="96" y="198"/>
                    <a:pt x="92" y="201"/>
                    <a:pt x="91" y="206"/>
                  </a:cubicBezTo>
                  <a:cubicBezTo>
                    <a:pt x="88" y="212"/>
                    <a:pt x="91" y="220"/>
                    <a:pt x="98" y="222"/>
                  </a:cubicBezTo>
                  <a:cubicBezTo>
                    <a:pt x="102" y="223"/>
                    <a:pt x="102" y="223"/>
                    <a:pt x="102" y="223"/>
                  </a:cubicBezTo>
                  <a:cubicBezTo>
                    <a:pt x="108" y="226"/>
                    <a:pt x="116" y="223"/>
                    <a:pt x="118" y="216"/>
                  </a:cubicBezTo>
                  <a:cubicBezTo>
                    <a:pt x="118" y="216"/>
                    <a:pt x="122" y="210"/>
                    <a:pt x="116" y="204"/>
                  </a:cubicBezTo>
                  <a:cubicBezTo>
                    <a:pt x="116" y="204"/>
                    <a:pt x="114" y="201"/>
                    <a:pt x="116" y="196"/>
                  </a:cubicBezTo>
                  <a:cubicBezTo>
                    <a:pt x="117" y="194"/>
                    <a:pt x="118" y="190"/>
                    <a:pt x="120" y="186"/>
                  </a:cubicBezTo>
                  <a:cubicBezTo>
                    <a:pt x="139" y="193"/>
                    <a:pt x="159" y="199"/>
                    <a:pt x="176" y="203"/>
                  </a:cubicBezTo>
                  <a:cubicBezTo>
                    <a:pt x="190" y="206"/>
                    <a:pt x="204" y="210"/>
                    <a:pt x="219" y="213"/>
                  </a:cubicBezTo>
                  <a:cubicBezTo>
                    <a:pt x="224" y="214"/>
                    <a:pt x="228" y="210"/>
                    <a:pt x="228" y="205"/>
                  </a:cubicBezTo>
                  <a:cubicBezTo>
                    <a:pt x="228" y="119"/>
                    <a:pt x="228" y="119"/>
                    <a:pt x="228" y="119"/>
                  </a:cubicBezTo>
                  <a:cubicBezTo>
                    <a:pt x="233" y="119"/>
                    <a:pt x="239" y="119"/>
                    <a:pt x="242" y="119"/>
                  </a:cubicBezTo>
                  <a:cubicBezTo>
                    <a:pt x="247" y="119"/>
                    <a:pt x="249" y="122"/>
                    <a:pt x="249" y="122"/>
                  </a:cubicBezTo>
                  <a:cubicBezTo>
                    <a:pt x="251" y="125"/>
                    <a:pt x="255" y="128"/>
                    <a:pt x="259" y="128"/>
                  </a:cubicBezTo>
                  <a:cubicBezTo>
                    <a:pt x="266" y="128"/>
                    <a:pt x="272" y="122"/>
                    <a:pt x="272" y="115"/>
                  </a:cubicBezTo>
                  <a:cubicBezTo>
                    <a:pt x="272" y="111"/>
                    <a:pt x="272" y="111"/>
                    <a:pt x="272" y="111"/>
                  </a:cubicBezTo>
                  <a:cubicBezTo>
                    <a:pt x="272" y="104"/>
                    <a:pt x="266" y="98"/>
                    <a:pt x="259" y="98"/>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sp>
          <p:nvSpPr>
            <p:cNvPr id="88" name="Freeform 30"/>
            <p:cNvSpPr>
              <a:spLocks/>
            </p:cNvSpPr>
            <p:nvPr/>
          </p:nvSpPr>
          <p:spPr bwMode="auto">
            <a:xfrm>
              <a:off x="7706741" y="3238220"/>
              <a:ext cx="779859" cy="546497"/>
            </a:xfrm>
            <a:custGeom>
              <a:avLst/>
              <a:gdLst>
                <a:gd name="T0" fmla="*/ 215 w 224"/>
                <a:gd name="T1" fmla="*/ 1 h 157"/>
                <a:gd name="T2" fmla="*/ 7 w 224"/>
                <a:gd name="T3" fmla="*/ 23 h 157"/>
                <a:gd name="T4" fmla="*/ 0 w 224"/>
                <a:gd name="T5" fmla="*/ 31 h 157"/>
                <a:gd name="T6" fmla="*/ 0 w 224"/>
                <a:gd name="T7" fmla="*/ 149 h 157"/>
                <a:gd name="T8" fmla="*/ 8 w 224"/>
                <a:gd name="T9" fmla="*/ 157 h 157"/>
                <a:gd name="T10" fmla="*/ 100 w 224"/>
                <a:gd name="T11" fmla="*/ 157 h 157"/>
                <a:gd name="T12" fmla="*/ 100 w 224"/>
                <a:gd name="T13" fmla="*/ 152 h 157"/>
                <a:gd name="T14" fmla="*/ 100 w 224"/>
                <a:gd name="T15" fmla="*/ 151 h 157"/>
                <a:gd name="T16" fmla="*/ 91 w 224"/>
                <a:gd name="T17" fmla="*/ 134 h 157"/>
                <a:gd name="T18" fmla="*/ 111 w 224"/>
                <a:gd name="T19" fmla="*/ 115 h 157"/>
                <a:gd name="T20" fmla="*/ 115 w 224"/>
                <a:gd name="T21" fmla="*/ 115 h 157"/>
                <a:gd name="T22" fmla="*/ 135 w 224"/>
                <a:gd name="T23" fmla="*/ 135 h 157"/>
                <a:gd name="T24" fmla="*/ 126 w 224"/>
                <a:gd name="T25" fmla="*/ 151 h 157"/>
                <a:gd name="T26" fmla="*/ 126 w 224"/>
                <a:gd name="T27" fmla="*/ 152 h 157"/>
                <a:gd name="T28" fmla="*/ 126 w 224"/>
                <a:gd name="T29" fmla="*/ 157 h 157"/>
                <a:gd name="T30" fmla="*/ 216 w 224"/>
                <a:gd name="T31" fmla="*/ 157 h 157"/>
                <a:gd name="T32" fmla="*/ 224 w 224"/>
                <a:gd name="T33" fmla="*/ 149 h 157"/>
                <a:gd name="T34" fmla="*/ 224 w 224"/>
                <a:gd name="T35" fmla="*/ 8 h 157"/>
                <a:gd name="T36" fmla="*/ 215 w 224"/>
                <a:gd name="T37"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157">
                  <a:moveTo>
                    <a:pt x="215" y="1"/>
                  </a:moveTo>
                  <a:cubicBezTo>
                    <a:pt x="153" y="12"/>
                    <a:pt x="82" y="19"/>
                    <a:pt x="7" y="23"/>
                  </a:cubicBezTo>
                  <a:cubicBezTo>
                    <a:pt x="3" y="24"/>
                    <a:pt x="0" y="27"/>
                    <a:pt x="0" y="31"/>
                  </a:cubicBezTo>
                  <a:cubicBezTo>
                    <a:pt x="0" y="149"/>
                    <a:pt x="0" y="149"/>
                    <a:pt x="0" y="149"/>
                  </a:cubicBezTo>
                  <a:cubicBezTo>
                    <a:pt x="0" y="153"/>
                    <a:pt x="3" y="157"/>
                    <a:pt x="8" y="157"/>
                  </a:cubicBezTo>
                  <a:cubicBezTo>
                    <a:pt x="100" y="157"/>
                    <a:pt x="100" y="157"/>
                    <a:pt x="100" y="157"/>
                  </a:cubicBezTo>
                  <a:cubicBezTo>
                    <a:pt x="100" y="152"/>
                    <a:pt x="100" y="152"/>
                    <a:pt x="100" y="152"/>
                  </a:cubicBezTo>
                  <a:cubicBezTo>
                    <a:pt x="100" y="152"/>
                    <a:pt x="100" y="152"/>
                    <a:pt x="100" y="151"/>
                  </a:cubicBezTo>
                  <a:cubicBezTo>
                    <a:pt x="92" y="147"/>
                    <a:pt x="91" y="139"/>
                    <a:pt x="91" y="134"/>
                  </a:cubicBezTo>
                  <a:cubicBezTo>
                    <a:pt x="92" y="123"/>
                    <a:pt x="100" y="115"/>
                    <a:pt x="111" y="115"/>
                  </a:cubicBezTo>
                  <a:cubicBezTo>
                    <a:pt x="115" y="115"/>
                    <a:pt x="115" y="115"/>
                    <a:pt x="115" y="115"/>
                  </a:cubicBezTo>
                  <a:cubicBezTo>
                    <a:pt x="126" y="115"/>
                    <a:pt x="135" y="124"/>
                    <a:pt x="135" y="135"/>
                  </a:cubicBezTo>
                  <a:cubicBezTo>
                    <a:pt x="135" y="141"/>
                    <a:pt x="132" y="148"/>
                    <a:pt x="126" y="151"/>
                  </a:cubicBezTo>
                  <a:cubicBezTo>
                    <a:pt x="126" y="152"/>
                    <a:pt x="126" y="152"/>
                    <a:pt x="126" y="152"/>
                  </a:cubicBezTo>
                  <a:cubicBezTo>
                    <a:pt x="126" y="157"/>
                    <a:pt x="126" y="157"/>
                    <a:pt x="126" y="157"/>
                  </a:cubicBezTo>
                  <a:cubicBezTo>
                    <a:pt x="216" y="157"/>
                    <a:pt x="216" y="157"/>
                    <a:pt x="216" y="157"/>
                  </a:cubicBezTo>
                  <a:cubicBezTo>
                    <a:pt x="221" y="157"/>
                    <a:pt x="224" y="153"/>
                    <a:pt x="224" y="149"/>
                  </a:cubicBezTo>
                  <a:cubicBezTo>
                    <a:pt x="224" y="8"/>
                    <a:pt x="224" y="8"/>
                    <a:pt x="224" y="8"/>
                  </a:cubicBezTo>
                  <a:cubicBezTo>
                    <a:pt x="224" y="4"/>
                    <a:pt x="220" y="0"/>
                    <a:pt x="215" y="1"/>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id-ID">
                <a:cs typeface="+mn-ea"/>
                <a:sym typeface="+mn-lt"/>
              </a:endParaRPr>
            </a:p>
          </p:txBody>
        </p:sp>
        <p:grpSp>
          <p:nvGrpSpPr>
            <p:cNvPr id="89" name="Group 86"/>
            <p:cNvGrpSpPr/>
            <p:nvPr/>
          </p:nvGrpSpPr>
          <p:grpSpPr>
            <a:xfrm>
              <a:off x="6306566" y="-490322"/>
              <a:ext cx="1964531" cy="2183112"/>
              <a:chOff x="1814513" y="-405740"/>
              <a:chExt cx="2619375" cy="2910816"/>
            </a:xfrm>
          </p:grpSpPr>
          <p:sp>
            <p:nvSpPr>
              <p:cNvPr id="90" name="Freeform 5"/>
              <p:cNvSpPr>
                <a:spLocks/>
              </p:cNvSpPr>
              <p:nvPr/>
            </p:nvSpPr>
            <p:spPr bwMode="auto">
              <a:xfrm>
                <a:off x="1814513" y="2309813"/>
                <a:ext cx="608012" cy="195263"/>
              </a:xfrm>
              <a:custGeom>
                <a:avLst/>
                <a:gdLst>
                  <a:gd name="T0" fmla="*/ 25 w 131"/>
                  <a:gd name="T1" fmla="*/ 42 h 42"/>
                  <a:gd name="T2" fmla="*/ 25 w 131"/>
                  <a:gd name="T3" fmla="*/ 28 h 42"/>
                  <a:gd name="T4" fmla="*/ 21 w 131"/>
                  <a:gd name="T5" fmla="*/ 28 h 42"/>
                  <a:gd name="T6" fmla="*/ 21 w 131"/>
                  <a:gd name="T7" fmla="*/ 17 h 42"/>
                  <a:gd name="T8" fmla="*/ 109 w 131"/>
                  <a:gd name="T9" fmla="*/ 17 h 42"/>
                  <a:gd name="T10" fmla="*/ 109 w 131"/>
                  <a:gd name="T11" fmla="*/ 28 h 42"/>
                  <a:gd name="T12" fmla="*/ 105 w 131"/>
                  <a:gd name="T13" fmla="*/ 28 h 42"/>
                  <a:gd name="T14" fmla="*/ 105 w 131"/>
                  <a:gd name="T15" fmla="*/ 42 h 42"/>
                  <a:gd name="T16" fmla="*/ 131 w 131"/>
                  <a:gd name="T17" fmla="*/ 42 h 42"/>
                  <a:gd name="T18" fmla="*/ 131 w 131"/>
                  <a:gd name="T19" fmla="*/ 28 h 42"/>
                  <a:gd name="T20" fmla="*/ 126 w 131"/>
                  <a:gd name="T21" fmla="*/ 28 h 42"/>
                  <a:gd name="T22" fmla="*/ 126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09" y="17"/>
                      <a:pt x="109" y="17"/>
                      <a:pt x="109" y="17"/>
                    </a:cubicBezTo>
                    <a:cubicBezTo>
                      <a:pt x="109" y="28"/>
                      <a:pt x="109" y="28"/>
                      <a:pt x="109" y="28"/>
                    </a:cubicBezTo>
                    <a:cubicBezTo>
                      <a:pt x="105" y="28"/>
                      <a:pt x="105" y="28"/>
                      <a:pt x="105" y="28"/>
                    </a:cubicBezTo>
                    <a:cubicBezTo>
                      <a:pt x="105" y="42"/>
                      <a:pt x="105" y="42"/>
                      <a:pt x="105" y="42"/>
                    </a:cubicBezTo>
                    <a:cubicBezTo>
                      <a:pt x="131" y="42"/>
                      <a:pt x="131" y="42"/>
                      <a:pt x="131" y="42"/>
                    </a:cubicBezTo>
                    <a:cubicBezTo>
                      <a:pt x="131" y="28"/>
                      <a:pt x="131" y="28"/>
                      <a:pt x="131" y="28"/>
                    </a:cubicBezTo>
                    <a:cubicBezTo>
                      <a:pt x="126" y="28"/>
                      <a:pt x="126" y="28"/>
                      <a:pt x="126" y="28"/>
                    </a:cubicBezTo>
                    <a:cubicBezTo>
                      <a:pt x="126" y="15"/>
                      <a:pt x="126" y="15"/>
                      <a:pt x="126" y="15"/>
                    </a:cubicBezTo>
                    <a:cubicBezTo>
                      <a:pt x="126" y="7"/>
                      <a:pt x="119"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1" name="Freeform 6"/>
              <p:cNvSpPr>
                <a:spLocks/>
              </p:cNvSpPr>
              <p:nvPr/>
            </p:nvSpPr>
            <p:spPr bwMode="auto">
              <a:xfrm>
                <a:off x="3824288" y="2309813"/>
                <a:ext cx="609600" cy="195263"/>
              </a:xfrm>
              <a:custGeom>
                <a:avLst/>
                <a:gdLst>
                  <a:gd name="T0" fmla="*/ 25 w 131"/>
                  <a:gd name="T1" fmla="*/ 42 h 42"/>
                  <a:gd name="T2" fmla="*/ 25 w 131"/>
                  <a:gd name="T3" fmla="*/ 28 h 42"/>
                  <a:gd name="T4" fmla="*/ 21 w 131"/>
                  <a:gd name="T5" fmla="*/ 28 h 42"/>
                  <a:gd name="T6" fmla="*/ 21 w 131"/>
                  <a:gd name="T7" fmla="*/ 17 h 42"/>
                  <a:gd name="T8" fmla="*/ 110 w 131"/>
                  <a:gd name="T9" fmla="*/ 17 h 42"/>
                  <a:gd name="T10" fmla="*/ 110 w 131"/>
                  <a:gd name="T11" fmla="*/ 28 h 42"/>
                  <a:gd name="T12" fmla="*/ 106 w 131"/>
                  <a:gd name="T13" fmla="*/ 28 h 42"/>
                  <a:gd name="T14" fmla="*/ 106 w 131"/>
                  <a:gd name="T15" fmla="*/ 42 h 42"/>
                  <a:gd name="T16" fmla="*/ 131 w 131"/>
                  <a:gd name="T17" fmla="*/ 42 h 42"/>
                  <a:gd name="T18" fmla="*/ 131 w 131"/>
                  <a:gd name="T19" fmla="*/ 28 h 42"/>
                  <a:gd name="T20" fmla="*/ 127 w 131"/>
                  <a:gd name="T21" fmla="*/ 28 h 42"/>
                  <a:gd name="T22" fmla="*/ 127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10" y="17"/>
                      <a:pt x="110" y="17"/>
                      <a:pt x="110" y="17"/>
                    </a:cubicBezTo>
                    <a:cubicBezTo>
                      <a:pt x="110" y="28"/>
                      <a:pt x="110" y="28"/>
                      <a:pt x="110" y="28"/>
                    </a:cubicBezTo>
                    <a:cubicBezTo>
                      <a:pt x="106" y="28"/>
                      <a:pt x="106" y="28"/>
                      <a:pt x="106" y="28"/>
                    </a:cubicBezTo>
                    <a:cubicBezTo>
                      <a:pt x="106" y="42"/>
                      <a:pt x="106" y="42"/>
                      <a:pt x="106" y="42"/>
                    </a:cubicBezTo>
                    <a:cubicBezTo>
                      <a:pt x="131" y="42"/>
                      <a:pt x="131" y="42"/>
                      <a:pt x="131" y="42"/>
                    </a:cubicBezTo>
                    <a:cubicBezTo>
                      <a:pt x="131" y="28"/>
                      <a:pt x="131" y="28"/>
                      <a:pt x="131" y="28"/>
                    </a:cubicBezTo>
                    <a:cubicBezTo>
                      <a:pt x="127" y="28"/>
                      <a:pt x="127" y="28"/>
                      <a:pt x="127" y="28"/>
                    </a:cubicBezTo>
                    <a:cubicBezTo>
                      <a:pt x="127" y="15"/>
                      <a:pt x="127" y="15"/>
                      <a:pt x="127" y="15"/>
                    </a:cubicBezTo>
                    <a:cubicBezTo>
                      <a:pt x="127" y="7"/>
                      <a:pt x="120"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2" name="Freeform 7"/>
              <p:cNvSpPr>
                <a:spLocks/>
              </p:cNvSpPr>
              <p:nvPr/>
            </p:nvSpPr>
            <p:spPr bwMode="auto">
              <a:xfrm>
                <a:off x="3527425" y="992188"/>
                <a:ext cx="419100" cy="1071563"/>
              </a:xfrm>
              <a:custGeom>
                <a:avLst/>
                <a:gdLst>
                  <a:gd name="T0" fmla="*/ 36 w 90"/>
                  <a:gd name="T1" fmla="*/ 0 h 231"/>
                  <a:gd name="T2" fmla="*/ 83 w 90"/>
                  <a:gd name="T3" fmla="*/ 122 h 231"/>
                  <a:gd name="T4" fmla="*/ 90 w 90"/>
                  <a:gd name="T5" fmla="*/ 218 h 231"/>
                  <a:gd name="T6" fmla="*/ 15 w 90"/>
                  <a:gd name="T7" fmla="*/ 192 h 231"/>
                  <a:gd name="T8" fmla="*/ 36 w 90"/>
                  <a:gd name="T9" fmla="*/ 0 h 231"/>
                </a:gdLst>
                <a:ahLst/>
                <a:cxnLst>
                  <a:cxn ang="0">
                    <a:pos x="T0" y="T1"/>
                  </a:cxn>
                  <a:cxn ang="0">
                    <a:pos x="T2" y="T3"/>
                  </a:cxn>
                  <a:cxn ang="0">
                    <a:pos x="T4" y="T5"/>
                  </a:cxn>
                  <a:cxn ang="0">
                    <a:pos x="T6" y="T7"/>
                  </a:cxn>
                  <a:cxn ang="0">
                    <a:pos x="T8" y="T9"/>
                  </a:cxn>
                </a:cxnLst>
                <a:rect l="0" t="0" r="r" b="b"/>
                <a:pathLst>
                  <a:path w="90" h="231">
                    <a:moveTo>
                      <a:pt x="36" y="0"/>
                    </a:moveTo>
                    <a:cubicBezTo>
                      <a:pt x="83" y="122"/>
                      <a:pt x="83" y="122"/>
                      <a:pt x="83" y="122"/>
                    </a:cubicBezTo>
                    <a:cubicBezTo>
                      <a:pt x="90" y="218"/>
                      <a:pt x="90" y="218"/>
                      <a:pt x="90" y="218"/>
                    </a:cubicBezTo>
                    <a:cubicBezTo>
                      <a:pt x="90" y="218"/>
                      <a:pt x="31" y="231"/>
                      <a:pt x="15" y="192"/>
                    </a:cubicBezTo>
                    <a:cubicBezTo>
                      <a:pt x="0" y="153"/>
                      <a:pt x="36" y="0"/>
                      <a:pt x="36" y="0"/>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3" name="Freeform 8"/>
              <p:cNvSpPr>
                <a:spLocks/>
              </p:cNvSpPr>
              <p:nvPr/>
            </p:nvSpPr>
            <p:spPr bwMode="auto">
              <a:xfrm>
                <a:off x="1982788" y="1581150"/>
                <a:ext cx="2301875" cy="873125"/>
              </a:xfrm>
              <a:custGeom>
                <a:avLst/>
                <a:gdLst>
                  <a:gd name="T0" fmla="*/ 484 w 496"/>
                  <a:gd name="T1" fmla="*/ 188 h 188"/>
                  <a:gd name="T2" fmla="*/ 445 w 496"/>
                  <a:gd name="T3" fmla="*/ 188 h 188"/>
                  <a:gd name="T4" fmla="*/ 434 w 496"/>
                  <a:gd name="T5" fmla="*/ 178 h 188"/>
                  <a:gd name="T6" fmla="*/ 307 w 496"/>
                  <a:gd name="T7" fmla="*/ 62 h 188"/>
                  <a:gd name="T8" fmla="*/ 188 w 496"/>
                  <a:gd name="T9" fmla="*/ 62 h 188"/>
                  <a:gd name="T10" fmla="*/ 62 w 496"/>
                  <a:gd name="T11" fmla="*/ 178 h 188"/>
                  <a:gd name="T12" fmla="*/ 51 w 496"/>
                  <a:gd name="T13" fmla="*/ 188 h 188"/>
                  <a:gd name="T14" fmla="*/ 11 w 496"/>
                  <a:gd name="T15" fmla="*/ 188 h 188"/>
                  <a:gd name="T16" fmla="*/ 0 w 496"/>
                  <a:gd name="T17" fmla="*/ 176 h 188"/>
                  <a:gd name="T18" fmla="*/ 188 w 496"/>
                  <a:gd name="T19" fmla="*/ 0 h 188"/>
                  <a:gd name="T20" fmla="*/ 307 w 496"/>
                  <a:gd name="T21" fmla="*/ 0 h 188"/>
                  <a:gd name="T22" fmla="*/ 496 w 496"/>
                  <a:gd name="T23" fmla="*/ 176 h 188"/>
                  <a:gd name="T24" fmla="*/ 484 w 496"/>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188">
                    <a:moveTo>
                      <a:pt x="484" y="188"/>
                    </a:moveTo>
                    <a:cubicBezTo>
                      <a:pt x="445" y="188"/>
                      <a:pt x="445" y="188"/>
                      <a:pt x="445" y="188"/>
                    </a:cubicBezTo>
                    <a:cubicBezTo>
                      <a:pt x="439" y="188"/>
                      <a:pt x="434" y="184"/>
                      <a:pt x="434" y="178"/>
                    </a:cubicBezTo>
                    <a:cubicBezTo>
                      <a:pt x="428" y="113"/>
                      <a:pt x="374" y="62"/>
                      <a:pt x="307" y="62"/>
                    </a:cubicBezTo>
                    <a:cubicBezTo>
                      <a:pt x="188" y="62"/>
                      <a:pt x="188" y="62"/>
                      <a:pt x="188" y="62"/>
                    </a:cubicBezTo>
                    <a:cubicBezTo>
                      <a:pt x="122" y="62"/>
                      <a:pt x="67" y="113"/>
                      <a:pt x="62" y="178"/>
                    </a:cubicBezTo>
                    <a:cubicBezTo>
                      <a:pt x="62" y="184"/>
                      <a:pt x="57" y="188"/>
                      <a:pt x="51" y="188"/>
                    </a:cubicBezTo>
                    <a:cubicBezTo>
                      <a:pt x="11" y="188"/>
                      <a:pt x="11" y="188"/>
                      <a:pt x="11" y="188"/>
                    </a:cubicBezTo>
                    <a:cubicBezTo>
                      <a:pt x="5" y="188"/>
                      <a:pt x="0" y="183"/>
                      <a:pt x="0" y="176"/>
                    </a:cubicBezTo>
                    <a:cubicBezTo>
                      <a:pt x="6" y="78"/>
                      <a:pt x="88" y="0"/>
                      <a:pt x="188" y="0"/>
                    </a:cubicBezTo>
                    <a:cubicBezTo>
                      <a:pt x="307" y="0"/>
                      <a:pt x="307" y="0"/>
                      <a:pt x="307" y="0"/>
                    </a:cubicBezTo>
                    <a:cubicBezTo>
                      <a:pt x="407" y="0"/>
                      <a:pt x="490" y="78"/>
                      <a:pt x="496" y="176"/>
                    </a:cubicBezTo>
                    <a:cubicBezTo>
                      <a:pt x="496" y="183"/>
                      <a:pt x="491" y="188"/>
                      <a:pt x="484" y="18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4" name="Freeform 31"/>
              <p:cNvSpPr>
                <a:spLocks/>
              </p:cNvSpPr>
              <p:nvPr/>
            </p:nvSpPr>
            <p:spPr bwMode="auto">
              <a:xfrm>
                <a:off x="2366963" y="157163"/>
                <a:ext cx="1462087" cy="2120900"/>
              </a:xfrm>
              <a:custGeom>
                <a:avLst/>
                <a:gdLst>
                  <a:gd name="T0" fmla="*/ 312 w 315"/>
                  <a:gd name="T1" fmla="*/ 286 h 457"/>
                  <a:gd name="T2" fmla="*/ 291 w 315"/>
                  <a:gd name="T3" fmla="*/ 193 h 457"/>
                  <a:gd name="T4" fmla="*/ 277 w 315"/>
                  <a:gd name="T5" fmla="*/ 164 h 457"/>
                  <a:gd name="T6" fmla="*/ 251 w 315"/>
                  <a:gd name="T7" fmla="*/ 129 h 457"/>
                  <a:gd name="T8" fmla="*/ 236 w 315"/>
                  <a:gd name="T9" fmla="*/ 0 h 457"/>
                  <a:gd name="T10" fmla="*/ 34 w 315"/>
                  <a:gd name="T11" fmla="*/ 33 h 457"/>
                  <a:gd name="T12" fmla="*/ 38 w 315"/>
                  <a:gd name="T13" fmla="*/ 162 h 457"/>
                  <a:gd name="T14" fmla="*/ 14 w 315"/>
                  <a:gd name="T15" fmla="*/ 227 h 457"/>
                  <a:gd name="T16" fmla="*/ 9 w 315"/>
                  <a:gd name="T17" fmla="*/ 253 h 457"/>
                  <a:gd name="T18" fmla="*/ 0 w 315"/>
                  <a:gd name="T19" fmla="*/ 333 h 457"/>
                  <a:gd name="T20" fmla="*/ 4 w 315"/>
                  <a:gd name="T21" fmla="*/ 361 h 457"/>
                  <a:gd name="T22" fmla="*/ 39 w 315"/>
                  <a:gd name="T23" fmla="*/ 427 h 457"/>
                  <a:gd name="T24" fmla="*/ 59 w 315"/>
                  <a:gd name="T25" fmla="*/ 442 h 457"/>
                  <a:gd name="T26" fmla="*/ 74 w 315"/>
                  <a:gd name="T27" fmla="*/ 444 h 457"/>
                  <a:gd name="T28" fmla="*/ 98 w 315"/>
                  <a:gd name="T29" fmla="*/ 430 h 457"/>
                  <a:gd name="T30" fmla="*/ 98 w 315"/>
                  <a:gd name="T31" fmla="*/ 430 h 457"/>
                  <a:gd name="T32" fmla="*/ 100 w 315"/>
                  <a:gd name="T33" fmla="*/ 430 h 457"/>
                  <a:gd name="T34" fmla="*/ 101 w 315"/>
                  <a:gd name="T35" fmla="*/ 436 h 457"/>
                  <a:gd name="T36" fmla="*/ 121 w 315"/>
                  <a:gd name="T37" fmla="*/ 454 h 457"/>
                  <a:gd name="T38" fmla="*/ 142 w 315"/>
                  <a:gd name="T39" fmla="*/ 454 h 457"/>
                  <a:gd name="T40" fmla="*/ 168 w 315"/>
                  <a:gd name="T41" fmla="*/ 441 h 457"/>
                  <a:gd name="T42" fmla="*/ 171 w 315"/>
                  <a:gd name="T43" fmla="*/ 433 h 457"/>
                  <a:gd name="T44" fmla="*/ 173 w 315"/>
                  <a:gd name="T45" fmla="*/ 433 h 457"/>
                  <a:gd name="T46" fmla="*/ 174 w 315"/>
                  <a:gd name="T47" fmla="*/ 442 h 457"/>
                  <a:gd name="T48" fmla="*/ 196 w 315"/>
                  <a:gd name="T49" fmla="*/ 457 h 457"/>
                  <a:gd name="T50" fmla="*/ 213 w 315"/>
                  <a:gd name="T51" fmla="*/ 457 h 457"/>
                  <a:gd name="T52" fmla="*/ 236 w 315"/>
                  <a:gd name="T53" fmla="*/ 429 h 457"/>
                  <a:gd name="T54" fmla="*/ 237 w 315"/>
                  <a:gd name="T55" fmla="*/ 423 h 457"/>
                  <a:gd name="T56" fmla="*/ 239 w 315"/>
                  <a:gd name="T57" fmla="*/ 423 h 457"/>
                  <a:gd name="T58" fmla="*/ 243 w 315"/>
                  <a:gd name="T59" fmla="*/ 438 h 457"/>
                  <a:gd name="T60" fmla="*/ 266 w 315"/>
                  <a:gd name="T61" fmla="*/ 455 h 457"/>
                  <a:gd name="T62" fmla="*/ 292 w 315"/>
                  <a:gd name="T63" fmla="*/ 454 h 457"/>
                  <a:gd name="T64" fmla="*/ 314 w 315"/>
                  <a:gd name="T65" fmla="*/ 430 h 457"/>
                  <a:gd name="T66" fmla="*/ 312 w 315"/>
                  <a:gd name="T67" fmla="*/ 28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5" h="457">
                    <a:moveTo>
                      <a:pt x="312" y="286"/>
                    </a:moveTo>
                    <a:cubicBezTo>
                      <a:pt x="291" y="193"/>
                      <a:pt x="291" y="193"/>
                      <a:pt x="291" y="193"/>
                    </a:cubicBezTo>
                    <a:cubicBezTo>
                      <a:pt x="288" y="183"/>
                      <a:pt x="284" y="173"/>
                      <a:pt x="277" y="164"/>
                    </a:cubicBezTo>
                    <a:cubicBezTo>
                      <a:pt x="251" y="129"/>
                      <a:pt x="251" y="129"/>
                      <a:pt x="251" y="129"/>
                    </a:cubicBezTo>
                    <a:cubicBezTo>
                      <a:pt x="236" y="0"/>
                      <a:pt x="236" y="0"/>
                      <a:pt x="236" y="0"/>
                    </a:cubicBezTo>
                    <a:cubicBezTo>
                      <a:pt x="34" y="33"/>
                      <a:pt x="34" y="33"/>
                      <a:pt x="34" y="33"/>
                    </a:cubicBezTo>
                    <a:cubicBezTo>
                      <a:pt x="38" y="162"/>
                      <a:pt x="38" y="162"/>
                      <a:pt x="38" y="162"/>
                    </a:cubicBezTo>
                    <a:cubicBezTo>
                      <a:pt x="14" y="227"/>
                      <a:pt x="14" y="227"/>
                      <a:pt x="14" y="227"/>
                    </a:cubicBezTo>
                    <a:cubicBezTo>
                      <a:pt x="11" y="235"/>
                      <a:pt x="9" y="244"/>
                      <a:pt x="9" y="253"/>
                    </a:cubicBezTo>
                    <a:cubicBezTo>
                      <a:pt x="0" y="333"/>
                      <a:pt x="0" y="333"/>
                      <a:pt x="0" y="333"/>
                    </a:cubicBezTo>
                    <a:cubicBezTo>
                      <a:pt x="0" y="342"/>
                      <a:pt x="1" y="352"/>
                      <a:pt x="4" y="361"/>
                    </a:cubicBezTo>
                    <a:cubicBezTo>
                      <a:pt x="39" y="427"/>
                      <a:pt x="39" y="427"/>
                      <a:pt x="39" y="427"/>
                    </a:cubicBezTo>
                    <a:cubicBezTo>
                      <a:pt x="42" y="435"/>
                      <a:pt x="50" y="441"/>
                      <a:pt x="59" y="442"/>
                    </a:cubicBezTo>
                    <a:cubicBezTo>
                      <a:pt x="74" y="444"/>
                      <a:pt x="74" y="444"/>
                      <a:pt x="74" y="444"/>
                    </a:cubicBezTo>
                    <a:cubicBezTo>
                      <a:pt x="84" y="445"/>
                      <a:pt x="94" y="439"/>
                      <a:pt x="98" y="430"/>
                    </a:cubicBezTo>
                    <a:cubicBezTo>
                      <a:pt x="98" y="430"/>
                      <a:pt x="98" y="430"/>
                      <a:pt x="98" y="430"/>
                    </a:cubicBezTo>
                    <a:cubicBezTo>
                      <a:pt x="98" y="429"/>
                      <a:pt x="100" y="429"/>
                      <a:pt x="100" y="430"/>
                    </a:cubicBezTo>
                    <a:cubicBezTo>
                      <a:pt x="101" y="436"/>
                      <a:pt x="101" y="436"/>
                      <a:pt x="101" y="436"/>
                    </a:cubicBezTo>
                    <a:cubicBezTo>
                      <a:pt x="103" y="446"/>
                      <a:pt x="111" y="453"/>
                      <a:pt x="121" y="454"/>
                    </a:cubicBezTo>
                    <a:cubicBezTo>
                      <a:pt x="142" y="454"/>
                      <a:pt x="142" y="454"/>
                      <a:pt x="142" y="454"/>
                    </a:cubicBezTo>
                    <a:cubicBezTo>
                      <a:pt x="153" y="455"/>
                      <a:pt x="164" y="450"/>
                      <a:pt x="168" y="441"/>
                    </a:cubicBezTo>
                    <a:cubicBezTo>
                      <a:pt x="171" y="433"/>
                      <a:pt x="171" y="433"/>
                      <a:pt x="171" y="433"/>
                    </a:cubicBezTo>
                    <a:cubicBezTo>
                      <a:pt x="172" y="432"/>
                      <a:pt x="173" y="432"/>
                      <a:pt x="173" y="433"/>
                    </a:cubicBezTo>
                    <a:cubicBezTo>
                      <a:pt x="174" y="442"/>
                      <a:pt x="174" y="442"/>
                      <a:pt x="174" y="442"/>
                    </a:cubicBezTo>
                    <a:cubicBezTo>
                      <a:pt x="174" y="455"/>
                      <a:pt x="184" y="456"/>
                      <a:pt x="196" y="457"/>
                    </a:cubicBezTo>
                    <a:cubicBezTo>
                      <a:pt x="213" y="457"/>
                      <a:pt x="213" y="457"/>
                      <a:pt x="213" y="457"/>
                    </a:cubicBezTo>
                    <a:cubicBezTo>
                      <a:pt x="232" y="455"/>
                      <a:pt x="233" y="440"/>
                      <a:pt x="236" y="429"/>
                    </a:cubicBezTo>
                    <a:cubicBezTo>
                      <a:pt x="237" y="423"/>
                      <a:pt x="237" y="423"/>
                      <a:pt x="237" y="423"/>
                    </a:cubicBezTo>
                    <a:cubicBezTo>
                      <a:pt x="237" y="422"/>
                      <a:pt x="238" y="422"/>
                      <a:pt x="239" y="423"/>
                    </a:cubicBezTo>
                    <a:cubicBezTo>
                      <a:pt x="243" y="438"/>
                      <a:pt x="243" y="438"/>
                      <a:pt x="243" y="438"/>
                    </a:cubicBezTo>
                    <a:cubicBezTo>
                      <a:pt x="246" y="448"/>
                      <a:pt x="256" y="455"/>
                      <a:pt x="266" y="455"/>
                    </a:cubicBezTo>
                    <a:cubicBezTo>
                      <a:pt x="292" y="454"/>
                      <a:pt x="292" y="454"/>
                      <a:pt x="292" y="454"/>
                    </a:cubicBezTo>
                    <a:cubicBezTo>
                      <a:pt x="305" y="454"/>
                      <a:pt x="315" y="443"/>
                      <a:pt x="314" y="430"/>
                    </a:cubicBezTo>
                    <a:lnTo>
                      <a:pt x="312" y="286"/>
                    </a:lnTo>
                    <a:close/>
                  </a:path>
                </a:pathLst>
              </a:custGeom>
              <a:solidFill>
                <a:srgbClr val="DFBC89"/>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95" name="Freeform 32"/>
              <p:cNvSpPr>
                <a:spLocks/>
              </p:cNvSpPr>
              <p:nvPr/>
            </p:nvSpPr>
            <p:spPr bwMode="auto">
              <a:xfrm>
                <a:off x="2362200" y="180975"/>
                <a:ext cx="1263650" cy="681038"/>
              </a:xfrm>
              <a:custGeom>
                <a:avLst/>
                <a:gdLst>
                  <a:gd name="T0" fmla="*/ 796 w 796"/>
                  <a:gd name="T1" fmla="*/ 304 h 429"/>
                  <a:gd name="T2" fmla="*/ 30 w 796"/>
                  <a:gd name="T3" fmla="*/ 429 h 429"/>
                  <a:gd name="T4" fmla="*/ 0 w 796"/>
                  <a:gd name="T5" fmla="*/ 149 h 429"/>
                  <a:gd name="T6" fmla="*/ 752 w 796"/>
                  <a:gd name="T7" fmla="*/ 0 h 429"/>
                  <a:gd name="T8" fmla="*/ 796 w 796"/>
                  <a:gd name="T9" fmla="*/ 304 h 429"/>
                </a:gdLst>
                <a:ahLst/>
                <a:cxnLst>
                  <a:cxn ang="0">
                    <a:pos x="T0" y="T1"/>
                  </a:cxn>
                  <a:cxn ang="0">
                    <a:pos x="T2" y="T3"/>
                  </a:cxn>
                  <a:cxn ang="0">
                    <a:pos x="T4" y="T5"/>
                  </a:cxn>
                  <a:cxn ang="0">
                    <a:pos x="T6" y="T7"/>
                  </a:cxn>
                  <a:cxn ang="0">
                    <a:pos x="T8" y="T9"/>
                  </a:cxn>
                </a:cxnLst>
                <a:rect l="0" t="0" r="r" b="b"/>
                <a:pathLst>
                  <a:path w="796" h="429">
                    <a:moveTo>
                      <a:pt x="796" y="304"/>
                    </a:moveTo>
                    <a:lnTo>
                      <a:pt x="30" y="429"/>
                    </a:lnTo>
                    <a:lnTo>
                      <a:pt x="0" y="149"/>
                    </a:lnTo>
                    <a:lnTo>
                      <a:pt x="752" y="0"/>
                    </a:lnTo>
                    <a:lnTo>
                      <a:pt x="796" y="304"/>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6" name="Freeform 33"/>
              <p:cNvSpPr>
                <a:spLocks/>
              </p:cNvSpPr>
              <p:nvPr/>
            </p:nvSpPr>
            <p:spPr bwMode="auto">
              <a:xfrm>
                <a:off x="2200274" y="-405740"/>
                <a:ext cx="1411287" cy="934378"/>
              </a:xfrm>
              <a:custGeom>
                <a:avLst/>
                <a:gdLst>
                  <a:gd name="T0" fmla="*/ 866 w 889"/>
                  <a:gd name="T1" fmla="*/ 0 h 330"/>
                  <a:gd name="T2" fmla="*/ 0 w 889"/>
                  <a:gd name="T3" fmla="*/ 0 h 330"/>
                  <a:gd name="T4" fmla="*/ 56 w 889"/>
                  <a:gd name="T5" fmla="*/ 330 h 330"/>
                  <a:gd name="T6" fmla="*/ 889 w 889"/>
                  <a:gd name="T7" fmla="*/ 216 h 330"/>
                  <a:gd name="T8" fmla="*/ 866 w 889"/>
                  <a:gd name="T9" fmla="*/ 0 h 330"/>
                </a:gdLst>
                <a:ahLst/>
                <a:cxnLst>
                  <a:cxn ang="0">
                    <a:pos x="T0" y="T1"/>
                  </a:cxn>
                  <a:cxn ang="0">
                    <a:pos x="T2" y="T3"/>
                  </a:cxn>
                  <a:cxn ang="0">
                    <a:pos x="T4" y="T5"/>
                  </a:cxn>
                  <a:cxn ang="0">
                    <a:pos x="T6" y="T7"/>
                  </a:cxn>
                  <a:cxn ang="0">
                    <a:pos x="T8" y="T9"/>
                  </a:cxn>
                </a:cxnLst>
                <a:rect l="0" t="0" r="r" b="b"/>
                <a:pathLst>
                  <a:path w="889" h="330">
                    <a:moveTo>
                      <a:pt x="866" y="0"/>
                    </a:moveTo>
                    <a:lnTo>
                      <a:pt x="0" y="0"/>
                    </a:lnTo>
                    <a:lnTo>
                      <a:pt x="56" y="330"/>
                    </a:lnTo>
                    <a:lnTo>
                      <a:pt x="889" y="216"/>
                    </a:lnTo>
                    <a:lnTo>
                      <a:pt x="866"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97" name="Freeform 34"/>
              <p:cNvSpPr>
                <a:spLocks/>
              </p:cNvSpPr>
              <p:nvPr/>
            </p:nvSpPr>
            <p:spPr bwMode="auto">
              <a:xfrm>
                <a:off x="2381250" y="1484313"/>
                <a:ext cx="1447800" cy="793750"/>
              </a:xfrm>
              <a:custGeom>
                <a:avLst/>
                <a:gdLst>
                  <a:gd name="T0" fmla="*/ 1 w 312"/>
                  <a:gd name="T1" fmla="*/ 75 h 171"/>
                  <a:gd name="T2" fmla="*/ 36 w 312"/>
                  <a:gd name="T3" fmla="*/ 141 h 171"/>
                  <a:gd name="T4" fmla="*/ 56 w 312"/>
                  <a:gd name="T5" fmla="*/ 156 h 171"/>
                  <a:gd name="T6" fmla="*/ 71 w 312"/>
                  <a:gd name="T7" fmla="*/ 158 h 171"/>
                  <a:gd name="T8" fmla="*/ 95 w 312"/>
                  <a:gd name="T9" fmla="*/ 144 h 171"/>
                  <a:gd name="T10" fmla="*/ 95 w 312"/>
                  <a:gd name="T11" fmla="*/ 144 h 171"/>
                  <a:gd name="T12" fmla="*/ 97 w 312"/>
                  <a:gd name="T13" fmla="*/ 144 h 171"/>
                  <a:gd name="T14" fmla="*/ 98 w 312"/>
                  <a:gd name="T15" fmla="*/ 150 h 171"/>
                  <a:gd name="T16" fmla="*/ 118 w 312"/>
                  <a:gd name="T17" fmla="*/ 168 h 171"/>
                  <a:gd name="T18" fmla="*/ 139 w 312"/>
                  <a:gd name="T19" fmla="*/ 168 h 171"/>
                  <a:gd name="T20" fmla="*/ 165 w 312"/>
                  <a:gd name="T21" fmla="*/ 155 h 171"/>
                  <a:gd name="T22" fmla="*/ 168 w 312"/>
                  <a:gd name="T23" fmla="*/ 147 h 171"/>
                  <a:gd name="T24" fmla="*/ 170 w 312"/>
                  <a:gd name="T25" fmla="*/ 147 h 171"/>
                  <a:gd name="T26" fmla="*/ 171 w 312"/>
                  <a:gd name="T27" fmla="*/ 156 h 171"/>
                  <a:gd name="T28" fmla="*/ 193 w 312"/>
                  <a:gd name="T29" fmla="*/ 171 h 171"/>
                  <a:gd name="T30" fmla="*/ 210 w 312"/>
                  <a:gd name="T31" fmla="*/ 171 h 171"/>
                  <a:gd name="T32" fmla="*/ 233 w 312"/>
                  <a:gd name="T33" fmla="*/ 143 h 171"/>
                  <a:gd name="T34" fmla="*/ 234 w 312"/>
                  <a:gd name="T35" fmla="*/ 137 h 171"/>
                  <a:gd name="T36" fmla="*/ 236 w 312"/>
                  <a:gd name="T37" fmla="*/ 137 h 171"/>
                  <a:gd name="T38" fmla="*/ 240 w 312"/>
                  <a:gd name="T39" fmla="*/ 152 h 171"/>
                  <a:gd name="T40" fmla="*/ 263 w 312"/>
                  <a:gd name="T41" fmla="*/ 169 h 171"/>
                  <a:gd name="T42" fmla="*/ 289 w 312"/>
                  <a:gd name="T43" fmla="*/ 168 h 171"/>
                  <a:gd name="T44" fmla="*/ 311 w 312"/>
                  <a:gd name="T45" fmla="*/ 144 h 171"/>
                  <a:gd name="T46" fmla="*/ 309 w 312"/>
                  <a:gd name="T47" fmla="*/ 0 h 171"/>
                  <a:gd name="T48" fmla="*/ 0 w 312"/>
                  <a:gd name="T49" fmla="*/ 70 h 171"/>
                  <a:gd name="T50" fmla="*/ 1 w 312"/>
                  <a:gd name="T51"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2" h="171">
                    <a:moveTo>
                      <a:pt x="1" y="75"/>
                    </a:moveTo>
                    <a:cubicBezTo>
                      <a:pt x="36" y="141"/>
                      <a:pt x="36" y="141"/>
                      <a:pt x="36" y="141"/>
                    </a:cubicBezTo>
                    <a:cubicBezTo>
                      <a:pt x="39" y="149"/>
                      <a:pt x="47" y="155"/>
                      <a:pt x="56" y="156"/>
                    </a:cubicBezTo>
                    <a:cubicBezTo>
                      <a:pt x="71" y="158"/>
                      <a:pt x="71" y="158"/>
                      <a:pt x="71" y="158"/>
                    </a:cubicBezTo>
                    <a:cubicBezTo>
                      <a:pt x="81" y="159"/>
                      <a:pt x="91" y="153"/>
                      <a:pt x="95" y="144"/>
                    </a:cubicBezTo>
                    <a:cubicBezTo>
                      <a:pt x="95" y="144"/>
                      <a:pt x="95" y="144"/>
                      <a:pt x="95" y="144"/>
                    </a:cubicBezTo>
                    <a:cubicBezTo>
                      <a:pt x="95" y="143"/>
                      <a:pt x="97" y="143"/>
                      <a:pt x="97" y="144"/>
                    </a:cubicBezTo>
                    <a:cubicBezTo>
                      <a:pt x="98" y="150"/>
                      <a:pt x="98" y="150"/>
                      <a:pt x="98" y="150"/>
                    </a:cubicBezTo>
                    <a:cubicBezTo>
                      <a:pt x="100" y="160"/>
                      <a:pt x="108" y="167"/>
                      <a:pt x="118" y="168"/>
                    </a:cubicBezTo>
                    <a:cubicBezTo>
                      <a:pt x="139" y="168"/>
                      <a:pt x="139" y="168"/>
                      <a:pt x="139" y="168"/>
                    </a:cubicBezTo>
                    <a:cubicBezTo>
                      <a:pt x="150" y="169"/>
                      <a:pt x="161" y="164"/>
                      <a:pt x="165" y="155"/>
                    </a:cubicBezTo>
                    <a:cubicBezTo>
                      <a:pt x="168" y="147"/>
                      <a:pt x="168" y="147"/>
                      <a:pt x="168" y="147"/>
                    </a:cubicBezTo>
                    <a:cubicBezTo>
                      <a:pt x="169" y="146"/>
                      <a:pt x="170" y="146"/>
                      <a:pt x="170" y="147"/>
                    </a:cubicBezTo>
                    <a:cubicBezTo>
                      <a:pt x="171" y="156"/>
                      <a:pt x="171" y="156"/>
                      <a:pt x="171" y="156"/>
                    </a:cubicBezTo>
                    <a:cubicBezTo>
                      <a:pt x="171" y="169"/>
                      <a:pt x="181" y="170"/>
                      <a:pt x="193" y="171"/>
                    </a:cubicBezTo>
                    <a:cubicBezTo>
                      <a:pt x="210" y="171"/>
                      <a:pt x="210" y="171"/>
                      <a:pt x="210" y="171"/>
                    </a:cubicBezTo>
                    <a:cubicBezTo>
                      <a:pt x="229" y="169"/>
                      <a:pt x="230" y="154"/>
                      <a:pt x="233" y="143"/>
                    </a:cubicBezTo>
                    <a:cubicBezTo>
                      <a:pt x="234" y="137"/>
                      <a:pt x="234" y="137"/>
                      <a:pt x="234" y="137"/>
                    </a:cubicBezTo>
                    <a:cubicBezTo>
                      <a:pt x="234" y="136"/>
                      <a:pt x="235" y="136"/>
                      <a:pt x="236" y="137"/>
                    </a:cubicBezTo>
                    <a:cubicBezTo>
                      <a:pt x="240" y="152"/>
                      <a:pt x="240" y="152"/>
                      <a:pt x="240" y="152"/>
                    </a:cubicBezTo>
                    <a:cubicBezTo>
                      <a:pt x="243" y="162"/>
                      <a:pt x="253" y="169"/>
                      <a:pt x="263" y="169"/>
                    </a:cubicBezTo>
                    <a:cubicBezTo>
                      <a:pt x="289" y="168"/>
                      <a:pt x="289" y="168"/>
                      <a:pt x="289" y="168"/>
                    </a:cubicBezTo>
                    <a:cubicBezTo>
                      <a:pt x="302" y="168"/>
                      <a:pt x="312" y="157"/>
                      <a:pt x="311" y="144"/>
                    </a:cubicBezTo>
                    <a:cubicBezTo>
                      <a:pt x="309" y="0"/>
                      <a:pt x="309" y="0"/>
                      <a:pt x="309" y="0"/>
                    </a:cubicBezTo>
                    <a:cubicBezTo>
                      <a:pt x="0" y="70"/>
                      <a:pt x="0" y="70"/>
                      <a:pt x="0" y="70"/>
                    </a:cubicBezTo>
                    <a:cubicBezTo>
                      <a:pt x="0" y="72"/>
                      <a:pt x="0" y="74"/>
                      <a:pt x="1" y="75"/>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3" name="Freeform 92"/>
            <p:cNvSpPr>
              <a:spLocks noEditPoints="1"/>
            </p:cNvSpPr>
            <p:nvPr/>
          </p:nvSpPr>
          <p:spPr bwMode="auto">
            <a:xfrm>
              <a:off x="5393948" y="3619432"/>
              <a:ext cx="484009" cy="506786"/>
            </a:xfrm>
            <a:custGeom>
              <a:avLst/>
              <a:gdLst>
                <a:gd name="T0" fmla="*/ 167 w 180"/>
                <a:gd name="T1" fmla="*/ 96 h 188"/>
                <a:gd name="T2" fmla="*/ 180 w 180"/>
                <a:gd name="T3" fmla="*/ 69 h 188"/>
                <a:gd name="T4" fmla="*/ 180 w 180"/>
                <a:gd name="T5" fmla="*/ 68 h 188"/>
                <a:gd name="T6" fmla="*/ 179 w 180"/>
                <a:gd name="T7" fmla="*/ 66 h 188"/>
                <a:gd name="T8" fmla="*/ 166 w 180"/>
                <a:gd name="T9" fmla="*/ 0 h 188"/>
                <a:gd name="T10" fmla="*/ 1 w 180"/>
                <a:gd name="T11" fmla="*/ 66 h 188"/>
                <a:gd name="T12" fmla="*/ 0 w 180"/>
                <a:gd name="T13" fmla="*/ 67 h 188"/>
                <a:gd name="T14" fmla="*/ 0 w 180"/>
                <a:gd name="T15" fmla="*/ 69 h 188"/>
                <a:gd name="T16" fmla="*/ 13 w 180"/>
                <a:gd name="T17" fmla="*/ 97 h 188"/>
                <a:gd name="T18" fmla="*/ 13 w 180"/>
                <a:gd name="T19" fmla="*/ 97 h 188"/>
                <a:gd name="T20" fmla="*/ 1 w 180"/>
                <a:gd name="T21" fmla="*/ 188 h 188"/>
                <a:gd name="T22" fmla="*/ 167 w 180"/>
                <a:gd name="T23" fmla="*/ 163 h 188"/>
                <a:gd name="T24" fmla="*/ 173 w 180"/>
                <a:gd name="T25" fmla="*/ 80 h 188"/>
                <a:gd name="T26" fmla="*/ 150 w 180"/>
                <a:gd name="T27" fmla="*/ 80 h 188"/>
                <a:gd name="T28" fmla="*/ 173 w 180"/>
                <a:gd name="T29" fmla="*/ 80 h 188"/>
                <a:gd name="T30" fmla="*/ 149 w 180"/>
                <a:gd name="T31" fmla="*/ 65 h 188"/>
                <a:gd name="T32" fmla="*/ 137 w 180"/>
                <a:gd name="T33" fmla="*/ 49 h 188"/>
                <a:gd name="T34" fmla="*/ 118 w 180"/>
                <a:gd name="T35" fmla="*/ 49 h 188"/>
                <a:gd name="T36" fmla="*/ 145 w 180"/>
                <a:gd name="T37" fmla="*/ 80 h 188"/>
                <a:gd name="T38" fmla="*/ 121 w 180"/>
                <a:gd name="T39" fmla="*/ 80 h 188"/>
                <a:gd name="T40" fmla="*/ 92 w 180"/>
                <a:gd name="T41" fmla="*/ 49 h 188"/>
                <a:gd name="T42" fmla="*/ 92 w 180"/>
                <a:gd name="T43" fmla="*/ 65 h 188"/>
                <a:gd name="T44" fmla="*/ 116 w 180"/>
                <a:gd name="T45" fmla="*/ 80 h 188"/>
                <a:gd name="T46" fmla="*/ 92 w 180"/>
                <a:gd name="T47" fmla="*/ 80 h 188"/>
                <a:gd name="T48" fmla="*/ 67 w 180"/>
                <a:gd name="T49" fmla="*/ 49 h 188"/>
                <a:gd name="T50" fmla="*/ 64 w 180"/>
                <a:gd name="T51" fmla="*/ 65 h 188"/>
                <a:gd name="T52" fmla="*/ 87 w 180"/>
                <a:gd name="T53" fmla="*/ 72 h 188"/>
                <a:gd name="T54" fmla="*/ 75 w 180"/>
                <a:gd name="T55" fmla="*/ 91 h 188"/>
                <a:gd name="T56" fmla="*/ 62 w 180"/>
                <a:gd name="T57" fmla="*/ 49 h 188"/>
                <a:gd name="T58" fmla="*/ 42 w 180"/>
                <a:gd name="T59" fmla="*/ 49 h 188"/>
                <a:gd name="T60" fmla="*/ 58 w 180"/>
                <a:gd name="T61" fmla="*/ 80 h 188"/>
                <a:gd name="T62" fmla="*/ 35 w 180"/>
                <a:gd name="T63" fmla="*/ 80 h 188"/>
                <a:gd name="T64" fmla="*/ 18 w 180"/>
                <a:gd name="T65" fmla="*/ 49 h 188"/>
                <a:gd name="T66" fmla="*/ 9 w 180"/>
                <a:gd name="T67" fmla="*/ 65 h 188"/>
                <a:gd name="T68" fmla="*/ 29 w 180"/>
                <a:gd name="T69" fmla="*/ 72 h 188"/>
                <a:gd name="T70" fmla="*/ 18 w 180"/>
                <a:gd name="T71" fmla="*/ 91 h 188"/>
                <a:gd name="T72" fmla="*/ 172 w 180"/>
                <a:gd name="T73" fmla="*/ 181 h 188"/>
                <a:gd name="T74" fmla="*/ 172 w 180"/>
                <a:gd name="T75" fmla="*/ 170 h 188"/>
                <a:gd name="T76" fmla="*/ 35 w 180"/>
                <a:gd name="T77" fmla="*/ 163 h 188"/>
                <a:gd name="T78" fmla="*/ 69 w 180"/>
                <a:gd name="T79" fmla="*/ 163 h 188"/>
                <a:gd name="T80" fmla="*/ 29 w 180"/>
                <a:gd name="T81" fmla="*/ 107 h 188"/>
                <a:gd name="T82" fmla="*/ 20 w 180"/>
                <a:gd name="T83" fmla="*/ 97 h 188"/>
                <a:gd name="T84" fmla="*/ 47 w 180"/>
                <a:gd name="T85" fmla="*/ 97 h 188"/>
                <a:gd name="T86" fmla="*/ 75 w 180"/>
                <a:gd name="T87" fmla="*/ 97 h 188"/>
                <a:gd name="T88" fmla="*/ 104 w 180"/>
                <a:gd name="T89" fmla="*/ 97 h 188"/>
                <a:gd name="T90" fmla="*/ 133 w 180"/>
                <a:gd name="T91" fmla="*/ 97 h 188"/>
                <a:gd name="T92" fmla="*/ 159 w 180"/>
                <a:gd name="T93" fmla="*/ 163 h 188"/>
                <a:gd name="T94" fmla="*/ 149 w 180"/>
                <a:gd name="T95" fmla="*/ 146 h 188"/>
                <a:gd name="T96" fmla="*/ 90 w 180"/>
                <a:gd name="T97" fmla="*/ 146 h 188"/>
                <a:gd name="T98" fmla="*/ 123 w 180"/>
                <a:gd name="T99" fmla="*/ 112 h 188"/>
                <a:gd name="T100" fmla="*/ 96 w 180"/>
                <a:gd name="T101" fmla="*/ 112 h 188"/>
                <a:gd name="T102" fmla="*/ 96 w 180"/>
                <a:gd name="T103" fmla="*/ 1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188">
                  <a:moveTo>
                    <a:pt x="167" y="96"/>
                  </a:moveTo>
                  <a:cubicBezTo>
                    <a:pt x="167" y="96"/>
                    <a:pt x="167" y="96"/>
                    <a:pt x="166" y="96"/>
                  </a:cubicBezTo>
                  <a:cubicBezTo>
                    <a:pt x="167" y="96"/>
                    <a:pt x="167" y="96"/>
                    <a:pt x="167" y="96"/>
                  </a:cubicBezTo>
                  <a:cubicBezTo>
                    <a:pt x="167" y="97"/>
                    <a:pt x="167" y="97"/>
                    <a:pt x="167" y="97"/>
                  </a:cubicBezTo>
                  <a:cubicBezTo>
                    <a:pt x="174" y="95"/>
                    <a:pt x="180" y="88"/>
                    <a:pt x="180" y="80"/>
                  </a:cubicBezTo>
                  <a:cubicBezTo>
                    <a:pt x="180" y="69"/>
                    <a:pt x="180" y="69"/>
                    <a:pt x="180" y="69"/>
                  </a:cubicBezTo>
                  <a:cubicBezTo>
                    <a:pt x="180" y="69"/>
                    <a:pt x="180" y="69"/>
                    <a:pt x="180" y="69"/>
                  </a:cubicBezTo>
                  <a:cubicBezTo>
                    <a:pt x="180" y="69"/>
                    <a:pt x="180" y="69"/>
                    <a:pt x="180" y="69"/>
                  </a:cubicBezTo>
                  <a:cubicBezTo>
                    <a:pt x="180" y="68"/>
                    <a:pt x="180" y="68"/>
                    <a:pt x="180" y="68"/>
                  </a:cubicBezTo>
                  <a:cubicBezTo>
                    <a:pt x="180" y="68"/>
                    <a:pt x="179" y="67"/>
                    <a:pt x="179" y="67"/>
                  </a:cubicBezTo>
                  <a:cubicBezTo>
                    <a:pt x="179" y="66"/>
                    <a:pt x="179" y="66"/>
                    <a:pt x="179" y="66"/>
                  </a:cubicBezTo>
                  <a:cubicBezTo>
                    <a:pt x="179" y="66"/>
                    <a:pt x="179" y="66"/>
                    <a:pt x="179" y="66"/>
                  </a:cubicBezTo>
                  <a:cubicBezTo>
                    <a:pt x="179" y="66"/>
                    <a:pt x="179" y="66"/>
                    <a:pt x="179" y="66"/>
                  </a:cubicBezTo>
                  <a:cubicBezTo>
                    <a:pt x="166" y="43"/>
                    <a:pt x="166" y="43"/>
                    <a:pt x="166" y="43"/>
                  </a:cubicBezTo>
                  <a:cubicBezTo>
                    <a:pt x="166" y="0"/>
                    <a:pt x="166" y="0"/>
                    <a:pt x="166" y="0"/>
                  </a:cubicBezTo>
                  <a:cubicBezTo>
                    <a:pt x="13" y="0"/>
                    <a:pt x="13" y="0"/>
                    <a:pt x="13" y="0"/>
                  </a:cubicBezTo>
                  <a:cubicBezTo>
                    <a:pt x="13" y="44"/>
                    <a:pt x="13" y="44"/>
                    <a:pt x="13" y="44"/>
                  </a:cubicBezTo>
                  <a:cubicBezTo>
                    <a:pt x="1" y="66"/>
                    <a:pt x="1" y="66"/>
                    <a:pt x="1" y="66"/>
                  </a:cubicBezTo>
                  <a:cubicBezTo>
                    <a:pt x="1" y="66"/>
                    <a:pt x="1" y="66"/>
                    <a:pt x="1" y="66"/>
                  </a:cubicBezTo>
                  <a:cubicBezTo>
                    <a:pt x="1" y="66"/>
                    <a:pt x="1" y="66"/>
                    <a:pt x="1" y="66"/>
                  </a:cubicBezTo>
                  <a:cubicBezTo>
                    <a:pt x="0" y="67"/>
                    <a:pt x="0" y="67"/>
                    <a:pt x="0" y="67"/>
                  </a:cubicBezTo>
                  <a:cubicBezTo>
                    <a:pt x="0" y="67"/>
                    <a:pt x="0" y="68"/>
                    <a:pt x="0" y="68"/>
                  </a:cubicBezTo>
                  <a:cubicBezTo>
                    <a:pt x="0" y="68"/>
                    <a:pt x="0" y="68"/>
                    <a:pt x="0" y="69"/>
                  </a:cubicBezTo>
                  <a:cubicBezTo>
                    <a:pt x="0" y="69"/>
                    <a:pt x="0" y="69"/>
                    <a:pt x="0" y="69"/>
                  </a:cubicBezTo>
                  <a:cubicBezTo>
                    <a:pt x="0" y="69"/>
                    <a:pt x="0" y="69"/>
                    <a:pt x="0" y="69"/>
                  </a:cubicBezTo>
                  <a:cubicBezTo>
                    <a:pt x="0" y="80"/>
                    <a:pt x="0" y="80"/>
                    <a:pt x="0" y="80"/>
                  </a:cubicBezTo>
                  <a:cubicBezTo>
                    <a:pt x="0" y="88"/>
                    <a:pt x="5" y="95"/>
                    <a:pt x="13" y="97"/>
                  </a:cubicBezTo>
                  <a:cubicBezTo>
                    <a:pt x="12" y="96"/>
                    <a:pt x="12" y="96"/>
                    <a:pt x="12" y="96"/>
                  </a:cubicBezTo>
                  <a:cubicBezTo>
                    <a:pt x="13" y="96"/>
                    <a:pt x="13" y="96"/>
                    <a:pt x="13" y="96"/>
                  </a:cubicBezTo>
                  <a:cubicBezTo>
                    <a:pt x="13" y="97"/>
                    <a:pt x="13" y="97"/>
                    <a:pt x="13" y="97"/>
                  </a:cubicBezTo>
                  <a:cubicBezTo>
                    <a:pt x="13" y="163"/>
                    <a:pt x="13" y="163"/>
                    <a:pt x="13" y="163"/>
                  </a:cubicBezTo>
                  <a:cubicBezTo>
                    <a:pt x="1" y="163"/>
                    <a:pt x="1" y="163"/>
                    <a:pt x="1" y="163"/>
                  </a:cubicBezTo>
                  <a:cubicBezTo>
                    <a:pt x="1" y="188"/>
                    <a:pt x="1" y="188"/>
                    <a:pt x="1" y="188"/>
                  </a:cubicBezTo>
                  <a:cubicBezTo>
                    <a:pt x="179" y="188"/>
                    <a:pt x="179" y="188"/>
                    <a:pt x="179" y="188"/>
                  </a:cubicBezTo>
                  <a:cubicBezTo>
                    <a:pt x="179" y="163"/>
                    <a:pt x="179" y="163"/>
                    <a:pt x="179" y="163"/>
                  </a:cubicBezTo>
                  <a:cubicBezTo>
                    <a:pt x="167" y="163"/>
                    <a:pt x="167" y="163"/>
                    <a:pt x="167" y="163"/>
                  </a:cubicBezTo>
                  <a:cubicBezTo>
                    <a:pt x="167" y="97"/>
                    <a:pt x="167" y="97"/>
                    <a:pt x="167" y="97"/>
                  </a:cubicBezTo>
                  <a:lnTo>
                    <a:pt x="167" y="96"/>
                  </a:lnTo>
                  <a:close/>
                  <a:moveTo>
                    <a:pt x="173" y="80"/>
                  </a:moveTo>
                  <a:cubicBezTo>
                    <a:pt x="173" y="86"/>
                    <a:pt x="168" y="91"/>
                    <a:pt x="162" y="91"/>
                  </a:cubicBezTo>
                  <a:cubicBezTo>
                    <a:pt x="162" y="91"/>
                    <a:pt x="162" y="91"/>
                    <a:pt x="162" y="91"/>
                  </a:cubicBezTo>
                  <a:cubicBezTo>
                    <a:pt x="155" y="91"/>
                    <a:pt x="150" y="86"/>
                    <a:pt x="150" y="80"/>
                  </a:cubicBezTo>
                  <a:cubicBezTo>
                    <a:pt x="150" y="72"/>
                    <a:pt x="150" y="72"/>
                    <a:pt x="150" y="72"/>
                  </a:cubicBezTo>
                  <a:cubicBezTo>
                    <a:pt x="173" y="72"/>
                    <a:pt x="173" y="72"/>
                    <a:pt x="173" y="72"/>
                  </a:cubicBezTo>
                  <a:lnTo>
                    <a:pt x="173" y="80"/>
                  </a:lnTo>
                  <a:close/>
                  <a:moveTo>
                    <a:pt x="161" y="49"/>
                  </a:moveTo>
                  <a:cubicBezTo>
                    <a:pt x="170" y="65"/>
                    <a:pt x="170" y="65"/>
                    <a:pt x="170" y="65"/>
                  </a:cubicBezTo>
                  <a:cubicBezTo>
                    <a:pt x="149" y="65"/>
                    <a:pt x="149" y="65"/>
                    <a:pt x="149" y="65"/>
                  </a:cubicBezTo>
                  <a:cubicBezTo>
                    <a:pt x="143" y="49"/>
                    <a:pt x="143" y="49"/>
                    <a:pt x="143" y="49"/>
                  </a:cubicBezTo>
                  <a:lnTo>
                    <a:pt x="161" y="49"/>
                  </a:lnTo>
                  <a:close/>
                  <a:moveTo>
                    <a:pt x="137" y="49"/>
                  </a:moveTo>
                  <a:cubicBezTo>
                    <a:pt x="143" y="65"/>
                    <a:pt x="143" y="65"/>
                    <a:pt x="143" y="65"/>
                  </a:cubicBezTo>
                  <a:cubicBezTo>
                    <a:pt x="121" y="65"/>
                    <a:pt x="121" y="65"/>
                    <a:pt x="121" y="65"/>
                  </a:cubicBezTo>
                  <a:cubicBezTo>
                    <a:pt x="118" y="49"/>
                    <a:pt x="118" y="49"/>
                    <a:pt x="118" y="49"/>
                  </a:cubicBezTo>
                  <a:lnTo>
                    <a:pt x="137" y="49"/>
                  </a:lnTo>
                  <a:close/>
                  <a:moveTo>
                    <a:pt x="145" y="72"/>
                  </a:moveTo>
                  <a:cubicBezTo>
                    <a:pt x="145" y="80"/>
                    <a:pt x="145" y="80"/>
                    <a:pt x="145" y="80"/>
                  </a:cubicBezTo>
                  <a:cubicBezTo>
                    <a:pt x="145" y="86"/>
                    <a:pt x="139" y="91"/>
                    <a:pt x="133" y="91"/>
                  </a:cubicBezTo>
                  <a:cubicBezTo>
                    <a:pt x="133" y="91"/>
                    <a:pt x="133" y="91"/>
                    <a:pt x="133" y="91"/>
                  </a:cubicBezTo>
                  <a:cubicBezTo>
                    <a:pt x="126" y="91"/>
                    <a:pt x="121" y="86"/>
                    <a:pt x="121" y="80"/>
                  </a:cubicBezTo>
                  <a:cubicBezTo>
                    <a:pt x="121" y="72"/>
                    <a:pt x="121" y="72"/>
                    <a:pt x="121" y="72"/>
                  </a:cubicBezTo>
                  <a:lnTo>
                    <a:pt x="145" y="72"/>
                  </a:lnTo>
                  <a:close/>
                  <a:moveTo>
                    <a:pt x="92" y="49"/>
                  </a:moveTo>
                  <a:cubicBezTo>
                    <a:pt x="112" y="49"/>
                    <a:pt x="112" y="49"/>
                    <a:pt x="112" y="49"/>
                  </a:cubicBezTo>
                  <a:cubicBezTo>
                    <a:pt x="115" y="65"/>
                    <a:pt x="115" y="65"/>
                    <a:pt x="115" y="65"/>
                  </a:cubicBezTo>
                  <a:cubicBezTo>
                    <a:pt x="92" y="65"/>
                    <a:pt x="92" y="65"/>
                    <a:pt x="92" y="65"/>
                  </a:cubicBezTo>
                  <a:lnTo>
                    <a:pt x="92" y="49"/>
                  </a:lnTo>
                  <a:close/>
                  <a:moveTo>
                    <a:pt x="116" y="72"/>
                  </a:moveTo>
                  <a:cubicBezTo>
                    <a:pt x="116" y="80"/>
                    <a:pt x="116" y="80"/>
                    <a:pt x="116" y="80"/>
                  </a:cubicBezTo>
                  <a:cubicBezTo>
                    <a:pt x="116" y="86"/>
                    <a:pt x="111" y="91"/>
                    <a:pt x="104" y="91"/>
                  </a:cubicBezTo>
                  <a:cubicBezTo>
                    <a:pt x="104" y="91"/>
                    <a:pt x="104" y="91"/>
                    <a:pt x="104" y="91"/>
                  </a:cubicBezTo>
                  <a:cubicBezTo>
                    <a:pt x="98" y="91"/>
                    <a:pt x="92" y="86"/>
                    <a:pt x="92" y="80"/>
                  </a:cubicBezTo>
                  <a:cubicBezTo>
                    <a:pt x="92" y="72"/>
                    <a:pt x="92" y="72"/>
                    <a:pt x="92" y="72"/>
                  </a:cubicBezTo>
                  <a:lnTo>
                    <a:pt x="116" y="72"/>
                  </a:lnTo>
                  <a:close/>
                  <a:moveTo>
                    <a:pt x="67" y="49"/>
                  </a:moveTo>
                  <a:cubicBezTo>
                    <a:pt x="87" y="49"/>
                    <a:pt x="87" y="49"/>
                    <a:pt x="87" y="49"/>
                  </a:cubicBezTo>
                  <a:cubicBezTo>
                    <a:pt x="87" y="65"/>
                    <a:pt x="87" y="65"/>
                    <a:pt x="87" y="65"/>
                  </a:cubicBezTo>
                  <a:cubicBezTo>
                    <a:pt x="64" y="65"/>
                    <a:pt x="64" y="65"/>
                    <a:pt x="64" y="65"/>
                  </a:cubicBezTo>
                  <a:lnTo>
                    <a:pt x="67" y="49"/>
                  </a:lnTo>
                  <a:close/>
                  <a:moveTo>
                    <a:pt x="64" y="72"/>
                  </a:moveTo>
                  <a:cubicBezTo>
                    <a:pt x="87" y="72"/>
                    <a:pt x="87" y="72"/>
                    <a:pt x="87" y="72"/>
                  </a:cubicBezTo>
                  <a:cubicBezTo>
                    <a:pt x="87" y="80"/>
                    <a:pt x="87" y="80"/>
                    <a:pt x="87" y="80"/>
                  </a:cubicBezTo>
                  <a:cubicBezTo>
                    <a:pt x="87" y="86"/>
                    <a:pt x="82" y="91"/>
                    <a:pt x="75" y="91"/>
                  </a:cubicBezTo>
                  <a:cubicBezTo>
                    <a:pt x="75" y="91"/>
                    <a:pt x="75" y="91"/>
                    <a:pt x="75" y="91"/>
                  </a:cubicBezTo>
                  <a:cubicBezTo>
                    <a:pt x="69" y="91"/>
                    <a:pt x="64" y="86"/>
                    <a:pt x="64" y="80"/>
                  </a:cubicBezTo>
                  <a:lnTo>
                    <a:pt x="64" y="72"/>
                  </a:lnTo>
                  <a:close/>
                  <a:moveTo>
                    <a:pt x="62" y="49"/>
                  </a:moveTo>
                  <a:cubicBezTo>
                    <a:pt x="59" y="65"/>
                    <a:pt x="59" y="65"/>
                    <a:pt x="59" y="65"/>
                  </a:cubicBezTo>
                  <a:cubicBezTo>
                    <a:pt x="36" y="65"/>
                    <a:pt x="36" y="65"/>
                    <a:pt x="36" y="65"/>
                  </a:cubicBezTo>
                  <a:cubicBezTo>
                    <a:pt x="42" y="49"/>
                    <a:pt x="42" y="49"/>
                    <a:pt x="42" y="49"/>
                  </a:cubicBezTo>
                  <a:lnTo>
                    <a:pt x="62" y="49"/>
                  </a:lnTo>
                  <a:close/>
                  <a:moveTo>
                    <a:pt x="58" y="72"/>
                  </a:moveTo>
                  <a:cubicBezTo>
                    <a:pt x="58" y="80"/>
                    <a:pt x="58" y="80"/>
                    <a:pt x="58" y="80"/>
                  </a:cubicBezTo>
                  <a:cubicBezTo>
                    <a:pt x="58" y="86"/>
                    <a:pt x="53" y="91"/>
                    <a:pt x="47" y="91"/>
                  </a:cubicBezTo>
                  <a:cubicBezTo>
                    <a:pt x="46" y="91"/>
                    <a:pt x="46" y="91"/>
                    <a:pt x="46" y="91"/>
                  </a:cubicBezTo>
                  <a:cubicBezTo>
                    <a:pt x="40" y="91"/>
                    <a:pt x="35" y="86"/>
                    <a:pt x="35" y="80"/>
                  </a:cubicBezTo>
                  <a:cubicBezTo>
                    <a:pt x="35" y="72"/>
                    <a:pt x="35" y="72"/>
                    <a:pt x="35" y="72"/>
                  </a:cubicBezTo>
                  <a:lnTo>
                    <a:pt x="58" y="72"/>
                  </a:lnTo>
                  <a:close/>
                  <a:moveTo>
                    <a:pt x="18" y="49"/>
                  </a:moveTo>
                  <a:cubicBezTo>
                    <a:pt x="37" y="49"/>
                    <a:pt x="37" y="49"/>
                    <a:pt x="37" y="49"/>
                  </a:cubicBezTo>
                  <a:cubicBezTo>
                    <a:pt x="31" y="65"/>
                    <a:pt x="31" y="65"/>
                    <a:pt x="31" y="65"/>
                  </a:cubicBezTo>
                  <a:cubicBezTo>
                    <a:pt x="9" y="65"/>
                    <a:pt x="9" y="65"/>
                    <a:pt x="9" y="65"/>
                  </a:cubicBezTo>
                  <a:lnTo>
                    <a:pt x="18" y="49"/>
                  </a:lnTo>
                  <a:close/>
                  <a:moveTo>
                    <a:pt x="6" y="72"/>
                  </a:moveTo>
                  <a:cubicBezTo>
                    <a:pt x="29" y="72"/>
                    <a:pt x="29" y="72"/>
                    <a:pt x="29" y="72"/>
                  </a:cubicBezTo>
                  <a:cubicBezTo>
                    <a:pt x="29" y="80"/>
                    <a:pt x="29" y="80"/>
                    <a:pt x="29" y="80"/>
                  </a:cubicBezTo>
                  <a:cubicBezTo>
                    <a:pt x="29" y="86"/>
                    <a:pt x="24" y="91"/>
                    <a:pt x="18" y="91"/>
                  </a:cubicBezTo>
                  <a:cubicBezTo>
                    <a:pt x="18" y="91"/>
                    <a:pt x="18" y="91"/>
                    <a:pt x="18" y="91"/>
                  </a:cubicBezTo>
                  <a:cubicBezTo>
                    <a:pt x="11" y="91"/>
                    <a:pt x="6" y="86"/>
                    <a:pt x="6" y="80"/>
                  </a:cubicBezTo>
                  <a:lnTo>
                    <a:pt x="6" y="72"/>
                  </a:lnTo>
                  <a:close/>
                  <a:moveTo>
                    <a:pt x="172" y="181"/>
                  </a:moveTo>
                  <a:cubicBezTo>
                    <a:pt x="8" y="181"/>
                    <a:pt x="8" y="181"/>
                    <a:pt x="8" y="181"/>
                  </a:cubicBezTo>
                  <a:cubicBezTo>
                    <a:pt x="8" y="170"/>
                    <a:pt x="8" y="170"/>
                    <a:pt x="8" y="170"/>
                  </a:cubicBezTo>
                  <a:cubicBezTo>
                    <a:pt x="172" y="170"/>
                    <a:pt x="172" y="170"/>
                    <a:pt x="172" y="170"/>
                  </a:cubicBezTo>
                  <a:lnTo>
                    <a:pt x="172" y="181"/>
                  </a:lnTo>
                  <a:close/>
                  <a:moveTo>
                    <a:pt x="69" y="163"/>
                  </a:moveTo>
                  <a:cubicBezTo>
                    <a:pt x="35" y="163"/>
                    <a:pt x="35" y="163"/>
                    <a:pt x="35" y="163"/>
                  </a:cubicBezTo>
                  <a:cubicBezTo>
                    <a:pt x="35" y="112"/>
                    <a:pt x="35" y="112"/>
                    <a:pt x="35" y="112"/>
                  </a:cubicBezTo>
                  <a:cubicBezTo>
                    <a:pt x="69" y="112"/>
                    <a:pt x="69" y="112"/>
                    <a:pt x="69" y="112"/>
                  </a:cubicBezTo>
                  <a:lnTo>
                    <a:pt x="69" y="163"/>
                  </a:lnTo>
                  <a:close/>
                  <a:moveTo>
                    <a:pt x="74" y="163"/>
                  </a:moveTo>
                  <a:cubicBezTo>
                    <a:pt x="74" y="107"/>
                    <a:pt x="74" y="107"/>
                    <a:pt x="74" y="107"/>
                  </a:cubicBezTo>
                  <a:cubicBezTo>
                    <a:pt x="29" y="107"/>
                    <a:pt x="29" y="107"/>
                    <a:pt x="29" y="107"/>
                  </a:cubicBezTo>
                  <a:cubicBezTo>
                    <a:pt x="29" y="163"/>
                    <a:pt x="29" y="163"/>
                    <a:pt x="29" y="163"/>
                  </a:cubicBezTo>
                  <a:cubicBezTo>
                    <a:pt x="20" y="163"/>
                    <a:pt x="20" y="163"/>
                    <a:pt x="20" y="163"/>
                  </a:cubicBezTo>
                  <a:cubicBezTo>
                    <a:pt x="20" y="97"/>
                    <a:pt x="20" y="97"/>
                    <a:pt x="20" y="97"/>
                  </a:cubicBezTo>
                  <a:cubicBezTo>
                    <a:pt x="25" y="96"/>
                    <a:pt x="29" y="93"/>
                    <a:pt x="32" y="89"/>
                  </a:cubicBezTo>
                  <a:cubicBezTo>
                    <a:pt x="35" y="94"/>
                    <a:pt x="40" y="97"/>
                    <a:pt x="46" y="97"/>
                  </a:cubicBezTo>
                  <a:cubicBezTo>
                    <a:pt x="47" y="97"/>
                    <a:pt x="47" y="97"/>
                    <a:pt x="47" y="97"/>
                  </a:cubicBezTo>
                  <a:cubicBezTo>
                    <a:pt x="53" y="97"/>
                    <a:pt x="58" y="94"/>
                    <a:pt x="61" y="89"/>
                  </a:cubicBezTo>
                  <a:cubicBezTo>
                    <a:pt x="64" y="94"/>
                    <a:pt x="69" y="97"/>
                    <a:pt x="75" y="97"/>
                  </a:cubicBezTo>
                  <a:cubicBezTo>
                    <a:pt x="75" y="97"/>
                    <a:pt x="75" y="97"/>
                    <a:pt x="75" y="97"/>
                  </a:cubicBezTo>
                  <a:cubicBezTo>
                    <a:pt x="81" y="97"/>
                    <a:pt x="87" y="94"/>
                    <a:pt x="90" y="89"/>
                  </a:cubicBezTo>
                  <a:cubicBezTo>
                    <a:pt x="93" y="94"/>
                    <a:pt x="98" y="97"/>
                    <a:pt x="104" y="97"/>
                  </a:cubicBezTo>
                  <a:cubicBezTo>
                    <a:pt x="104" y="97"/>
                    <a:pt x="104" y="97"/>
                    <a:pt x="104" y="97"/>
                  </a:cubicBezTo>
                  <a:cubicBezTo>
                    <a:pt x="110" y="97"/>
                    <a:pt x="115" y="94"/>
                    <a:pt x="118" y="89"/>
                  </a:cubicBezTo>
                  <a:cubicBezTo>
                    <a:pt x="122" y="94"/>
                    <a:pt x="127" y="97"/>
                    <a:pt x="133" y="97"/>
                  </a:cubicBezTo>
                  <a:cubicBezTo>
                    <a:pt x="133" y="97"/>
                    <a:pt x="133" y="97"/>
                    <a:pt x="133" y="97"/>
                  </a:cubicBezTo>
                  <a:cubicBezTo>
                    <a:pt x="139" y="97"/>
                    <a:pt x="144" y="94"/>
                    <a:pt x="147" y="89"/>
                  </a:cubicBezTo>
                  <a:cubicBezTo>
                    <a:pt x="150" y="93"/>
                    <a:pt x="154" y="96"/>
                    <a:pt x="159" y="97"/>
                  </a:cubicBezTo>
                  <a:cubicBezTo>
                    <a:pt x="159" y="163"/>
                    <a:pt x="159" y="163"/>
                    <a:pt x="159" y="163"/>
                  </a:cubicBezTo>
                  <a:lnTo>
                    <a:pt x="74" y="163"/>
                  </a:lnTo>
                  <a:close/>
                  <a:moveTo>
                    <a:pt x="90" y="146"/>
                  </a:moveTo>
                  <a:cubicBezTo>
                    <a:pt x="149" y="146"/>
                    <a:pt x="149" y="146"/>
                    <a:pt x="149" y="146"/>
                  </a:cubicBezTo>
                  <a:cubicBezTo>
                    <a:pt x="149" y="107"/>
                    <a:pt x="149" y="107"/>
                    <a:pt x="149" y="107"/>
                  </a:cubicBezTo>
                  <a:cubicBezTo>
                    <a:pt x="90" y="107"/>
                    <a:pt x="90" y="107"/>
                    <a:pt x="90" y="107"/>
                  </a:cubicBezTo>
                  <a:lnTo>
                    <a:pt x="90" y="146"/>
                  </a:lnTo>
                  <a:close/>
                  <a:moveTo>
                    <a:pt x="144" y="140"/>
                  </a:moveTo>
                  <a:cubicBezTo>
                    <a:pt x="123" y="140"/>
                    <a:pt x="123" y="140"/>
                    <a:pt x="123" y="140"/>
                  </a:cubicBezTo>
                  <a:cubicBezTo>
                    <a:pt x="123" y="112"/>
                    <a:pt x="123" y="112"/>
                    <a:pt x="123" y="112"/>
                  </a:cubicBezTo>
                  <a:cubicBezTo>
                    <a:pt x="144" y="112"/>
                    <a:pt x="144" y="112"/>
                    <a:pt x="144" y="112"/>
                  </a:cubicBezTo>
                  <a:lnTo>
                    <a:pt x="144" y="140"/>
                  </a:lnTo>
                  <a:close/>
                  <a:moveTo>
                    <a:pt x="96" y="112"/>
                  </a:moveTo>
                  <a:cubicBezTo>
                    <a:pt x="117" y="112"/>
                    <a:pt x="117" y="112"/>
                    <a:pt x="117" y="112"/>
                  </a:cubicBezTo>
                  <a:cubicBezTo>
                    <a:pt x="117" y="140"/>
                    <a:pt x="117" y="140"/>
                    <a:pt x="117" y="140"/>
                  </a:cubicBezTo>
                  <a:cubicBezTo>
                    <a:pt x="96" y="140"/>
                    <a:pt x="96" y="140"/>
                    <a:pt x="96" y="140"/>
                  </a:cubicBezTo>
                  <a:lnTo>
                    <a:pt x="96" y="112"/>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4" name="Freeform 97"/>
            <p:cNvSpPr>
              <a:spLocks noEditPoints="1"/>
            </p:cNvSpPr>
            <p:nvPr/>
          </p:nvSpPr>
          <p:spPr bwMode="auto">
            <a:xfrm>
              <a:off x="6294770" y="1844207"/>
              <a:ext cx="552339" cy="428205"/>
            </a:xfrm>
            <a:custGeom>
              <a:avLst/>
              <a:gdLst>
                <a:gd name="T0" fmla="*/ 31 w 205"/>
                <a:gd name="T1" fmla="*/ 147 h 159"/>
                <a:gd name="T2" fmla="*/ 54 w 205"/>
                <a:gd name="T3" fmla="*/ 147 h 159"/>
                <a:gd name="T4" fmla="*/ 42 w 205"/>
                <a:gd name="T5" fmla="*/ 149 h 159"/>
                <a:gd name="T6" fmla="*/ 42 w 205"/>
                <a:gd name="T7" fmla="*/ 146 h 159"/>
                <a:gd name="T8" fmla="*/ 42 w 205"/>
                <a:gd name="T9" fmla="*/ 149 h 159"/>
                <a:gd name="T10" fmla="*/ 112 w 205"/>
                <a:gd name="T11" fmla="*/ 147 h 159"/>
                <a:gd name="T12" fmla="*/ 135 w 205"/>
                <a:gd name="T13" fmla="*/ 147 h 159"/>
                <a:gd name="T14" fmla="*/ 123 w 205"/>
                <a:gd name="T15" fmla="*/ 149 h 159"/>
                <a:gd name="T16" fmla="*/ 123 w 205"/>
                <a:gd name="T17" fmla="*/ 146 h 159"/>
                <a:gd name="T18" fmla="*/ 123 w 205"/>
                <a:gd name="T19" fmla="*/ 149 h 159"/>
                <a:gd name="T20" fmla="*/ 174 w 205"/>
                <a:gd name="T21" fmla="*/ 0 h 159"/>
                <a:gd name="T22" fmla="*/ 162 w 205"/>
                <a:gd name="T23" fmla="*/ 1 h 159"/>
                <a:gd name="T24" fmla="*/ 153 w 205"/>
                <a:gd name="T25" fmla="*/ 22 h 159"/>
                <a:gd name="T26" fmla="*/ 2 w 205"/>
                <a:gd name="T27" fmla="*/ 46 h 159"/>
                <a:gd name="T28" fmla="*/ 2 w 205"/>
                <a:gd name="T29" fmla="*/ 55 h 159"/>
                <a:gd name="T30" fmla="*/ 20 w 205"/>
                <a:gd name="T31" fmla="*/ 128 h 159"/>
                <a:gd name="T32" fmla="*/ 25 w 205"/>
                <a:gd name="T33" fmla="*/ 135 h 159"/>
                <a:gd name="T34" fmla="*/ 149 w 205"/>
                <a:gd name="T35" fmla="*/ 130 h 159"/>
                <a:gd name="T36" fmla="*/ 32 w 205"/>
                <a:gd name="T37" fmla="*/ 125 h 159"/>
                <a:gd name="T38" fmla="*/ 142 w 205"/>
                <a:gd name="T39" fmla="*/ 101 h 159"/>
                <a:gd name="T40" fmla="*/ 166 w 205"/>
                <a:gd name="T41" fmla="*/ 12 h 159"/>
                <a:gd name="T42" fmla="*/ 174 w 205"/>
                <a:gd name="T43" fmla="*/ 13 h 159"/>
                <a:gd name="T44" fmla="*/ 205 w 205"/>
                <a:gd name="T45" fmla="*/ 6 h 159"/>
                <a:gd name="T46" fmla="*/ 34 w 205"/>
                <a:gd name="T47" fmla="*/ 103 h 159"/>
                <a:gd name="T48" fmla="*/ 26 w 205"/>
                <a:gd name="T49" fmla="*/ 52 h 159"/>
                <a:gd name="T50" fmla="*/ 34 w 205"/>
                <a:gd name="T51" fmla="*/ 103 h 159"/>
                <a:gd name="T52" fmla="*/ 36 w 205"/>
                <a:gd name="T53" fmla="*/ 51 h 159"/>
                <a:gd name="T54" fmla="*/ 62 w 205"/>
                <a:gd name="T55" fmla="*/ 100 h 159"/>
                <a:gd name="T56" fmla="*/ 72 w 205"/>
                <a:gd name="T57" fmla="*/ 99 h 159"/>
                <a:gd name="T58" fmla="*/ 76 w 205"/>
                <a:gd name="T59" fmla="*/ 45 h 159"/>
                <a:gd name="T60" fmla="*/ 72 w 205"/>
                <a:gd name="T61" fmla="*/ 99 h 159"/>
                <a:gd name="T62" fmla="*/ 92 w 205"/>
                <a:gd name="T63" fmla="*/ 96 h 159"/>
                <a:gd name="T64" fmla="*/ 102 w 205"/>
                <a:gd name="T65" fmla="*/ 41 h 159"/>
                <a:gd name="T66" fmla="*/ 120 w 205"/>
                <a:gd name="T67" fmla="*/ 93 h 159"/>
                <a:gd name="T68" fmla="*/ 113 w 205"/>
                <a:gd name="T69" fmla="*/ 39 h 159"/>
                <a:gd name="T70" fmla="*/ 120 w 205"/>
                <a:gd name="T71" fmla="*/ 93 h 159"/>
                <a:gd name="T72" fmla="*/ 131 w 205"/>
                <a:gd name="T73" fmla="*/ 92 h 159"/>
                <a:gd name="T74" fmla="*/ 139 w 205"/>
                <a:gd name="T75" fmla="*/ 35 h 159"/>
                <a:gd name="T76" fmla="*/ 137 w 205"/>
                <a:gd name="T77" fmla="*/ 9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159">
                  <a:moveTo>
                    <a:pt x="42" y="136"/>
                  </a:moveTo>
                  <a:cubicBezTo>
                    <a:pt x="36" y="136"/>
                    <a:pt x="31" y="141"/>
                    <a:pt x="31" y="147"/>
                  </a:cubicBezTo>
                  <a:cubicBezTo>
                    <a:pt x="31" y="154"/>
                    <a:pt x="36" y="159"/>
                    <a:pt x="42" y="159"/>
                  </a:cubicBezTo>
                  <a:cubicBezTo>
                    <a:pt x="49" y="159"/>
                    <a:pt x="54" y="154"/>
                    <a:pt x="54" y="147"/>
                  </a:cubicBezTo>
                  <a:cubicBezTo>
                    <a:pt x="54" y="141"/>
                    <a:pt x="49" y="136"/>
                    <a:pt x="42" y="136"/>
                  </a:cubicBezTo>
                  <a:close/>
                  <a:moveTo>
                    <a:pt x="42" y="149"/>
                  </a:moveTo>
                  <a:cubicBezTo>
                    <a:pt x="42" y="149"/>
                    <a:pt x="41" y="148"/>
                    <a:pt x="41" y="147"/>
                  </a:cubicBezTo>
                  <a:cubicBezTo>
                    <a:pt x="41" y="147"/>
                    <a:pt x="42" y="146"/>
                    <a:pt x="42" y="146"/>
                  </a:cubicBezTo>
                  <a:cubicBezTo>
                    <a:pt x="43" y="146"/>
                    <a:pt x="44" y="147"/>
                    <a:pt x="44" y="147"/>
                  </a:cubicBezTo>
                  <a:cubicBezTo>
                    <a:pt x="44" y="148"/>
                    <a:pt x="43" y="149"/>
                    <a:pt x="42" y="149"/>
                  </a:cubicBezTo>
                  <a:close/>
                  <a:moveTo>
                    <a:pt x="123" y="136"/>
                  </a:moveTo>
                  <a:cubicBezTo>
                    <a:pt x="117" y="136"/>
                    <a:pt x="112" y="141"/>
                    <a:pt x="112" y="147"/>
                  </a:cubicBezTo>
                  <a:cubicBezTo>
                    <a:pt x="112" y="154"/>
                    <a:pt x="117" y="159"/>
                    <a:pt x="123" y="159"/>
                  </a:cubicBezTo>
                  <a:cubicBezTo>
                    <a:pt x="130" y="159"/>
                    <a:pt x="135" y="154"/>
                    <a:pt x="135" y="147"/>
                  </a:cubicBezTo>
                  <a:cubicBezTo>
                    <a:pt x="135" y="141"/>
                    <a:pt x="130" y="136"/>
                    <a:pt x="123" y="136"/>
                  </a:cubicBezTo>
                  <a:close/>
                  <a:moveTo>
                    <a:pt x="123" y="149"/>
                  </a:moveTo>
                  <a:cubicBezTo>
                    <a:pt x="123" y="149"/>
                    <a:pt x="122" y="148"/>
                    <a:pt x="122" y="147"/>
                  </a:cubicBezTo>
                  <a:cubicBezTo>
                    <a:pt x="122" y="147"/>
                    <a:pt x="123" y="146"/>
                    <a:pt x="123" y="146"/>
                  </a:cubicBezTo>
                  <a:cubicBezTo>
                    <a:pt x="124" y="146"/>
                    <a:pt x="125" y="147"/>
                    <a:pt x="125" y="147"/>
                  </a:cubicBezTo>
                  <a:cubicBezTo>
                    <a:pt x="125" y="148"/>
                    <a:pt x="124" y="149"/>
                    <a:pt x="123" y="149"/>
                  </a:cubicBezTo>
                  <a:close/>
                  <a:moveTo>
                    <a:pt x="198" y="0"/>
                  </a:moveTo>
                  <a:cubicBezTo>
                    <a:pt x="174" y="0"/>
                    <a:pt x="174" y="0"/>
                    <a:pt x="174" y="0"/>
                  </a:cubicBezTo>
                  <a:cubicBezTo>
                    <a:pt x="173" y="0"/>
                    <a:pt x="171" y="0"/>
                    <a:pt x="170" y="1"/>
                  </a:cubicBezTo>
                  <a:cubicBezTo>
                    <a:pt x="162" y="1"/>
                    <a:pt x="162" y="1"/>
                    <a:pt x="162" y="1"/>
                  </a:cubicBezTo>
                  <a:cubicBezTo>
                    <a:pt x="160" y="1"/>
                    <a:pt x="158" y="3"/>
                    <a:pt x="157" y="5"/>
                  </a:cubicBezTo>
                  <a:cubicBezTo>
                    <a:pt x="153" y="22"/>
                    <a:pt x="153" y="22"/>
                    <a:pt x="153" y="22"/>
                  </a:cubicBezTo>
                  <a:cubicBezTo>
                    <a:pt x="5" y="44"/>
                    <a:pt x="5" y="44"/>
                    <a:pt x="5" y="44"/>
                  </a:cubicBezTo>
                  <a:cubicBezTo>
                    <a:pt x="4" y="45"/>
                    <a:pt x="2" y="45"/>
                    <a:pt x="2" y="46"/>
                  </a:cubicBezTo>
                  <a:cubicBezTo>
                    <a:pt x="1" y="48"/>
                    <a:pt x="0" y="49"/>
                    <a:pt x="1" y="50"/>
                  </a:cubicBezTo>
                  <a:cubicBezTo>
                    <a:pt x="1" y="51"/>
                    <a:pt x="1" y="53"/>
                    <a:pt x="2" y="55"/>
                  </a:cubicBezTo>
                  <a:cubicBezTo>
                    <a:pt x="25" y="109"/>
                    <a:pt x="25" y="109"/>
                    <a:pt x="25" y="109"/>
                  </a:cubicBezTo>
                  <a:cubicBezTo>
                    <a:pt x="20" y="128"/>
                    <a:pt x="20" y="128"/>
                    <a:pt x="20" y="128"/>
                  </a:cubicBezTo>
                  <a:cubicBezTo>
                    <a:pt x="19" y="130"/>
                    <a:pt x="19" y="131"/>
                    <a:pt x="20" y="133"/>
                  </a:cubicBezTo>
                  <a:cubicBezTo>
                    <a:pt x="21" y="134"/>
                    <a:pt x="23" y="135"/>
                    <a:pt x="25" y="135"/>
                  </a:cubicBezTo>
                  <a:cubicBezTo>
                    <a:pt x="144" y="135"/>
                    <a:pt x="144" y="135"/>
                    <a:pt x="144" y="135"/>
                  </a:cubicBezTo>
                  <a:cubicBezTo>
                    <a:pt x="147" y="135"/>
                    <a:pt x="149" y="133"/>
                    <a:pt x="149" y="130"/>
                  </a:cubicBezTo>
                  <a:cubicBezTo>
                    <a:pt x="149" y="127"/>
                    <a:pt x="147" y="125"/>
                    <a:pt x="144" y="125"/>
                  </a:cubicBezTo>
                  <a:cubicBezTo>
                    <a:pt x="32" y="125"/>
                    <a:pt x="32" y="125"/>
                    <a:pt x="32" y="125"/>
                  </a:cubicBezTo>
                  <a:cubicBezTo>
                    <a:pt x="34" y="113"/>
                    <a:pt x="34" y="113"/>
                    <a:pt x="34" y="113"/>
                  </a:cubicBezTo>
                  <a:cubicBezTo>
                    <a:pt x="142" y="101"/>
                    <a:pt x="142" y="101"/>
                    <a:pt x="142" y="101"/>
                  </a:cubicBezTo>
                  <a:cubicBezTo>
                    <a:pt x="144" y="101"/>
                    <a:pt x="146" y="99"/>
                    <a:pt x="146" y="97"/>
                  </a:cubicBezTo>
                  <a:cubicBezTo>
                    <a:pt x="166" y="12"/>
                    <a:pt x="166" y="12"/>
                    <a:pt x="166" y="12"/>
                  </a:cubicBezTo>
                  <a:cubicBezTo>
                    <a:pt x="170" y="12"/>
                    <a:pt x="170" y="12"/>
                    <a:pt x="170" y="12"/>
                  </a:cubicBezTo>
                  <a:cubicBezTo>
                    <a:pt x="171" y="13"/>
                    <a:pt x="173" y="13"/>
                    <a:pt x="174" y="13"/>
                  </a:cubicBezTo>
                  <a:cubicBezTo>
                    <a:pt x="198" y="13"/>
                    <a:pt x="198" y="13"/>
                    <a:pt x="198" y="13"/>
                  </a:cubicBezTo>
                  <a:cubicBezTo>
                    <a:pt x="202" y="13"/>
                    <a:pt x="205" y="10"/>
                    <a:pt x="205" y="6"/>
                  </a:cubicBezTo>
                  <a:cubicBezTo>
                    <a:pt x="205" y="3"/>
                    <a:pt x="202" y="0"/>
                    <a:pt x="198" y="0"/>
                  </a:cubicBezTo>
                  <a:close/>
                  <a:moveTo>
                    <a:pt x="34" y="103"/>
                  </a:moveTo>
                  <a:cubicBezTo>
                    <a:pt x="13" y="54"/>
                    <a:pt x="13" y="54"/>
                    <a:pt x="13" y="54"/>
                  </a:cubicBezTo>
                  <a:cubicBezTo>
                    <a:pt x="26" y="52"/>
                    <a:pt x="26" y="52"/>
                    <a:pt x="26" y="52"/>
                  </a:cubicBezTo>
                  <a:cubicBezTo>
                    <a:pt x="42" y="102"/>
                    <a:pt x="42" y="102"/>
                    <a:pt x="42" y="102"/>
                  </a:cubicBezTo>
                  <a:lnTo>
                    <a:pt x="34" y="103"/>
                  </a:lnTo>
                  <a:close/>
                  <a:moveTo>
                    <a:pt x="53" y="101"/>
                  </a:moveTo>
                  <a:cubicBezTo>
                    <a:pt x="36" y="51"/>
                    <a:pt x="36" y="51"/>
                    <a:pt x="36" y="51"/>
                  </a:cubicBezTo>
                  <a:cubicBezTo>
                    <a:pt x="51" y="48"/>
                    <a:pt x="51" y="48"/>
                    <a:pt x="51" y="48"/>
                  </a:cubicBezTo>
                  <a:cubicBezTo>
                    <a:pt x="62" y="100"/>
                    <a:pt x="62" y="100"/>
                    <a:pt x="62" y="100"/>
                  </a:cubicBezTo>
                  <a:lnTo>
                    <a:pt x="53" y="101"/>
                  </a:lnTo>
                  <a:close/>
                  <a:moveTo>
                    <a:pt x="72" y="99"/>
                  </a:moveTo>
                  <a:cubicBezTo>
                    <a:pt x="62" y="47"/>
                    <a:pt x="62" y="47"/>
                    <a:pt x="62" y="47"/>
                  </a:cubicBezTo>
                  <a:cubicBezTo>
                    <a:pt x="76" y="45"/>
                    <a:pt x="76" y="45"/>
                    <a:pt x="76" y="45"/>
                  </a:cubicBezTo>
                  <a:cubicBezTo>
                    <a:pt x="81" y="98"/>
                    <a:pt x="81" y="98"/>
                    <a:pt x="81" y="98"/>
                  </a:cubicBezTo>
                  <a:lnTo>
                    <a:pt x="72" y="99"/>
                  </a:lnTo>
                  <a:close/>
                  <a:moveTo>
                    <a:pt x="100" y="95"/>
                  </a:moveTo>
                  <a:cubicBezTo>
                    <a:pt x="92" y="96"/>
                    <a:pt x="92" y="96"/>
                    <a:pt x="92" y="96"/>
                  </a:cubicBezTo>
                  <a:cubicBezTo>
                    <a:pt x="87" y="43"/>
                    <a:pt x="87" y="43"/>
                    <a:pt x="87" y="43"/>
                  </a:cubicBezTo>
                  <a:cubicBezTo>
                    <a:pt x="102" y="41"/>
                    <a:pt x="102" y="41"/>
                    <a:pt x="102" y="41"/>
                  </a:cubicBezTo>
                  <a:lnTo>
                    <a:pt x="100" y="95"/>
                  </a:lnTo>
                  <a:close/>
                  <a:moveTo>
                    <a:pt x="120" y="93"/>
                  </a:moveTo>
                  <a:cubicBezTo>
                    <a:pt x="111" y="94"/>
                    <a:pt x="111" y="94"/>
                    <a:pt x="111" y="94"/>
                  </a:cubicBezTo>
                  <a:cubicBezTo>
                    <a:pt x="113" y="39"/>
                    <a:pt x="113" y="39"/>
                    <a:pt x="113" y="39"/>
                  </a:cubicBezTo>
                  <a:cubicBezTo>
                    <a:pt x="128" y="37"/>
                    <a:pt x="128" y="37"/>
                    <a:pt x="128" y="37"/>
                  </a:cubicBezTo>
                  <a:lnTo>
                    <a:pt x="120" y="93"/>
                  </a:lnTo>
                  <a:close/>
                  <a:moveTo>
                    <a:pt x="137" y="91"/>
                  </a:moveTo>
                  <a:cubicBezTo>
                    <a:pt x="131" y="92"/>
                    <a:pt x="131" y="92"/>
                    <a:pt x="131" y="92"/>
                  </a:cubicBezTo>
                  <a:cubicBezTo>
                    <a:pt x="139" y="35"/>
                    <a:pt x="139" y="35"/>
                    <a:pt x="139" y="35"/>
                  </a:cubicBezTo>
                  <a:cubicBezTo>
                    <a:pt x="139" y="35"/>
                    <a:pt x="139" y="35"/>
                    <a:pt x="139" y="35"/>
                  </a:cubicBezTo>
                  <a:cubicBezTo>
                    <a:pt x="151" y="33"/>
                    <a:pt x="151" y="33"/>
                    <a:pt x="151" y="33"/>
                  </a:cubicBezTo>
                  <a:lnTo>
                    <a:pt x="137" y="91"/>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5" name="Freeform 99"/>
            <p:cNvSpPr>
              <a:spLocks noEditPoints="1"/>
            </p:cNvSpPr>
            <p:nvPr/>
          </p:nvSpPr>
          <p:spPr bwMode="auto">
            <a:xfrm>
              <a:off x="5570610" y="2528471"/>
              <a:ext cx="426828" cy="476250"/>
            </a:xfrm>
            <a:custGeom>
              <a:avLst/>
              <a:gdLst>
                <a:gd name="T0" fmla="*/ 134 w 201"/>
                <a:gd name="T1" fmla="*/ 90 h 224"/>
                <a:gd name="T2" fmla="*/ 143 w 201"/>
                <a:gd name="T3" fmla="*/ 72 h 224"/>
                <a:gd name="T4" fmla="*/ 108 w 201"/>
                <a:gd name="T5" fmla="*/ 47 h 224"/>
                <a:gd name="T6" fmla="*/ 69 w 201"/>
                <a:gd name="T7" fmla="*/ 224 h 224"/>
                <a:gd name="T8" fmla="*/ 168 w 201"/>
                <a:gd name="T9" fmla="*/ 66 h 224"/>
                <a:gd name="T10" fmla="*/ 149 w 201"/>
                <a:gd name="T11" fmla="*/ 90 h 224"/>
                <a:gd name="T12" fmla="*/ 74 w 201"/>
                <a:gd name="T13" fmla="*/ 169 h 224"/>
                <a:gd name="T14" fmla="*/ 66 w 201"/>
                <a:gd name="T15" fmla="*/ 177 h 224"/>
                <a:gd name="T16" fmla="*/ 55 w 201"/>
                <a:gd name="T17" fmla="*/ 175 h 224"/>
                <a:gd name="T18" fmla="*/ 58 w 201"/>
                <a:gd name="T19" fmla="*/ 170 h 224"/>
                <a:gd name="T20" fmla="*/ 62 w 201"/>
                <a:gd name="T21" fmla="*/ 172 h 224"/>
                <a:gd name="T22" fmla="*/ 68 w 201"/>
                <a:gd name="T23" fmla="*/ 167 h 224"/>
                <a:gd name="T24" fmla="*/ 68 w 201"/>
                <a:gd name="T25" fmla="*/ 164 h 224"/>
                <a:gd name="T26" fmla="*/ 65 w 201"/>
                <a:gd name="T27" fmla="*/ 164 h 224"/>
                <a:gd name="T28" fmla="*/ 56 w 201"/>
                <a:gd name="T29" fmla="*/ 169 h 224"/>
                <a:gd name="T30" fmla="*/ 49 w 201"/>
                <a:gd name="T31" fmla="*/ 167 h 224"/>
                <a:gd name="T32" fmla="*/ 47 w 201"/>
                <a:gd name="T33" fmla="*/ 158 h 224"/>
                <a:gd name="T34" fmla="*/ 59 w 201"/>
                <a:gd name="T35" fmla="*/ 150 h 224"/>
                <a:gd name="T36" fmla="*/ 65 w 201"/>
                <a:gd name="T37" fmla="*/ 154 h 224"/>
                <a:gd name="T38" fmla="*/ 60 w 201"/>
                <a:gd name="T39" fmla="*/ 157 h 224"/>
                <a:gd name="T40" fmla="*/ 54 w 201"/>
                <a:gd name="T41" fmla="*/ 158 h 224"/>
                <a:gd name="T42" fmla="*/ 53 w 201"/>
                <a:gd name="T43" fmla="*/ 163 h 224"/>
                <a:gd name="T44" fmla="*/ 58 w 201"/>
                <a:gd name="T45" fmla="*/ 161 h 224"/>
                <a:gd name="T46" fmla="*/ 68 w 201"/>
                <a:gd name="T47" fmla="*/ 158 h 224"/>
                <a:gd name="T48" fmla="*/ 74 w 201"/>
                <a:gd name="T49" fmla="*/ 164 h 224"/>
                <a:gd name="T50" fmla="*/ 86 w 201"/>
                <a:gd name="T51" fmla="*/ 147 h 224"/>
                <a:gd name="T52" fmla="*/ 83 w 201"/>
                <a:gd name="T53" fmla="*/ 161 h 224"/>
                <a:gd name="T54" fmla="*/ 67 w 201"/>
                <a:gd name="T55" fmla="*/ 138 h 224"/>
                <a:gd name="T56" fmla="*/ 98 w 201"/>
                <a:gd name="T57" fmla="*/ 146 h 224"/>
                <a:gd name="T58" fmla="*/ 113 w 201"/>
                <a:gd name="T59" fmla="*/ 131 h 224"/>
                <a:gd name="T60" fmla="*/ 80 w 201"/>
                <a:gd name="T61" fmla="*/ 124 h 224"/>
                <a:gd name="T62" fmla="*/ 100 w 201"/>
                <a:gd name="T63" fmla="*/ 136 h 224"/>
                <a:gd name="T64" fmla="*/ 113 w 201"/>
                <a:gd name="T65" fmla="*/ 131 h 224"/>
                <a:gd name="T66" fmla="*/ 115 w 201"/>
                <a:gd name="T67" fmla="*/ 129 h 224"/>
                <a:gd name="T68" fmla="*/ 110 w 201"/>
                <a:gd name="T69" fmla="*/ 94 h 224"/>
                <a:gd name="T70" fmla="*/ 104 w 201"/>
                <a:gd name="T71" fmla="*/ 109 h 224"/>
                <a:gd name="T72" fmla="*/ 117 w 201"/>
                <a:gd name="T73" fmla="*/ 103 h 224"/>
                <a:gd name="T74" fmla="*/ 111 w 201"/>
                <a:gd name="T75" fmla="*/ 116 h 224"/>
                <a:gd name="T76" fmla="*/ 126 w 201"/>
                <a:gd name="T77" fmla="*/ 110 h 224"/>
                <a:gd name="T78" fmla="*/ 190 w 201"/>
                <a:gd name="T79" fmla="*/ 1 h 224"/>
                <a:gd name="T80" fmla="*/ 174 w 201"/>
                <a:gd name="T81" fmla="*/ 21 h 224"/>
                <a:gd name="T82" fmla="*/ 195 w 201"/>
                <a:gd name="T83" fmla="*/ 47 h 224"/>
                <a:gd name="T84" fmla="*/ 178 w 201"/>
                <a:gd name="T85" fmla="*/ 65 h 224"/>
                <a:gd name="T86" fmla="*/ 166 w 201"/>
                <a:gd name="T87" fmla="*/ 63 h 224"/>
                <a:gd name="T88" fmla="*/ 142 w 201"/>
                <a:gd name="T89" fmla="*/ 82 h 224"/>
                <a:gd name="T90" fmla="*/ 161 w 201"/>
                <a:gd name="T91" fmla="*/ 58 h 224"/>
                <a:gd name="T92" fmla="*/ 182 w 201"/>
                <a:gd name="T93" fmla="*/ 60 h 224"/>
                <a:gd name="T94" fmla="*/ 190 w 201"/>
                <a:gd name="T95" fmla="*/ 52 h 224"/>
                <a:gd name="T96" fmla="*/ 170 w 201"/>
                <a:gd name="T97" fmla="*/ 17 h 224"/>
                <a:gd name="T98" fmla="*/ 190 w 201"/>
                <a:gd name="T99" fmla="*/ 1 h 224"/>
                <a:gd name="T100" fmla="*/ 80 w 201"/>
                <a:gd name="T101" fmla="*/ 145 h 224"/>
                <a:gd name="T102" fmla="*/ 75 w 201"/>
                <a:gd name="T103" fmla="*/ 143 h 224"/>
                <a:gd name="T104" fmla="*/ 76 w 201"/>
                <a:gd name="T105" fmla="*/ 14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1" h="224">
                  <a:moveTo>
                    <a:pt x="149" y="90"/>
                  </a:moveTo>
                  <a:cubicBezTo>
                    <a:pt x="145" y="95"/>
                    <a:pt x="138" y="95"/>
                    <a:pt x="134" y="90"/>
                  </a:cubicBezTo>
                  <a:cubicBezTo>
                    <a:pt x="130" y="86"/>
                    <a:pt x="130" y="79"/>
                    <a:pt x="134" y="75"/>
                  </a:cubicBezTo>
                  <a:cubicBezTo>
                    <a:pt x="136" y="73"/>
                    <a:pt x="140" y="72"/>
                    <a:pt x="143" y="72"/>
                  </a:cubicBezTo>
                  <a:cubicBezTo>
                    <a:pt x="158" y="57"/>
                    <a:pt x="158" y="57"/>
                    <a:pt x="158" y="57"/>
                  </a:cubicBezTo>
                  <a:cubicBezTo>
                    <a:pt x="108" y="47"/>
                    <a:pt x="108" y="47"/>
                    <a:pt x="108" y="47"/>
                  </a:cubicBezTo>
                  <a:cubicBezTo>
                    <a:pt x="0" y="155"/>
                    <a:pt x="0" y="155"/>
                    <a:pt x="0" y="155"/>
                  </a:cubicBezTo>
                  <a:cubicBezTo>
                    <a:pt x="69" y="224"/>
                    <a:pt x="69" y="224"/>
                    <a:pt x="69" y="224"/>
                  </a:cubicBezTo>
                  <a:cubicBezTo>
                    <a:pt x="178" y="116"/>
                    <a:pt x="178" y="116"/>
                    <a:pt x="178" y="116"/>
                  </a:cubicBezTo>
                  <a:cubicBezTo>
                    <a:pt x="168" y="66"/>
                    <a:pt x="168" y="66"/>
                    <a:pt x="168" y="66"/>
                  </a:cubicBezTo>
                  <a:cubicBezTo>
                    <a:pt x="152" y="81"/>
                    <a:pt x="152" y="81"/>
                    <a:pt x="152" y="81"/>
                  </a:cubicBezTo>
                  <a:cubicBezTo>
                    <a:pt x="153" y="85"/>
                    <a:pt x="152" y="88"/>
                    <a:pt x="149" y="90"/>
                  </a:cubicBezTo>
                  <a:close/>
                  <a:moveTo>
                    <a:pt x="74" y="164"/>
                  </a:moveTo>
                  <a:cubicBezTo>
                    <a:pt x="75" y="166"/>
                    <a:pt x="75" y="167"/>
                    <a:pt x="74" y="169"/>
                  </a:cubicBezTo>
                  <a:cubicBezTo>
                    <a:pt x="73" y="171"/>
                    <a:pt x="72" y="172"/>
                    <a:pt x="71" y="174"/>
                  </a:cubicBezTo>
                  <a:cubicBezTo>
                    <a:pt x="69" y="176"/>
                    <a:pt x="67" y="177"/>
                    <a:pt x="66" y="177"/>
                  </a:cubicBezTo>
                  <a:cubicBezTo>
                    <a:pt x="64" y="178"/>
                    <a:pt x="62" y="178"/>
                    <a:pt x="60" y="178"/>
                  </a:cubicBezTo>
                  <a:cubicBezTo>
                    <a:pt x="58" y="178"/>
                    <a:pt x="57" y="177"/>
                    <a:pt x="55" y="175"/>
                  </a:cubicBezTo>
                  <a:cubicBezTo>
                    <a:pt x="54" y="174"/>
                    <a:pt x="54" y="174"/>
                    <a:pt x="54" y="174"/>
                  </a:cubicBezTo>
                  <a:cubicBezTo>
                    <a:pt x="58" y="170"/>
                    <a:pt x="58" y="170"/>
                    <a:pt x="58" y="170"/>
                  </a:cubicBezTo>
                  <a:cubicBezTo>
                    <a:pt x="59" y="171"/>
                    <a:pt x="59" y="171"/>
                    <a:pt x="59" y="171"/>
                  </a:cubicBezTo>
                  <a:cubicBezTo>
                    <a:pt x="60" y="171"/>
                    <a:pt x="61" y="172"/>
                    <a:pt x="62" y="172"/>
                  </a:cubicBezTo>
                  <a:cubicBezTo>
                    <a:pt x="62" y="172"/>
                    <a:pt x="63" y="172"/>
                    <a:pt x="64" y="172"/>
                  </a:cubicBezTo>
                  <a:cubicBezTo>
                    <a:pt x="66" y="171"/>
                    <a:pt x="68" y="169"/>
                    <a:pt x="68" y="167"/>
                  </a:cubicBezTo>
                  <a:cubicBezTo>
                    <a:pt x="69" y="167"/>
                    <a:pt x="69" y="166"/>
                    <a:pt x="69" y="166"/>
                  </a:cubicBezTo>
                  <a:cubicBezTo>
                    <a:pt x="69" y="165"/>
                    <a:pt x="68" y="165"/>
                    <a:pt x="68" y="164"/>
                  </a:cubicBezTo>
                  <a:cubicBezTo>
                    <a:pt x="68" y="164"/>
                    <a:pt x="67" y="164"/>
                    <a:pt x="67" y="164"/>
                  </a:cubicBezTo>
                  <a:cubicBezTo>
                    <a:pt x="67" y="164"/>
                    <a:pt x="66" y="164"/>
                    <a:pt x="65" y="164"/>
                  </a:cubicBezTo>
                  <a:cubicBezTo>
                    <a:pt x="65" y="164"/>
                    <a:pt x="64" y="165"/>
                    <a:pt x="61" y="166"/>
                  </a:cubicBezTo>
                  <a:cubicBezTo>
                    <a:pt x="59" y="168"/>
                    <a:pt x="57" y="169"/>
                    <a:pt x="56" y="169"/>
                  </a:cubicBezTo>
                  <a:cubicBezTo>
                    <a:pt x="55" y="169"/>
                    <a:pt x="53" y="169"/>
                    <a:pt x="52" y="169"/>
                  </a:cubicBezTo>
                  <a:cubicBezTo>
                    <a:pt x="51" y="169"/>
                    <a:pt x="50" y="168"/>
                    <a:pt x="49" y="167"/>
                  </a:cubicBezTo>
                  <a:cubicBezTo>
                    <a:pt x="47" y="166"/>
                    <a:pt x="47" y="165"/>
                    <a:pt x="46" y="163"/>
                  </a:cubicBezTo>
                  <a:cubicBezTo>
                    <a:pt x="46" y="162"/>
                    <a:pt x="46" y="160"/>
                    <a:pt x="47" y="158"/>
                  </a:cubicBezTo>
                  <a:cubicBezTo>
                    <a:pt x="48" y="155"/>
                    <a:pt x="51" y="152"/>
                    <a:pt x="54" y="151"/>
                  </a:cubicBezTo>
                  <a:cubicBezTo>
                    <a:pt x="56" y="150"/>
                    <a:pt x="58" y="150"/>
                    <a:pt x="59" y="150"/>
                  </a:cubicBezTo>
                  <a:cubicBezTo>
                    <a:pt x="61" y="151"/>
                    <a:pt x="63" y="151"/>
                    <a:pt x="64" y="153"/>
                  </a:cubicBezTo>
                  <a:cubicBezTo>
                    <a:pt x="65" y="154"/>
                    <a:pt x="65" y="154"/>
                    <a:pt x="65" y="154"/>
                  </a:cubicBezTo>
                  <a:cubicBezTo>
                    <a:pt x="61" y="158"/>
                    <a:pt x="61" y="158"/>
                    <a:pt x="61" y="158"/>
                  </a:cubicBezTo>
                  <a:cubicBezTo>
                    <a:pt x="60" y="157"/>
                    <a:pt x="60" y="157"/>
                    <a:pt x="60" y="157"/>
                  </a:cubicBezTo>
                  <a:cubicBezTo>
                    <a:pt x="59" y="156"/>
                    <a:pt x="58" y="156"/>
                    <a:pt x="57" y="156"/>
                  </a:cubicBezTo>
                  <a:cubicBezTo>
                    <a:pt x="56" y="156"/>
                    <a:pt x="55" y="157"/>
                    <a:pt x="54" y="158"/>
                  </a:cubicBezTo>
                  <a:cubicBezTo>
                    <a:pt x="53" y="160"/>
                    <a:pt x="52" y="161"/>
                    <a:pt x="52" y="161"/>
                  </a:cubicBezTo>
                  <a:cubicBezTo>
                    <a:pt x="52" y="162"/>
                    <a:pt x="52" y="162"/>
                    <a:pt x="53" y="163"/>
                  </a:cubicBezTo>
                  <a:cubicBezTo>
                    <a:pt x="53" y="163"/>
                    <a:pt x="53" y="163"/>
                    <a:pt x="54" y="163"/>
                  </a:cubicBezTo>
                  <a:cubicBezTo>
                    <a:pt x="54" y="163"/>
                    <a:pt x="55" y="163"/>
                    <a:pt x="58" y="161"/>
                  </a:cubicBezTo>
                  <a:cubicBezTo>
                    <a:pt x="60" y="160"/>
                    <a:pt x="62" y="159"/>
                    <a:pt x="63" y="158"/>
                  </a:cubicBezTo>
                  <a:cubicBezTo>
                    <a:pt x="65" y="158"/>
                    <a:pt x="67" y="157"/>
                    <a:pt x="68" y="158"/>
                  </a:cubicBezTo>
                  <a:cubicBezTo>
                    <a:pt x="70" y="158"/>
                    <a:pt x="71" y="159"/>
                    <a:pt x="72" y="160"/>
                  </a:cubicBezTo>
                  <a:cubicBezTo>
                    <a:pt x="73" y="161"/>
                    <a:pt x="74" y="162"/>
                    <a:pt x="74" y="164"/>
                  </a:cubicBezTo>
                  <a:close/>
                  <a:moveTo>
                    <a:pt x="93" y="151"/>
                  </a:moveTo>
                  <a:cubicBezTo>
                    <a:pt x="86" y="147"/>
                    <a:pt x="86" y="147"/>
                    <a:pt x="86" y="147"/>
                  </a:cubicBezTo>
                  <a:cubicBezTo>
                    <a:pt x="80" y="153"/>
                    <a:pt x="80" y="153"/>
                    <a:pt x="80" y="153"/>
                  </a:cubicBezTo>
                  <a:cubicBezTo>
                    <a:pt x="83" y="161"/>
                    <a:pt x="83" y="161"/>
                    <a:pt x="83" y="161"/>
                  </a:cubicBezTo>
                  <a:cubicBezTo>
                    <a:pt x="79" y="165"/>
                    <a:pt x="79" y="165"/>
                    <a:pt x="79" y="165"/>
                  </a:cubicBezTo>
                  <a:cubicBezTo>
                    <a:pt x="67" y="138"/>
                    <a:pt x="67" y="138"/>
                    <a:pt x="67" y="138"/>
                  </a:cubicBezTo>
                  <a:cubicBezTo>
                    <a:pt x="70" y="134"/>
                    <a:pt x="70" y="134"/>
                    <a:pt x="70" y="134"/>
                  </a:cubicBezTo>
                  <a:cubicBezTo>
                    <a:pt x="98" y="146"/>
                    <a:pt x="98" y="146"/>
                    <a:pt x="98" y="146"/>
                  </a:cubicBezTo>
                  <a:lnTo>
                    <a:pt x="93" y="151"/>
                  </a:lnTo>
                  <a:close/>
                  <a:moveTo>
                    <a:pt x="113" y="131"/>
                  </a:moveTo>
                  <a:cubicBezTo>
                    <a:pt x="100" y="144"/>
                    <a:pt x="100" y="144"/>
                    <a:pt x="100" y="144"/>
                  </a:cubicBezTo>
                  <a:cubicBezTo>
                    <a:pt x="80" y="124"/>
                    <a:pt x="80" y="124"/>
                    <a:pt x="80" y="124"/>
                  </a:cubicBezTo>
                  <a:cubicBezTo>
                    <a:pt x="85" y="120"/>
                    <a:pt x="85" y="120"/>
                    <a:pt x="85" y="120"/>
                  </a:cubicBezTo>
                  <a:cubicBezTo>
                    <a:pt x="100" y="136"/>
                    <a:pt x="100" y="136"/>
                    <a:pt x="100" y="136"/>
                  </a:cubicBezTo>
                  <a:cubicBezTo>
                    <a:pt x="109" y="127"/>
                    <a:pt x="109" y="127"/>
                    <a:pt x="109" y="127"/>
                  </a:cubicBezTo>
                  <a:lnTo>
                    <a:pt x="113" y="131"/>
                  </a:lnTo>
                  <a:close/>
                  <a:moveTo>
                    <a:pt x="130" y="114"/>
                  </a:moveTo>
                  <a:cubicBezTo>
                    <a:pt x="115" y="129"/>
                    <a:pt x="115" y="129"/>
                    <a:pt x="115" y="129"/>
                  </a:cubicBezTo>
                  <a:cubicBezTo>
                    <a:pt x="95" y="109"/>
                    <a:pt x="95" y="109"/>
                    <a:pt x="95" y="109"/>
                  </a:cubicBezTo>
                  <a:cubicBezTo>
                    <a:pt x="110" y="94"/>
                    <a:pt x="110" y="94"/>
                    <a:pt x="110" y="94"/>
                  </a:cubicBezTo>
                  <a:cubicBezTo>
                    <a:pt x="114" y="98"/>
                    <a:pt x="114" y="98"/>
                    <a:pt x="114" y="98"/>
                  </a:cubicBezTo>
                  <a:cubicBezTo>
                    <a:pt x="104" y="109"/>
                    <a:pt x="104" y="109"/>
                    <a:pt x="104" y="109"/>
                  </a:cubicBezTo>
                  <a:cubicBezTo>
                    <a:pt x="107" y="112"/>
                    <a:pt x="107" y="112"/>
                    <a:pt x="107" y="112"/>
                  </a:cubicBezTo>
                  <a:cubicBezTo>
                    <a:pt x="117" y="103"/>
                    <a:pt x="117" y="103"/>
                    <a:pt x="117" y="103"/>
                  </a:cubicBezTo>
                  <a:cubicBezTo>
                    <a:pt x="121" y="107"/>
                    <a:pt x="121" y="107"/>
                    <a:pt x="121" y="107"/>
                  </a:cubicBezTo>
                  <a:cubicBezTo>
                    <a:pt x="111" y="116"/>
                    <a:pt x="111" y="116"/>
                    <a:pt x="111" y="116"/>
                  </a:cubicBezTo>
                  <a:cubicBezTo>
                    <a:pt x="115" y="120"/>
                    <a:pt x="115" y="120"/>
                    <a:pt x="115" y="120"/>
                  </a:cubicBezTo>
                  <a:cubicBezTo>
                    <a:pt x="126" y="110"/>
                    <a:pt x="126" y="110"/>
                    <a:pt x="126" y="110"/>
                  </a:cubicBezTo>
                  <a:lnTo>
                    <a:pt x="130" y="114"/>
                  </a:lnTo>
                  <a:close/>
                  <a:moveTo>
                    <a:pt x="190" y="1"/>
                  </a:moveTo>
                  <a:cubicBezTo>
                    <a:pt x="191" y="2"/>
                    <a:pt x="191" y="5"/>
                    <a:pt x="190" y="6"/>
                  </a:cubicBezTo>
                  <a:cubicBezTo>
                    <a:pt x="174" y="21"/>
                    <a:pt x="174" y="21"/>
                    <a:pt x="174" y="21"/>
                  </a:cubicBezTo>
                  <a:cubicBezTo>
                    <a:pt x="173" y="22"/>
                    <a:pt x="174" y="26"/>
                    <a:pt x="177" y="29"/>
                  </a:cubicBezTo>
                  <a:cubicBezTo>
                    <a:pt x="195" y="47"/>
                    <a:pt x="195" y="47"/>
                    <a:pt x="195" y="47"/>
                  </a:cubicBezTo>
                  <a:cubicBezTo>
                    <a:pt x="200" y="52"/>
                    <a:pt x="201" y="61"/>
                    <a:pt x="196" y="66"/>
                  </a:cubicBezTo>
                  <a:cubicBezTo>
                    <a:pt x="191" y="70"/>
                    <a:pt x="183" y="70"/>
                    <a:pt x="178" y="65"/>
                  </a:cubicBezTo>
                  <a:cubicBezTo>
                    <a:pt x="176" y="63"/>
                    <a:pt x="176" y="63"/>
                    <a:pt x="176" y="63"/>
                  </a:cubicBezTo>
                  <a:cubicBezTo>
                    <a:pt x="173" y="60"/>
                    <a:pt x="169" y="60"/>
                    <a:pt x="166" y="63"/>
                  </a:cubicBezTo>
                  <a:cubicBezTo>
                    <a:pt x="147" y="82"/>
                    <a:pt x="147" y="82"/>
                    <a:pt x="147" y="82"/>
                  </a:cubicBezTo>
                  <a:cubicBezTo>
                    <a:pt x="146" y="83"/>
                    <a:pt x="144" y="83"/>
                    <a:pt x="142" y="82"/>
                  </a:cubicBezTo>
                  <a:cubicBezTo>
                    <a:pt x="141" y="81"/>
                    <a:pt x="141" y="79"/>
                    <a:pt x="142" y="77"/>
                  </a:cubicBezTo>
                  <a:cubicBezTo>
                    <a:pt x="161" y="58"/>
                    <a:pt x="161" y="58"/>
                    <a:pt x="161" y="58"/>
                  </a:cubicBezTo>
                  <a:cubicBezTo>
                    <a:pt x="167" y="53"/>
                    <a:pt x="175" y="53"/>
                    <a:pt x="181" y="58"/>
                  </a:cubicBezTo>
                  <a:cubicBezTo>
                    <a:pt x="182" y="60"/>
                    <a:pt x="182" y="60"/>
                    <a:pt x="182" y="60"/>
                  </a:cubicBezTo>
                  <a:cubicBezTo>
                    <a:pt x="185" y="63"/>
                    <a:pt x="189" y="63"/>
                    <a:pt x="191" y="61"/>
                  </a:cubicBezTo>
                  <a:cubicBezTo>
                    <a:pt x="194" y="59"/>
                    <a:pt x="193" y="55"/>
                    <a:pt x="190" y="52"/>
                  </a:cubicBezTo>
                  <a:cubicBezTo>
                    <a:pt x="172" y="34"/>
                    <a:pt x="172" y="34"/>
                    <a:pt x="172" y="34"/>
                  </a:cubicBezTo>
                  <a:cubicBezTo>
                    <a:pt x="167" y="28"/>
                    <a:pt x="166" y="21"/>
                    <a:pt x="170" y="17"/>
                  </a:cubicBezTo>
                  <a:cubicBezTo>
                    <a:pt x="185" y="1"/>
                    <a:pt x="185" y="1"/>
                    <a:pt x="185" y="1"/>
                  </a:cubicBezTo>
                  <a:cubicBezTo>
                    <a:pt x="186" y="0"/>
                    <a:pt x="189" y="0"/>
                    <a:pt x="190" y="1"/>
                  </a:cubicBezTo>
                  <a:close/>
                  <a:moveTo>
                    <a:pt x="76" y="143"/>
                  </a:moveTo>
                  <a:cubicBezTo>
                    <a:pt x="80" y="145"/>
                    <a:pt x="80" y="145"/>
                    <a:pt x="80" y="145"/>
                  </a:cubicBezTo>
                  <a:cubicBezTo>
                    <a:pt x="77" y="148"/>
                    <a:pt x="77" y="148"/>
                    <a:pt x="77" y="148"/>
                  </a:cubicBezTo>
                  <a:cubicBezTo>
                    <a:pt x="75" y="143"/>
                    <a:pt x="75" y="143"/>
                    <a:pt x="75" y="143"/>
                  </a:cubicBezTo>
                  <a:cubicBezTo>
                    <a:pt x="75" y="143"/>
                    <a:pt x="75" y="142"/>
                    <a:pt x="75" y="142"/>
                  </a:cubicBezTo>
                  <a:cubicBezTo>
                    <a:pt x="75" y="142"/>
                    <a:pt x="75" y="143"/>
                    <a:pt x="76" y="143"/>
                  </a:cubicBez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sp>
          <p:nvSpPr>
            <p:cNvPr id="107" name="Freeform 8"/>
            <p:cNvSpPr>
              <a:spLocks noEditPoints="1"/>
            </p:cNvSpPr>
            <p:nvPr/>
          </p:nvSpPr>
          <p:spPr bwMode="auto">
            <a:xfrm>
              <a:off x="7914098" y="3975008"/>
              <a:ext cx="365144" cy="302420"/>
            </a:xfrm>
            <a:custGeom>
              <a:avLst/>
              <a:gdLst>
                <a:gd name="T0" fmla="*/ 103 w 207"/>
                <a:gd name="T1" fmla="*/ 7 h 171"/>
                <a:gd name="T2" fmla="*/ 103 w 207"/>
                <a:gd name="T3" fmla="*/ 16 h 171"/>
                <a:gd name="T4" fmla="*/ 108 w 207"/>
                <a:gd name="T5" fmla="*/ 65 h 171"/>
                <a:gd name="T6" fmla="*/ 110 w 207"/>
                <a:gd name="T7" fmla="*/ 58 h 171"/>
                <a:gd name="T8" fmla="*/ 107 w 207"/>
                <a:gd name="T9" fmla="*/ 51 h 171"/>
                <a:gd name="T10" fmla="*/ 100 w 207"/>
                <a:gd name="T11" fmla="*/ 51 h 171"/>
                <a:gd name="T12" fmla="*/ 104 w 207"/>
                <a:gd name="T13" fmla="*/ 66 h 171"/>
                <a:gd name="T14" fmla="*/ 108 w 207"/>
                <a:gd name="T15" fmla="*/ 65 h 171"/>
                <a:gd name="T16" fmla="*/ 78 w 207"/>
                <a:gd name="T17" fmla="*/ 54 h 171"/>
                <a:gd name="T18" fmla="*/ 76 w 207"/>
                <a:gd name="T19" fmla="*/ 59 h 171"/>
                <a:gd name="T20" fmla="*/ 78 w 207"/>
                <a:gd name="T21" fmla="*/ 54 h 171"/>
                <a:gd name="T22" fmla="*/ 184 w 207"/>
                <a:gd name="T23" fmla="*/ 80 h 171"/>
                <a:gd name="T24" fmla="*/ 156 w 207"/>
                <a:gd name="T25" fmla="*/ 171 h 171"/>
                <a:gd name="T26" fmla="*/ 50 w 207"/>
                <a:gd name="T27" fmla="*/ 61 h 171"/>
                <a:gd name="T28" fmla="*/ 23 w 207"/>
                <a:gd name="T29" fmla="*/ 80 h 171"/>
                <a:gd name="T30" fmla="*/ 33 w 207"/>
                <a:gd name="T31" fmla="*/ 15 h 171"/>
                <a:gd name="T32" fmla="*/ 103 w 207"/>
                <a:gd name="T33" fmla="*/ 20 h 171"/>
                <a:gd name="T34" fmla="*/ 166 w 207"/>
                <a:gd name="T35" fmla="*/ 12 h 171"/>
                <a:gd name="T36" fmla="*/ 94 w 207"/>
                <a:gd name="T37" fmla="*/ 71 h 171"/>
                <a:gd name="T38" fmla="*/ 108 w 207"/>
                <a:gd name="T39" fmla="*/ 71 h 171"/>
                <a:gd name="T40" fmla="*/ 114 w 207"/>
                <a:gd name="T41" fmla="*/ 67 h 171"/>
                <a:gd name="T42" fmla="*/ 116 w 207"/>
                <a:gd name="T43" fmla="*/ 58 h 171"/>
                <a:gd name="T44" fmla="*/ 112 w 207"/>
                <a:gd name="T45" fmla="*/ 48 h 171"/>
                <a:gd name="T46" fmla="*/ 104 w 207"/>
                <a:gd name="T47" fmla="*/ 45 h 171"/>
                <a:gd name="T48" fmla="*/ 94 w 207"/>
                <a:gd name="T49" fmla="*/ 71 h 171"/>
                <a:gd name="T50" fmla="*/ 72 w 207"/>
                <a:gd name="T51" fmla="*/ 71 h 171"/>
                <a:gd name="T52" fmla="*/ 82 w 207"/>
                <a:gd name="T53" fmla="*/ 64 h 171"/>
                <a:gd name="T54" fmla="*/ 91 w 207"/>
                <a:gd name="T55" fmla="*/ 71 h 171"/>
                <a:gd name="T56" fmla="*/ 75 w 207"/>
                <a:gd name="T57" fmla="*/ 45 h 171"/>
                <a:gd name="T58" fmla="*/ 141 w 207"/>
                <a:gd name="T59" fmla="*/ 75 h 171"/>
                <a:gd name="T60" fmla="*/ 65 w 207"/>
                <a:gd name="T61" fmla="*/ 81 h 171"/>
                <a:gd name="T62" fmla="*/ 141 w 207"/>
                <a:gd name="T63" fmla="*/ 75 h 171"/>
                <a:gd name="T64" fmla="*/ 140 w 207"/>
                <a:gd name="T65" fmla="*/ 59 h 171"/>
                <a:gd name="T66" fmla="*/ 131 w 207"/>
                <a:gd name="T67" fmla="*/ 55 h 171"/>
                <a:gd name="T68" fmla="*/ 126 w 207"/>
                <a:gd name="T69" fmla="*/ 52 h 171"/>
                <a:gd name="T70" fmla="*/ 130 w 207"/>
                <a:gd name="T71" fmla="*/ 50 h 171"/>
                <a:gd name="T72" fmla="*/ 135 w 207"/>
                <a:gd name="T73" fmla="*/ 54 h 171"/>
                <a:gd name="T74" fmla="*/ 140 w 207"/>
                <a:gd name="T75" fmla="*/ 54 h 171"/>
                <a:gd name="T76" fmla="*/ 139 w 207"/>
                <a:gd name="T77" fmla="*/ 49 h 171"/>
                <a:gd name="T78" fmla="*/ 126 w 207"/>
                <a:gd name="T79" fmla="*/ 46 h 171"/>
                <a:gd name="T80" fmla="*/ 121 w 207"/>
                <a:gd name="T81" fmla="*/ 53 h 171"/>
                <a:gd name="T82" fmla="*/ 125 w 207"/>
                <a:gd name="T83" fmla="*/ 59 h 171"/>
                <a:gd name="T84" fmla="*/ 134 w 207"/>
                <a:gd name="T85" fmla="*/ 62 h 171"/>
                <a:gd name="T86" fmla="*/ 135 w 207"/>
                <a:gd name="T87" fmla="*/ 64 h 171"/>
                <a:gd name="T88" fmla="*/ 134 w 207"/>
                <a:gd name="T89" fmla="*/ 66 h 171"/>
                <a:gd name="T90" fmla="*/ 126 w 207"/>
                <a:gd name="T91" fmla="*/ 64 h 171"/>
                <a:gd name="T92" fmla="*/ 125 w 207"/>
                <a:gd name="T93" fmla="*/ 61 h 171"/>
                <a:gd name="T94" fmla="*/ 120 w 207"/>
                <a:gd name="T95" fmla="*/ 62 h 171"/>
                <a:gd name="T96" fmla="*/ 125 w 207"/>
                <a:gd name="T97" fmla="*/ 71 h 171"/>
                <a:gd name="T98" fmla="*/ 136 w 207"/>
                <a:gd name="T99" fmla="*/ 71 h 171"/>
                <a:gd name="T100" fmla="*/ 141 w 207"/>
                <a:gd name="T101"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71">
                  <a:moveTo>
                    <a:pt x="73" y="1"/>
                  </a:moveTo>
                  <a:cubicBezTo>
                    <a:pt x="82" y="5"/>
                    <a:pt x="92" y="7"/>
                    <a:pt x="103" y="7"/>
                  </a:cubicBezTo>
                  <a:cubicBezTo>
                    <a:pt x="114" y="7"/>
                    <a:pt x="125" y="5"/>
                    <a:pt x="134" y="1"/>
                  </a:cubicBezTo>
                  <a:cubicBezTo>
                    <a:pt x="126" y="11"/>
                    <a:pt x="115" y="16"/>
                    <a:pt x="103" y="16"/>
                  </a:cubicBezTo>
                  <a:cubicBezTo>
                    <a:pt x="92" y="16"/>
                    <a:pt x="80" y="11"/>
                    <a:pt x="73" y="1"/>
                  </a:cubicBezTo>
                  <a:close/>
                  <a:moveTo>
                    <a:pt x="108" y="65"/>
                  </a:moveTo>
                  <a:cubicBezTo>
                    <a:pt x="109" y="64"/>
                    <a:pt x="110" y="63"/>
                    <a:pt x="110" y="62"/>
                  </a:cubicBezTo>
                  <a:cubicBezTo>
                    <a:pt x="110" y="61"/>
                    <a:pt x="110" y="60"/>
                    <a:pt x="110" y="58"/>
                  </a:cubicBezTo>
                  <a:cubicBezTo>
                    <a:pt x="110" y="56"/>
                    <a:pt x="110" y="54"/>
                    <a:pt x="109" y="53"/>
                  </a:cubicBezTo>
                  <a:cubicBezTo>
                    <a:pt x="109" y="52"/>
                    <a:pt x="108" y="51"/>
                    <a:pt x="107" y="51"/>
                  </a:cubicBezTo>
                  <a:cubicBezTo>
                    <a:pt x="107" y="51"/>
                    <a:pt x="106" y="51"/>
                    <a:pt x="104" y="51"/>
                  </a:cubicBezTo>
                  <a:cubicBezTo>
                    <a:pt x="100" y="51"/>
                    <a:pt x="100" y="51"/>
                    <a:pt x="100" y="51"/>
                  </a:cubicBezTo>
                  <a:cubicBezTo>
                    <a:pt x="100" y="66"/>
                    <a:pt x="100" y="66"/>
                    <a:pt x="100" y="66"/>
                  </a:cubicBezTo>
                  <a:cubicBezTo>
                    <a:pt x="104" y="66"/>
                    <a:pt x="104" y="66"/>
                    <a:pt x="104" y="66"/>
                  </a:cubicBezTo>
                  <a:cubicBezTo>
                    <a:pt x="105" y="66"/>
                    <a:pt x="106" y="66"/>
                    <a:pt x="107" y="65"/>
                  </a:cubicBezTo>
                  <a:cubicBezTo>
                    <a:pt x="108" y="65"/>
                    <a:pt x="108" y="65"/>
                    <a:pt x="108" y="65"/>
                  </a:cubicBezTo>
                  <a:close/>
                  <a:moveTo>
                    <a:pt x="78" y="54"/>
                  </a:moveTo>
                  <a:cubicBezTo>
                    <a:pt x="78" y="54"/>
                    <a:pt x="78" y="54"/>
                    <a:pt x="78" y="54"/>
                  </a:cubicBezTo>
                  <a:cubicBezTo>
                    <a:pt x="78" y="54"/>
                    <a:pt x="78" y="54"/>
                    <a:pt x="78" y="54"/>
                  </a:cubicBezTo>
                  <a:cubicBezTo>
                    <a:pt x="76" y="59"/>
                    <a:pt x="76" y="59"/>
                    <a:pt x="76" y="59"/>
                  </a:cubicBezTo>
                  <a:cubicBezTo>
                    <a:pt x="80" y="59"/>
                    <a:pt x="80" y="59"/>
                    <a:pt x="80" y="59"/>
                  </a:cubicBezTo>
                  <a:lnTo>
                    <a:pt x="78" y="54"/>
                  </a:lnTo>
                  <a:close/>
                  <a:moveTo>
                    <a:pt x="207" y="49"/>
                  </a:moveTo>
                  <a:cubicBezTo>
                    <a:pt x="184" y="80"/>
                    <a:pt x="184" y="80"/>
                    <a:pt x="184" y="80"/>
                  </a:cubicBezTo>
                  <a:cubicBezTo>
                    <a:pt x="156" y="61"/>
                    <a:pt x="156" y="61"/>
                    <a:pt x="156" y="61"/>
                  </a:cubicBezTo>
                  <a:cubicBezTo>
                    <a:pt x="156" y="171"/>
                    <a:pt x="156" y="171"/>
                    <a:pt x="156" y="171"/>
                  </a:cubicBezTo>
                  <a:cubicBezTo>
                    <a:pt x="50" y="171"/>
                    <a:pt x="50" y="171"/>
                    <a:pt x="50" y="171"/>
                  </a:cubicBezTo>
                  <a:cubicBezTo>
                    <a:pt x="50" y="61"/>
                    <a:pt x="50" y="61"/>
                    <a:pt x="50" y="61"/>
                  </a:cubicBezTo>
                  <a:cubicBezTo>
                    <a:pt x="23" y="80"/>
                    <a:pt x="23" y="80"/>
                    <a:pt x="23" y="80"/>
                  </a:cubicBezTo>
                  <a:cubicBezTo>
                    <a:pt x="23" y="80"/>
                    <a:pt x="23" y="80"/>
                    <a:pt x="23" y="80"/>
                  </a:cubicBezTo>
                  <a:cubicBezTo>
                    <a:pt x="0" y="49"/>
                    <a:pt x="0" y="49"/>
                    <a:pt x="0" y="49"/>
                  </a:cubicBezTo>
                  <a:cubicBezTo>
                    <a:pt x="33" y="15"/>
                    <a:pt x="33" y="15"/>
                    <a:pt x="33" y="15"/>
                  </a:cubicBezTo>
                  <a:cubicBezTo>
                    <a:pt x="68" y="0"/>
                    <a:pt x="68" y="0"/>
                    <a:pt x="68" y="0"/>
                  </a:cubicBezTo>
                  <a:cubicBezTo>
                    <a:pt x="76" y="12"/>
                    <a:pt x="89" y="20"/>
                    <a:pt x="103" y="20"/>
                  </a:cubicBezTo>
                  <a:cubicBezTo>
                    <a:pt x="118" y="20"/>
                    <a:pt x="131" y="12"/>
                    <a:pt x="139" y="0"/>
                  </a:cubicBezTo>
                  <a:cubicBezTo>
                    <a:pt x="166" y="12"/>
                    <a:pt x="166" y="12"/>
                    <a:pt x="166" y="12"/>
                  </a:cubicBezTo>
                  <a:lnTo>
                    <a:pt x="207" y="49"/>
                  </a:lnTo>
                  <a:close/>
                  <a:moveTo>
                    <a:pt x="94" y="71"/>
                  </a:moveTo>
                  <a:cubicBezTo>
                    <a:pt x="104" y="71"/>
                    <a:pt x="104" y="71"/>
                    <a:pt x="104" y="71"/>
                  </a:cubicBezTo>
                  <a:cubicBezTo>
                    <a:pt x="106" y="71"/>
                    <a:pt x="107" y="71"/>
                    <a:pt x="108" y="71"/>
                  </a:cubicBezTo>
                  <a:cubicBezTo>
                    <a:pt x="109" y="70"/>
                    <a:pt x="110" y="70"/>
                    <a:pt x="111" y="69"/>
                  </a:cubicBezTo>
                  <a:cubicBezTo>
                    <a:pt x="112" y="69"/>
                    <a:pt x="113" y="68"/>
                    <a:pt x="114" y="67"/>
                  </a:cubicBezTo>
                  <a:cubicBezTo>
                    <a:pt x="115" y="66"/>
                    <a:pt x="115" y="65"/>
                    <a:pt x="116" y="63"/>
                  </a:cubicBezTo>
                  <a:cubicBezTo>
                    <a:pt x="116" y="62"/>
                    <a:pt x="116" y="60"/>
                    <a:pt x="116" y="58"/>
                  </a:cubicBezTo>
                  <a:cubicBezTo>
                    <a:pt x="116" y="56"/>
                    <a:pt x="116" y="54"/>
                    <a:pt x="115" y="52"/>
                  </a:cubicBezTo>
                  <a:cubicBezTo>
                    <a:pt x="115" y="50"/>
                    <a:pt x="114" y="49"/>
                    <a:pt x="112" y="48"/>
                  </a:cubicBezTo>
                  <a:cubicBezTo>
                    <a:pt x="111" y="47"/>
                    <a:pt x="110" y="46"/>
                    <a:pt x="108" y="46"/>
                  </a:cubicBezTo>
                  <a:cubicBezTo>
                    <a:pt x="107" y="45"/>
                    <a:pt x="106" y="45"/>
                    <a:pt x="104" y="45"/>
                  </a:cubicBezTo>
                  <a:cubicBezTo>
                    <a:pt x="94" y="45"/>
                    <a:pt x="94" y="45"/>
                    <a:pt x="94" y="45"/>
                  </a:cubicBezTo>
                  <a:lnTo>
                    <a:pt x="94" y="71"/>
                  </a:lnTo>
                  <a:close/>
                  <a:moveTo>
                    <a:pt x="65" y="71"/>
                  </a:moveTo>
                  <a:cubicBezTo>
                    <a:pt x="72" y="71"/>
                    <a:pt x="72" y="71"/>
                    <a:pt x="72" y="71"/>
                  </a:cubicBezTo>
                  <a:cubicBezTo>
                    <a:pt x="74" y="64"/>
                    <a:pt x="74" y="64"/>
                    <a:pt x="74" y="64"/>
                  </a:cubicBezTo>
                  <a:cubicBezTo>
                    <a:pt x="82" y="64"/>
                    <a:pt x="82" y="64"/>
                    <a:pt x="82" y="64"/>
                  </a:cubicBezTo>
                  <a:cubicBezTo>
                    <a:pt x="85" y="71"/>
                    <a:pt x="85" y="71"/>
                    <a:pt x="85" y="71"/>
                  </a:cubicBezTo>
                  <a:cubicBezTo>
                    <a:pt x="91" y="71"/>
                    <a:pt x="91" y="71"/>
                    <a:pt x="91" y="71"/>
                  </a:cubicBezTo>
                  <a:cubicBezTo>
                    <a:pt x="80" y="45"/>
                    <a:pt x="80" y="45"/>
                    <a:pt x="80" y="45"/>
                  </a:cubicBezTo>
                  <a:cubicBezTo>
                    <a:pt x="75" y="45"/>
                    <a:pt x="75" y="45"/>
                    <a:pt x="75" y="45"/>
                  </a:cubicBezTo>
                  <a:lnTo>
                    <a:pt x="65" y="71"/>
                  </a:lnTo>
                  <a:close/>
                  <a:moveTo>
                    <a:pt x="141" y="75"/>
                  </a:moveTo>
                  <a:cubicBezTo>
                    <a:pt x="65" y="75"/>
                    <a:pt x="65" y="75"/>
                    <a:pt x="65" y="75"/>
                  </a:cubicBezTo>
                  <a:cubicBezTo>
                    <a:pt x="65" y="81"/>
                    <a:pt x="65" y="81"/>
                    <a:pt x="65" y="81"/>
                  </a:cubicBezTo>
                  <a:cubicBezTo>
                    <a:pt x="141" y="81"/>
                    <a:pt x="141" y="81"/>
                    <a:pt x="141" y="81"/>
                  </a:cubicBezTo>
                  <a:lnTo>
                    <a:pt x="141" y="75"/>
                  </a:lnTo>
                  <a:close/>
                  <a:moveTo>
                    <a:pt x="141" y="63"/>
                  </a:moveTo>
                  <a:cubicBezTo>
                    <a:pt x="141" y="62"/>
                    <a:pt x="141" y="60"/>
                    <a:pt x="140" y="59"/>
                  </a:cubicBezTo>
                  <a:cubicBezTo>
                    <a:pt x="139" y="58"/>
                    <a:pt x="138" y="57"/>
                    <a:pt x="136" y="56"/>
                  </a:cubicBezTo>
                  <a:cubicBezTo>
                    <a:pt x="135" y="56"/>
                    <a:pt x="134" y="55"/>
                    <a:pt x="131" y="55"/>
                  </a:cubicBezTo>
                  <a:cubicBezTo>
                    <a:pt x="128" y="54"/>
                    <a:pt x="127" y="54"/>
                    <a:pt x="127" y="53"/>
                  </a:cubicBezTo>
                  <a:cubicBezTo>
                    <a:pt x="127" y="53"/>
                    <a:pt x="126" y="53"/>
                    <a:pt x="126" y="52"/>
                  </a:cubicBezTo>
                  <a:cubicBezTo>
                    <a:pt x="126" y="52"/>
                    <a:pt x="127" y="52"/>
                    <a:pt x="127" y="51"/>
                  </a:cubicBezTo>
                  <a:cubicBezTo>
                    <a:pt x="128" y="51"/>
                    <a:pt x="128" y="50"/>
                    <a:pt x="130" y="50"/>
                  </a:cubicBezTo>
                  <a:cubicBezTo>
                    <a:pt x="132" y="50"/>
                    <a:pt x="133" y="51"/>
                    <a:pt x="134" y="51"/>
                  </a:cubicBezTo>
                  <a:cubicBezTo>
                    <a:pt x="134" y="52"/>
                    <a:pt x="135" y="52"/>
                    <a:pt x="135" y="54"/>
                  </a:cubicBezTo>
                  <a:cubicBezTo>
                    <a:pt x="135" y="55"/>
                    <a:pt x="135" y="55"/>
                    <a:pt x="135" y="55"/>
                  </a:cubicBezTo>
                  <a:cubicBezTo>
                    <a:pt x="140" y="54"/>
                    <a:pt x="140" y="54"/>
                    <a:pt x="140" y="54"/>
                  </a:cubicBezTo>
                  <a:cubicBezTo>
                    <a:pt x="140" y="53"/>
                    <a:pt x="140" y="53"/>
                    <a:pt x="140" y="53"/>
                  </a:cubicBezTo>
                  <a:cubicBezTo>
                    <a:pt x="140" y="52"/>
                    <a:pt x="140" y="50"/>
                    <a:pt x="139" y="49"/>
                  </a:cubicBezTo>
                  <a:cubicBezTo>
                    <a:pt x="138" y="47"/>
                    <a:pt x="137" y="47"/>
                    <a:pt x="135" y="46"/>
                  </a:cubicBezTo>
                  <a:cubicBezTo>
                    <a:pt x="133" y="45"/>
                    <a:pt x="129" y="45"/>
                    <a:pt x="126" y="46"/>
                  </a:cubicBezTo>
                  <a:cubicBezTo>
                    <a:pt x="124" y="46"/>
                    <a:pt x="123" y="47"/>
                    <a:pt x="122" y="49"/>
                  </a:cubicBezTo>
                  <a:cubicBezTo>
                    <a:pt x="121" y="50"/>
                    <a:pt x="121" y="51"/>
                    <a:pt x="121" y="53"/>
                  </a:cubicBezTo>
                  <a:cubicBezTo>
                    <a:pt x="121" y="54"/>
                    <a:pt x="121" y="55"/>
                    <a:pt x="122" y="56"/>
                  </a:cubicBezTo>
                  <a:cubicBezTo>
                    <a:pt x="122" y="57"/>
                    <a:pt x="123" y="58"/>
                    <a:pt x="125" y="59"/>
                  </a:cubicBezTo>
                  <a:cubicBezTo>
                    <a:pt x="126" y="59"/>
                    <a:pt x="127" y="60"/>
                    <a:pt x="130" y="60"/>
                  </a:cubicBezTo>
                  <a:cubicBezTo>
                    <a:pt x="132" y="61"/>
                    <a:pt x="133" y="61"/>
                    <a:pt x="134" y="62"/>
                  </a:cubicBezTo>
                  <a:cubicBezTo>
                    <a:pt x="134" y="62"/>
                    <a:pt x="135" y="62"/>
                    <a:pt x="135" y="62"/>
                  </a:cubicBezTo>
                  <a:cubicBezTo>
                    <a:pt x="135" y="63"/>
                    <a:pt x="135" y="63"/>
                    <a:pt x="135" y="64"/>
                  </a:cubicBezTo>
                  <a:cubicBezTo>
                    <a:pt x="135" y="64"/>
                    <a:pt x="135" y="64"/>
                    <a:pt x="135" y="65"/>
                  </a:cubicBezTo>
                  <a:cubicBezTo>
                    <a:pt x="135" y="65"/>
                    <a:pt x="134" y="65"/>
                    <a:pt x="134" y="66"/>
                  </a:cubicBezTo>
                  <a:cubicBezTo>
                    <a:pt x="132" y="66"/>
                    <a:pt x="130" y="66"/>
                    <a:pt x="128" y="66"/>
                  </a:cubicBezTo>
                  <a:cubicBezTo>
                    <a:pt x="127" y="65"/>
                    <a:pt x="127" y="65"/>
                    <a:pt x="126" y="64"/>
                  </a:cubicBezTo>
                  <a:cubicBezTo>
                    <a:pt x="126" y="64"/>
                    <a:pt x="126" y="63"/>
                    <a:pt x="125" y="62"/>
                  </a:cubicBezTo>
                  <a:cubicBezTo>
                    <a:pt x="125" y="61"/>
                    <a:pt x="125" y="61"/>
                    <a:pt x="125" y="61"/>
                  </a:cubicBezTo>
                  <a:cubicBezTo>
                    <a:pt x="120" y="61"/>
                    <a:pt x="120" y="61"/>
                    <a:pt x="120" y="61"/>
                  </a:cubicBezTo>
                  <a:cubicBezTo>
                    <a:pt x="120" y="62"/>
                    <a:pt x="120" y="62"/>
                    <a:pt x="120" y="62"/>
                  </a:cubicBezTo>
                  <a:cubicBezTo>
                    <a:pt x="120" y="64"/>
                    <a:pt x="120" y="66"/>
                    <a:pt x="121" y="67"/>
                  </a:cubicBezTo>
                  <a:cubicBezTo>
                    <a:pt x="122" y="69"/>
                    <a:pt x="124" y="70"/>
                    <a:pt x="125" y="71"/>
                  </a:cubicBezTo>
                  <a:cubicBezTo>
                    <a:pt x="127" y="71"/>
                    <a:pt x="129" y="72"/>
                    <a:pt x="131" y="72"/>
                  </a:cubicBezTo>
                  <a:cubicBezTo>
                    <a:pt x="133" y="72"/>
                    <a:pt x="135" y="71"/>
                    <a:pt x="136" y="71"/>
                  </a:cubicBezTo>
                  <a:cubicBezTo>
                    <a:pt x="138" y="70"/>
                    <a:pt x="139" y="69"/>
                    <a:pt x="140" y="67"/>
                  </a:cubicBezTo>
                  <a:cubicBezTo>
                    <a:pt x="141" y="66"/>
                    <a:pt x="141" y="65"/>
                    <a:pt x="141" y="63"/>
                  </a:cubicBez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pic>
        <p:nvPicPr>
          <p:cNvPr id="6" name="Yanni - 和兰花在一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07739" y="-1230312"/>
            <a:ext cx="609600" cy="609600"/>
          </a:xfrm>
          <a:prstGeom prst="rect">
            <a:avLst/>
          </a:prstGeom>
        </p:spPr>
      </p:pic>
    </p:spTree>
    <p:extLst>
      <p:ext uri="{BB962C8B-B14F-4D97-AF65-F5344CB8AC3E}">
        <p14:creationId xmlns:p14="http://schemas.microsoft.com/office/powerpoint/2010/main" val="139069903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10" name="Rectangle 9"/>
          <p:cNvSpPr/>
          <p:nvPr/>
        </p:nvSpPr>
        <p:spPr>
          <a:xfrm>
            <a:off x="2573730" y="1364575"/>
            <a:ext cx="1152000" cy="900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800">
              <a:solidFill>
                <a:schemeClr val="bg2"/>
              </a:solidFill>
              <a:cs typeface="+mn-ea"/>
              <a:sym typeface="+mn-lt"/>
            </a:endParaRPr>
          </a:p>
        </p:txBody>
      </p:sp>
      <p:sp>
        <p:nvSpPr>
          <p:cNvPr id="11" name="Rectangle 10"/>
          <p:cNvSpPr/>
          <p:nvPr/>
        </p:nvSpPr>
        <p:spPr>
          <a:xfrm>
            <a:off x="3736424" y="1364575"/>
            <a:ext cx="1152000" cy="900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800">
              <a:solidFill>
                <a:schemeClr val="bg2"/>
              </a:solidFill>
              <a:cs typeface="+mn-ea"/>
              <a:sym typeface="+mn-lt"/>
            </a:endParaRPr>
          </a:p>
        </p:txBody>
      </p:sp>
      <p:sp>
        <p:nvSpPr>
          <p:cNvPr id="12" name="Rectangle 11"/>
          <p:cNvSpPr/>
          <p:nvPr/>
        </p:nvSpPr>
        <p:spPr>
          <a:xfrm>
            <a:off x="4910170" y="1364575"/>
            <a:ext cx="1152000" cy="9009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800">
              <a:solidFill>
                <a:schemeClr val="bg2"/>
              </a:solidFill>
              <a:cs typeface="+mn-ea"/>
              <a:sym typeface="+mn-lt"/>
            </a:endParaRPr>
          </a:p>
        </p:txBody>
      </p:sp>
      <p:sp>
        <p:nvSpPr>
          <p:cNvPr id="13" name="Rectangle 12"/>
          <p:cNvSpPr/>
          <p:nvPr/>
        </p:nvSpPr>
        <p:spPr>
          <a:xfrm>
            <a:off x="6065411" y="1364575"/>
            <a:ext cx="1152000" cy="9009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800">
              <a:solidFill>
                <a:schemeClr val="bg2"/>
              </a:solidFill>
              <a:cs typeface="+mn-ea"/>
              <a:sym typeface="+mn-lt"/>
            </a:endParaRPr>
          </a:p>
        </p:txBody>
      </p:sp>
      <p:sp>
        <p:nvSpPr>
          <p:cNvPr id="14" name="TextBox 13"/>
          <p:cNvSpPr txBox="1"/>
          <p:nvPr/>
        </p:nvSpPr>
        <p:spPr>
          <a:xfrm>
            <a:off x="2573150" y="1364575"/>
            <a:ext cx="1152000" cy="238527"/>
          </a:xfrm>
          <a:prstGeom prst="rect">
            <a:avLst/>
          </a:prstGeom>
          <a:solidFill>
            <a:schemeClr val="accent1">
              <a:lumMod val="75000"/>
            </a:schemeClr>
          </a:solidFill>
        </p:spPr>
        <p:txBody>
          <a:bodyPr wrap="square" lIns="68580" tIns="34290" rIns="68580" bIns="34290" rtlCol="0">
            <a:spAutoFit/>
          </a:bodyPr>
          <a:lstStyle/>
          <a:p>
            <a:pPr algn="ctr"/>
            <a:r>
              <a:rPr lang="zh-CN" altLang="en-US" sz="1100" b="1" dirty="0" smtClean="0">
                <a:solidFill>
                  <a:schemeClr val="bg2"/>
                </a:solidFill>
                <a:cs typeface="+mn-ea"/>
                <a:sym typeface="+mn-lt"/>
              </a:rPr>
              <a:t>点击输入标题</a:t>
            </a:r>
            <a:endParaRPr lang="en-US" sz="1100" b="1" dirty="0">
              <a:solidFill>
                <a:schemeClr val="bg2"/>
              </a:solidFill>
              <a:cs typeface="+mn-ea"/>
              <a:sym typeface="+mn-lt"/>
            </a:endParaRPr>
          </a:p>
        </p:txBody>
      </p:sp>
      <p:sp>
        <p:nvSpPr>
          <p:cNvPr id="15" name="TextBox 14"/>
          <p:cNvSpPr txBox="1"/>
          <p:nvPr/>
        </p:nvSpPr>
        <p:spPr>
          <a:xfrm>
            <a:off x="3735844" y="1364575"/>
            <a:ext cx="1152000" cy="238527"/>
          </a:xfrm>
          <a:prstGeom prst="rect">
            <a:avLst/>
          </a:prstGeom>
          <a:solidFill>
            <a:schemeClr val="accent2">
              <a:lumMod val="75000"/>
            </a:schemeClr>
          </a:solidFill>
        </p:spPr>
        <p:txBody>
          <a:bodyPr wrap="square" lIns="68580" tIns="34290" rIns="68580" bIns="34290" rtlCol="0">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16" name="TextBox 15"/>
          <p:cNvSpPr txBox="1"/>
          <p:nvPr/>
        </p:nvSpPr>
        <p:spPr>
          <a:xfrm>
            <a:off x="4909590" y="1364575"/>
            <a:ext cx="1152000" cy="238527"/>
          </a:xfrm>
          <a:prstGeom prst="rect">
            <a:avLst/>
          </a:prstGeom>
          <a:solidFill>
            <a:schemeClr val="accent3">
              <a:lumMod val="75000"/>
            </a:schemeClr>
          </a:solidFill>
        </p:spPr>
        <p:txBody>
          <a:bodyPr wrap="square" lIns="68580" tIns="34290" rIns="68580" bIns="34290" rtlCol="0">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17" name="TextBox 16"/>
          <p:cNvSpPr txBox="1"/>
          <p:nvPr/>
        </p:nvSpPr>
        <p:spPr>
          <a:xfrm>
            <a:off x="6064831" y="1364575"/>
            <a:ext cx="1152000" cy="238527"/>
          </a:xfrm>
          <a:prstGeom prst="rect">
            <a:avLst/>
          </a:prstGeom>
          <a:solidFill>
            <a:schemeClr val="accent4">
              <a:lumMod val="75000"/>
            </a:schemeClr>
          </a:solidFill>
        </p:spPr>
        <p:txBody>
          <a:bodyPr wrap="square" lIns="68580" tIns="34290" rIns="68580" bIns="34290" rtlCol="0">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18" name="Rectangle 17"/>
          <p:cNvSpPr/>
          <p:nvPr/>
        </p:nvSpPr>
        <p:spPr>
          <a:xfrm>
            <a:off x="431016" y="3009578"/>
            <a:ext cx="7945403" cy="364164"/>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a:cs typeface="+mn-ea"/>
              <a:sym typeface="+mn-lt"/>
            </a:endParaRPr>
          </a:p>
        </p:txBody>
      </p:sp>
      <p:sp>
        <p:nvSpPr>
          <p:cNvPr id="19" name="Rectangle 18"/>
          <p:cNvSpPr/>
          <p:nvPr/>
        </p:nvSpPr>
        <p:spPr>
          <a:xfrm>
            <a:off x="431016" y="2269707"/>
            <a:ext cx="7945403" cy="364164"/>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a:cs typeface="+mn-ea"/>
              <a:sym typeface="+mn-lt"/>
            </a:endParaRPr>
          </a:p>
        </p:txBody>
      </p:sp>
      <p:sp>
        <p:nvSpPr>
          <p:cNvPr id="20" name="Rectangle 19"/>
          <p:cNvSpPr/>
          <p:nvPr/>
        </p:nvSpPr>
        <p:spPr>
          <a:xfrm>
            <a:off x="431016" y="3739803"/>
            <a:ext cx="7945403" cy="364164"/>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a:cs typeface="+mn-ea"/>
              <a:sym typeface="+mn-lt"/>
            </a:endParaRPr>
          </a:p>
        </p:txBody>
      </p:sp>
      <p:cxnSp>
        <p:nvCxnSpPr>
          <p:cNvPr id="21" name="Straight Connector 20"/>
          <p:cNvCxnSpPr/>
          <p:nvPr/>
        </p:nvCxnSpPr>
        <p:spPr>
          <a:xfrm>
            <a:off x="3736953" y="1353473"/>
            <a:ext cx="0" cy="317919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02957" y="1353473"/>
            <a:ext cx="0" cy="317919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70404" y="1353473"/>
            <a:ext cx="0" cy="317919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1479" y="1888240"/>
            <a:ext cx="2085447" cy="253916"/>
          </a:xfrm>
          <a:prstGeom prst="rect">
            <a:avLst/>
          </a:prstGeom>
          <a:noFill/>
        </p:spPr>
        <p:txBody>
          <a:bodyPr wrap="square" lIns="68580" tIns="34290" rIns="68580" bIns="34290" rtlCol="0">
            <a:spAutoFit/>
          </a:bodyPr>
          <a:lstStyle/>
          <a:p>
            <a:pPr algn="ctr"/>
            <a:r>
              <a:rPr lang="zh-CN" altLang="en-US" sz="1200" b="1" dirty="0" smtClean="0">
                <a:cs typeface="+mn-ea"/>
                <a:sym typeface="+mn-lt"/>
              </a:rPr>
              <a:t>点击输入标题</a:t>
            </a:r>
            <a:endParaRPr lang="en-US" sz="1200" b="1" dirty="0">
              <a:cs typeface="+mn-ea"/>
              <a:sym typeface="+mn-lt"/>
            </a:endParaRPr>
          </a:p>
        </p:txBody>
      </p:sp>
      <p:cxnSp>
        <p:nvCxnSpPr>
          <p:cNvPr id="25" name="Straight Connector 24"/>
          <p:cNvCxnSpPr/>
          <p:nvPr/>
        </p:nvCxnSpPr>
        <p:spPr>
          <a:xfrm>
            <a:off x="6067744" y="1353473"/>
            <a:ext cx="0" cy="317919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1479" y="2314953"/>
            <a:ext cx="2085447" cy="238575"/>
          </a:xfrm>
          <a:prstGeom prst="rect">
            <a:avLst/>
          </a:prstGeom>
          <a:noFill/>
        </p:spPr>
        <p:txBody>
          <a:bodyPr wrap="square" lIns="68580" tIns="34290" rIns="68580" bIns="34290" rtlCol="0">
            <a:spAutoFit/>
          </a:bodyPr>
          <a:lstStyle/>
          <a:p>
            <a:pPr algn="ctr"/>
            <a:r>
              <a:rPr lang="zh-CN" altLang="en-US" sz="1100" dirty="0" smtClean="0">
                <a:solidFill>
                  <a:schemeClr val="tx1">
                    <a:lumMod val="65000"/>
                    <a:lumOff val="35000"/>
                  </a:schemeClr>
                </a:solidFill>
                <a:cs typeface="+mn-ea"/>
                <a:sym typeface="+mn-lt"/>
              </a:rPr>
              <a:t>点击输入标题</a:t>
            </a:r>
            <a:endParaRPr lang="en-US" sz="1100" dirty="0">
              <a:solidFill>
                <a:schemeClr val="tx1">
                  <a:lumMod val="65000"/>
                  <a:lumOff val="35000"/>
                </a:schemeClr>
              </a:solidFill>
              <a:cs typeface="+mn-ea"/>
              <a:sym typeface="+mn-lt"/>
            </a:endParaRPr>
          </a:p>
        </p:txBody>
      </p:sp>
      <p:sp>
        <p:nvSpPr>
          <p:cNvPr id="27" name="TextBox 26"/>
          <p:cNvSpPr txBox="1"/>
          <p:nvPr/>
        </p:nvSpPr>
        <p:spPr>
          <a:xfrm>
            <a:off x="411479" y="2680940"/>
            <a:ext cx="2085447" cy="238575"/>
          </a:xfrm>
          <a:prstGeom prst="rect">
            <a:avLst/>
          </a:prstGeom>
          <a:noFill/>
        </p:spPr>
        <p:txBody>
          <a:bodyPr wrap="square" lIns="68580" tIns="34290" rIns="68580" bIns="34290" rtlCol="0">
            <a:spAutoFit/>
          </a:bodyPr>
          <a:lstStyle/>
          <a:p>
            <a:pPr algn="ctr"/>
            <a:r>
              <a:rPr lang="zh-CN" altLang="en-US" sz="1100" dirty="0" smtClean="0">
                <a:solidFill>
                  <a:schemeClr val="tx1">
                    <a:lumMod val="65000"/>
                    <a:lumOff val="35000"/>
                  </a:schemeClr>
                </a:solidFill>
                <a:cs typeface="+mn-ea"/>
                <a:sym typeface="+mn-lt"/>
              </a:rPr>
              <a:t>点击输入标题</a:t>
            </a:r>
            <a:endParaRPr lang="en-US" sz="1100" dirty="0">
              <a:solidFill>
                <a:schemeClr val="tx1">
                  <a:lumMod val="65000"/>
                  <a:lumOff val="35000"/>
                </a:schemeClr>
              </a:solidFill>
              <a:cs typeface="+mn-ea"/>
              <a:sym typeface="+mn-lt"/>
            </a:endParaRPr>
          </a:p>
        </p:txBody>
      </p:sp>
      <p:sp>
        <p:nvSpPr>
          <p:cNvPr id="28" name="TextBox 27"/>
          <p:cNvSpPr txBox="1"/>
          <p:nvPr/>
        </p:nvSpPr>
        <p:spPr>
          <a:xfrm>
            <a:off x="411479" y="3054824"/>
            <a:ext cx="2085447" cy="238575"/>
          </a:xfrm>
          <a:prstGeom prst="rect">
            <a:avLst/>
          </a:prstGeom>
          <a:noFill/>
        </p:spPr>
        <p:txBody>
          <a:bodyPr wrap="square" lIns="68580" tIns="34290" rIns="68580" bIns="34290" rtlCol="0">
            <a:spAutoFit/>
          </a:bodyPr>
          <a:lstStyle/>
          <a:p>
            <a:pPr algn="ctr"/>
            <a:r>
              <a:rPr lang="zh-CN" altLang="en-US" sz="1100" dirty="0">
                <a:solidFill>
                  <a:schemeClr val="tx1">
                    <a:lumMod val="65000"/>
                    <a:lumOff val="35000"/>
                  </a:schemeClr>
                </a:solidFill>
                <a:cs typeface="+mn-ea"/>
                <a:sym typeface="+mn-lt"/>
              </a:rPr>
              <a:t>点击输入标题</a:t>
            </a:r>
            <a:endParaRPr lang="en-US" altLang="zh-CN" sz="1100" dirty="0">
              <a:solidFill>
                <a:schemeClr val="tx1">
                  <a:lumMod val="65000"/>
                  <a:lumOff val="35000"/>
                </a:schemeClr>
              </a:solidFill>
              <a:cs typeface="+mn-ea"/>
              <a:sym typeface="+mn-lt"/>
            </a:endParaRPr>
          </a:p>
        </p:txBody>
      </p:sp>
      <p:sp>
        <p:nvSpPr>
          <p:cNvPr id="29" name="TextBox 28"/>
          <p:cNvSpPr txBox="1"/>
          <p:nvPr/>
        </p:nvSpPr>
        <p:spPr>
          <a:xfrm>
            <a:off x="411479" y="3425924"/>
            <a:ext cx="2085447" cy="238575"/>
          </a:xfrm>
          <a:prstGeom prst="rect">
            <a:avLst/>
          </a:prstGeom>
          <a:noFill/>
        </p:spPr>
        <p:txBody>
          <a:bodyPr wrap="square" lIns="68580" tIns="34290" rIns="68580" bIns="34290" rtlCol="0">
            <a:spAutoFit/>
          </a:bodyPr>
          <a:lstStyle/>
          <a:p>
            <a:pPr algn="ctr"/>
            <a:r>
              <a:rPr lang="zh-CN" altLang="en-US" sz="1100" dirty="0">
                <a:solidFill>
                  <a:schemeClr val="tx1">
                    <a:lumMod val="65000"/>
                    <a:lumOff val="35000"/>
                  </a:schemeClr>
                </a:solidFill>
                <a:cs typeface="+mn-ea"/>
                <a:sym typeface="+mn-lt"/>
              </a:rPr>
              <a:t>点击输入标题</a:t>
            </a:r>
            <a:endParaRPr lang="en-US" altLang="zh-CN" sz="1100" dirty="0">
              <a:solidFill>
                <a:schemeClr val="tx1">
                  <a:lumMod val="65000"/>
                  <a:lumOff val="35000"/>
                </a:schemeClr>
              </a:solidFill>
              <a:cs typeface="+mn-ea"/>
              <a:sym typeface="+mn-lt"/>
            </a:endParaRPr>
          </a:p>
        </p:txBody>
      </p:sp>
      <p:sp>
        <p:nvSpPr>
          <p:cNvPr id="30" name="TextBox 29"/>
          <p:cNvSpPr txBox="1"/>
          <p:nvPr/>
        </p:nvSpPr>
        <p:spPr>
          <a:xfrm>
            <a:off x="411479" y="3785048"/>
            <a:ext cx="2085447" cy="238575"/>
          </a:xfrm>
          <a:prstGeom prst="rect">
            <a:avLst/>
          </a:prstGeom>
          <a:noFill/>
        </p:spPr>
        <p:txBody>
          <a:bodyPr wrap="square" lIns="68580" tIns="34290" rIns="68580" bIns="34290" rtlCol="0">
            <a:spAutoFit/>
          </a:bodyPr>
          <a:lstStyle/>
          <a:p>
            <a:pPr algn="ctr"/>
            <a:r>
              <a:rPr lang="zh-CN" altLang="en-US" sz="1100" dirty="0">
                <a:solidFill>
                  <a:schemeClr val="tx1">
                    <a:lumMod val="65000"/>
                    <a:lumOff val="35000"/>
                  </a:schemeClr>
                </a:solidFill>
                <a:cs typeface="+mn-ea"/>
                <a:sym typeface="+mn-lt"/>
              </a:rPr>
              <a:t>点击输入标题</a:t>
            </a:r>
            <a:endParaRPr lang="en-US" altLang="zh-CN" sz="1100" dirty="0">
              <a:solidFill>
                <a:schemeClr val="tx1">
                  <a:lumMod val="65000"/>
                  <a:lumOff val="35000"/>
                </a:schemeClr>
              </a:solidFill>
              <a:cs typeface="+mn-ea"/>
              <a:sym typeface="+mn-lt"/>
            </a:endParaRPr>
          </a:p>
        </p:txBody>
      </p:sp>
      <p:sp>
        <p:nvSpPr>
          <p:cNvPr id="31" name="TextBox 30"/>
          <p:cNvSpPr txBox="1"/>
          <p:nvPr/>
        </p:nvSpPr>
        <p:spPr>
          <a:xfrm>
            <a:off x="411479" y="4170724"/>
            <a:ext cx="2085447" cy="238575"/>
          </a:xfrm>
          <a:prstGeom prst="rect">
            <a:avLst/>
          </a:prstGeom>
          <a:noFill/>
        </p:spPr>
        <p:txBody>
          <a:bodyPr wrap="square" lIns="68580" tIns="34290" rIns="68580" bIns="34290" rtlCol="0">
            <a:spAutoFit/>
          </a:bodyPr>
          <a:lstStyle/>
          <a:p>
            <a:pPr algn="ctr"/>
            <a:r>
              <a:rPr lang="zh-CN" altLang="en-US" sz="1100" dirty="0">
                <a:solidFill>
                  <a:schemeClr val="tx1">
                    <a:lumMod val="65000"/>
                    <a:lumOff val="35000"/>
                  </a:schemeClr>
                </a:solidFill>
                <a:cs typeface="+mn-ea"/>
                <a:sym typeface="+mn-lt"/>
              </a:rPr>
              <a:t>点击输入标题</a:t>
            </a:r>
            <a:endParaRPr lang="en-US" altLang="zh-CN" sz="1100" dirty="0">
              <a:solidFill>
                <a:schemeClr val="tx1">
                  <a:lumMod val="65000"/>
                  <a:lumOff val="35000"/>
                </a:schemeClr>
              </a:solidFill>
              <a:cs typeface="+mn-ea"/>
              <a:sym typeface="+mn-lt"/>
            </a:endParaRPr>
          </a:p>
        </p:txBody>
      </p:sp>
      <p:sp>
        <p:nvSpPr>
          <p:cNvPr id="32" name="TextBox 31"/>
          <p:cNvSpPr txBox="1"/>
          <p:nvPr/>
        </p:nvSpPr>
        <p:spPr>
          <a:xfrm>
            <a:off x="2908390" y="1590733"/>
            <a:ext cx="662681" cy="623248"/>
          </a:xfrm>
          <a:prstGeom prst="rect">
            <a:avLst/>
          </a:prstGeom>
          <a:noFill/>
        </p:spPr>
        <p:txBody>
          <a:bodyPr wrap="none" lIns="68580" tIns="34290" rIns="68580" bIns="34290" rtlCol="0">
            <a:spAutoFit/>
          </a:bodyPr>
          <a:lstStyle/>
          <a:p>
            <a:pPr algn="ctr"/>
            <a:r>
              <a:rPr lang="id-ID" sz="3600" b="1" dirty="0">
                <a:solidFill>
                  <a:schemeClr val="bg2"/>
                </a:solidFill>
                <a:cs typeface="+mn-ea"/>
                <a:sym typeface="+mn-lt"/>
              </a:rPr>
              <a:t>10</a:t>
            </a:r>
          </a:p>
        </p:txBody>
      </p:sp>
      <p:sp>
        <p:nvSpPr>
          <p:cNvPr id="33" name="TextBox 32"/>
          <p:cNvSpPr txBox="1"/>
          <p:nvPr/>
        </p:nvSpPr>
        <p:spPr>
          <a:xfrm>
            <a:off x="2687523" y="1615054"/>
            <a:ext cx="269545" cy="346249"/>
          </a:xfrm>
          <a:prstGeom prst="rect">
            <a:avLst/>
          </a:prstGeom>
          <a:noFill/>
        </p:spPr>
        <p:txBody>
          <a:bodyPr wrap="none" lIns="68580" tIns="34290" rIns="68580" bIns="34290" rtlCol="0">
            <a:spAutoFit/>
          </a:bodyPr>
          <a:lstStyle/>
          <a:p>
            <a:pPr algn="ctr"/>
            <a:r>
              <a:rPr lang="id-ID" sz="1800" b="1" dirty="0">
                <a:solidFill>
                  <a:schemeClr val="bg2"/>
                </a:solidFill>
                <a:cs typeface="+mn-ea"/>
                <a:sym typeface="+mn-lt"/>
              </a:rPr>
              <a:t>$</a:t>
            </a:r>
          </a:p>
        </p:txBody>
      </p:sp>
      <p:sp>
        <p:nvSpPr>
          <p:cNvPr id="34" name="TextBox 33"/>
          <p:cNvSpPr txBox="1"/>
          <p:nvPr/>
        </p:nvSpPr>
        <p:spPr>
          <a:xfrm>
            <a:off x="4079144" y="1581900"/>
            <a:ext cx="653063" cy="623248"/>
          </a:xfrm>
          <a:prstGeom prst="rect">
            <a:avLst/>
          </a:prstGeom>
          <a:noFill/>
        </p:spPr>
        <p:txBody>
          <a:bodyPr wrap="none" lIns="68580" tIns="34290" rIns="68580" bIns="34290" rtlCol="0">
            <a:spAutoFit/>
          </a:bodyPr>
          <a:lstStyle/>
          <a:p>
            <a:pPr algn="ctr"/>
            <a:r>
              <a:rPr lang="id-ID" sz="3600" b="1" dirty="0">
                <a:solidFill>
                  <a:schemeClr val="bg2"/>
                </a:solidFill>
                <a:cs typeface="+mn-ea"/>
                <a:sym typeface="+mn-lt"/>
              </a:rPr>
              <a:t>20</a:t>
            </a:r>
          </a:p>
        </p:txBody>
      </p:sp>
      <p:sp>
        <p:nvSpPr>
          <p:cNvPr id="35" name="TextBox 34"/>
          <p:cNvSpPr txBox="1"/>
          <p:nvPr/>
        </p:nvSpPr>
        <p:spPr>
          <a:xfrm>
            <a:off x="3853467" y="1606221"/>
            <a:ext cx="269545" cy="346249"/>
          </a:xfrm>
          <a:prstGeom prst="rect">
            <a:avLst/>
          </a:prstGeom>
          <a:noFill/>
        </p:spPr>
        <p:txBody>
          <a:bodyPr wrap="none" lIns="68580" tIns="34290" rIns="68580" bIns="34290" rtlCol="0">
            <a:spAutoFit/>
          </a:bodyPr>
          <a:lstStyle/>
          <a:p>
            <a:pPr algn="ctr"/>
            <a:r>
              <a:rPr lang="id-ID" sz="1800" b="1" dirty="0">
                <a:solidFill>
                  <a:schemeClr val="bg2"/>
                </a:solidFill>
                <a:cs typeface="+mn-ea"/>
                <a:sym typeface="+mn-lt"/>
              </a:rPr>
              <a:t>$</a:t>
            </a:r>
          </a:p>
        </p:txBody>
      </p:sp>
      <p:sp>
        <p:nvSpPr>
          <p:cNvPr id="36" name="TextBox 35"/>
          <p:cNvSpPr txBox="1"/>
          <p:nvPr/>
        </p:nvSpPr>
        <p:spPr>
          <a:xfrm>
            <a:off x="5254522" y="1592941"/>
            <a:ext cx="662681" cy="623248"/>
          </a:xfrm>
          <a:prstGeom prst="rect">
            <a:avLst/>
          </a:prstGeom>
          <a:noFill/>
        </p:spPr>
        <p:txBody>
          <a:bodyPr wrap="none" lIns="68580" tIns="34290" rIns="68580" bIns="34290" rtlCol="0">
            <a:spAutoFit/>
          </a:bodyPr>
          <a:lstStyle/>
          <a:p>
            <a:pPr algn="ctr"/>
            <a:r>
              <a:rPr lang="id-ID" sz="3600" b="1" dirty="0">
                <a:solidFill>
                  <a:schemeClr val="bg2"/>
                </a:solidFill>
                <a:cs typeface="+mn-ea"/>
                <a:sym typeface="+mn-lt"/>
              </a:rPr>
              <a:t>35</a:t>
            </a:r>
          </a:p>
        </p:txBody>
      </p:sp>
      <p:sp>
        <p:nvSpPr>
          <p:cNvPr id="37" name="TextBox 36"/>
          <p:cNvSpPr txBox="1"/>
          <p:nvPr/>
        </p:nvSpPr>
        <p:spPr>
          <a:xfrm>
            <a:off x="5033658" y="1617261"/>
            <a:ext cx="269545" cy="346249"/>
          </a:xfrm>
          <a:prstGeom prst="rect">
            <a:avLst/>
          </a:prstGeom>
          <a:noFill/>
        </p:spPr>
        <p:txBody>
          <a:bodyPr wrap="none" lIns="68580" tIns="34290" rIns="68580" bIns="34290" rtlCol="0">
            <a:spAutoFit/>
          </a:bodyPr>
          <a:lstStyle/>
          <a:p>
            <a:pPr algn="ctr"/>
            <a:r>
              <a:rPr lang="id-ID" sz="1800" b="1" dirty="0">
                <a:solidFill>
                  <a:schemeClr val="bg2"/>
                </a:solidFill>
                <a:cs typeface="+mn-ea"/>
                <a:sym typeface="+mn-lt"/>
              </a:rPr>
              <a:t>$</a:t>
            </a:r>
          </a:p>
        </p:txBody>
      </p:sp>
      <p:sp>
        <p:nvSpPr>
          <p:cNvPr id="38" name="TextBox 37"/>
          <p:cNvSpPr txBox="1"/>
          <p:nvPr/>
        </p:nvSpPr>
        <p:spPr>
          <a:xfrm>
            <a:off x="6401415" y="1577484"/>
            <a:ext cx="672299" cy="623248"/>
          </a:xfrm>
          <a:prstGeom prst="rect">
            <a:avLst/>
          </a:prstGeom>
          <a:noFill/>
        </p:spPr>
        <p:txBody>
          <a:bodyPr wrap="none" lIns="68580" tIns="34290" rIns="68580" bIns="34290" rtlCol="0">
            <a:spAutoFit/>
          </a:bodyPr>
          <a:lstStyle/>
          <a:p>
            <a:pPr algn="ctr"/>
            <a:r>
              <a:rPr lang="id-ID" sz="3600" b="1" dirty="0">
                <a:solidFill>
                  <a:schemeClr val="bg2"/>
                </a:solidFill>
                <a:cs typeface="+mn-ea"/>
                <a:sym typeface="+mn-lt"/>
              </a:rPr>
              <a:t>50</a:t>
            </a:r>
          </a:p>
        </p:txBody>
      </p:sp>
      <p:sp>
        <p:nvSpPr>
          <p:cNvPr id="39" name="TextBox 38"/>
          <p:cNvSpPr txBox="1"/>
          <p:nvPr/>
        </p:nvSpPr>
        <p:spPr>
          <a:xfrm>
            <a:off x="6185358" y="1601805"/>
            <a:ext cx="269545" cy="346249"/>
          </a:xfrm>
          <a:prstGeom prst="rect">
            <a:avLst/>
          </a:prstGeom>
          <a:noFill/>
        </p:spPr>
        <p:txBody>
          <a:bodyPr wrap="none" lIns="68580" tIns="34290" rIns="68580" bIns="34290" rtlCol="0">
            <a:spAutoFit/>
          </a:bodyPr>
          <a:lstStyle/>
          <a:p>
            <a:pPr algn="ctr"/>
            <a:r>
              <a:rPr lang="id-ID" sz="1800" b="1" dirty="0">
                <a:solidFill>
                  <a:schemeClr val="bg2"/>
                </a:solidFill>
                <a:cs typeface="+mn-ea"/>
                <a:sym typeface="+mn-lt"/>
              </a:rPr>
              <a:t>$</a:t>
            </a:r>
          </a:p>
        </p:txBody>
      </p:sp>
      <p:sp>
        <p:nvSpPr>
          <p:cNvPr id="40" name="Rectangle 39"/>
          <p:cNvSpPr/>
          <p:nvPr/>
        </p:nvSpPr>
        <p:spPr>
          <a:xfrm>
            <a:off x="7224342" y="1358756"/>
            <a:ext cx="1152000" cy="9009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800">
              <a:solidFill>
                <a:schemeClr val="bg2"/>
              </a:solidFill>
              <a:cs typeface="+mn-ea"/>
              <a:sym typeface="+mn-lt"/>
            </a:endParaRPr>
          </a:p>
        </p:txBody>
      </p:sp>
      <p:sp>
        <p:nvSpPr>
          <p:cNvPr id="41" name="TextBox 40"/>
          <p:cNvSpPr txBox="1"/>
          <p:nvPr/>
        </p:nvSpPr>
        <p:spPr>
          <a:xfrm>
            <a:off x="7223762" y="1358756"/>
            <a:ext cx="1152000" cy="238527"/>
          </a:xfrm>
          <a:prstGeom prst="rect">
            <a:avLst/>
          </a:prstGeom>
          <a:solidFill>
            <a:schemeClr val="accent5">
              <a:lumMod val="75000"/>
            </a:schemeClr>
          </a:solidFill>
        </p:spPr>
        <p:txBody>
          <a:bodyPr wrap="square" lIns="68580" tIns="34290" rIns="68580" bIns="34290" rtlCol="0">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cxnSp>
        <p:nvCxnSpPr>
          <p:cNvPr id="42" name="Straight Connector 41"/>
          <p:cNvCxnSpPr/>
          <p:nvPr/>
        </p:nvCxnSpPr>
        <p:spPr>
          <a:xfrm>
            <a:off x="7226675" y="1347654"/>
            <a:ext cx="0" cy="317919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65156" y="1571665"/>
            <a:ext cx="662682" cy="623248"/>
          </a:xfrm>
          <a:prstGeom prst="rect">
            <a:avLst/>
          </a:prstGeom>
          <a:noFill/>
        </p:spPr>
        <p:txBody>
          <a:bodyPr wrap="none" lIns="68580" tIns="34290" rIns="68580" bIns="34290" rtlCol="0">
            <a:spAutoFit/>
          </a:bodyPr>
          <a:lstStyle/>
          <a:p>
            <a:pPr algn="ctr"/>
            <a:r>
              <a:rPr lang="en-US" sz="3600" b="1" dirty="0">
                <a:solidFill>
                  <a:schemeClr val="bg2"/>
                </a:solidFill>
                <a:cs typeface="+mn-ea"/>
                <a:sym typeface="+mn-lt"/>
              </a:rPr>
              <a:t>75</a:t>
            </a:r>
            <a:endParaRPr lang="id-ID" sz="3600" b="1" dirty="0">
              <a:solidFill>
                <a:schemeClr val="bg2"/>
              </a:solidFill>
              <a:cs typeface="+mn-ea"/>
              <a:sym typeface="+mn-lt"/>
            </a:endParaRPr>
          </a:p>
        </p:txBody>
      </p:sp>
      <p:sp>
        <p:nvSpPr>
          <p:cNvPr id="44" name="TextBox 43"/>
          <p:cNvSpPr txBox="1"/>
          <p:nvPr/>
        </p:nvSpPr>
        <p:spPr>
          <a:xfrm>
            <a:off x="7344288" y="1595986"/>
            <a:ext cx="269545" cy="346249"/>
          </a:xfrm>
          <a:prstGeom prst="rect">
            <a:avLst/>
          </a:prstGeom>
          <a:noFill/>
        </p:spPr>
        <p:txBody>
          <a:bodyPr wrap="none" lIns="68580" tIns="34290" rIns="68580" bIns="34290" rtlCol="0">
            <a:spAutoFit/>
          </a:bodyPr>
          <a:lstStyle/>
          <a:p>
            <a:pPr algn="ctr"/>
            <a:r>
              <a:rPr lang="id-ID" sz="1800" b="1" dirty="0">
                <a:solidFill>
                  <a:schemeClr val="bg2"/>
                </a:solidFill>
                <a:cs typeface="+mn-ea"/>
                <a:sym typeface="+mn-lt"/>
              </a:rPr>
              <a:t>$</a:t>
            </a:r>
          </a:p>
        </p:txBody>
      </p:sp>
      <p:sp>
        <p:nvSpPr>
          <p:cNvPr id="45" name="Freeform 84"/>
          <p:cNvSpPr>
            <a:spLocks noEditPoints="1"/>
          </p:cNvSpPr>
          <p:nvPr/>
        </p:nvSpPr>
        <p:spPr bwMode="auto">
          <a:xfrm>
            <a:off x="3054266" y="3441005"/>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46" name="Freeform 318"/>
          <p:cNvSpPr>
            <a:spLocks noEditPoints="1"/>
          </p:cNvSpPr>
          <p:nvPr/>
        </p:nvSpPr>
        <p:spPr bwMode="auto">
          <a:xfrm>
            <a:off x="3040813" y="239760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47" name="Freeform 84"/>
          <p:cNvSpPr>
            <a:spLocks noEditPoints="1"/>
          </p:cNvSpPr>
          <p:nvPr/>
        </p:nvSpPr>
        <p:spPr bwMode="auto">
          <a:xfrm>
            <a:off x="3054266" y="3808896"/>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48" name="Freeform 318"/>
          <p:cNvSpPr>
            <a:spLocks noEditPoints="1"/>
          </p:cNvSpPr>
          <p:nvPr/>
        </p:nvSpPr>
        <p:spPr bwMode="auto">
          <a:xfrm>
            <a:off x="3040813" y="273363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49" name="Freeform 84"/>
          <p:cNvSpPr>
            <a:spLocks noEditPoints="1"/>
          </p:cNvSpPr>
          <p:nvPr/>
        </p:nvSpPr>
        <p:spPr bwMode="auto">
          <a:xfrm>
            <a:off x="3054266" y="3105890"/>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0" name="Freeform 84"/>
          <p:cNvSpPr>
            <a:spLocks noEditPoints="1"/>
          </p:cNvSpPr>
          <p:nvPr/>
        </p:nvSpPr>
        <p:spPr bwMode="auto">
          <a:xfrm>
            <a:off x="3054266" y="4162044"/>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1" name="Freeform 84"/>
          <p:cNvSpPr>
            <a:spLocks noEditPoints="1"/>
          </p:cNvSpPr>
          <p:nvPr/>
        </p:nvSpPr>
        <p:spPr bwMode="auto">
          <a:xfrm>
            <a:off x="5390824" y="3438768"/>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2" name="Freeform 318"/>
          <p:cNvSpPr>
            <a:spLocks noEditPoints="1"/>
          </p:cNvSpPr>
          <p:nvPr/>
        </p:nvSpPr>
        <p:spPr bwMode="auto">
          <a:xfrm>
            <a:off x="5377371" y="2400201"/>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3" name="Freeform 318"/>
          <p:cNvSpPr>
            <a:spLocks noEditPoints="1"/>
          </p:cNvSpPr>
          <p:nvPr/>
        </p:nvSpPr>
        <p:spPr bwMode="auto">
          <a:xfrm>
            <a:off x="5377371" y="2736230"/>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4" name="Freeform 84"/>
          <p:cNvSpPr>
            <a:spLocks noEditPoints="1"/>
          </p:cNvSpPr>
          <p:nvPr/>
        </p:nvSpPr>
        <p:spPr bwMode="auto">
          <a:xfrm>
            <a:off x="5390824" y="4164636"/>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5" name="Freeform 318"/>
          <p:cNvSpPr>
            <a:spLocks noEditPoints="1"/>
          </p:cNvSpPr>
          <p:nvPr/>
        </p:nvSpPr>
        <p:spPr bwMode="auto">
          <a:xfrm>
            <a:off x="5377371" y="3091206"/>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6" name="Freeform 318"/>
          <p:cNvSpPr>
            <a:spLocks noEditPoints="1"/>
          </p:cNvSpPr>
          <p:nvPr/>
        </p:nvSpPr>
        <p:spPr bwMode="auto">
          <a:xfrm>
            <a:off x="5377371" y="3817086"/>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7" name="Freeform 318"/>
          <p:cNvSpPr>
            <a:spLocks noEditPoints="1"/>
          </p:cNvSpPr>
          <p:nvPr/>
        </p:nvSpPr>
        <p:spPr bwMode="auto">
          <a:xfrm>
            <a:off x="6529626" y="239760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8" name="Freeform 318"/>
          <p:cNvSpPr>
            <a:spLocks noEditPoints="1"/>
          </p:cNvSpPr>
          <p:nvPr/>
        </p:nvSpPr>
        <p:spPr bwMode="auto">
          <a:xfrm>
            <a:off x="6529626" y="273363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59" name="Freeform 84"/>
          <p:cNvSpPr>
            <a:spLocks noEditPoints="1"/>
          </p:cNvSpPr>
          <p:nvPr/>
        </p:nvSpPr>
        <p:spPr bwMode="auto">
          <a:xfrm>
            <a:off x="6543080" y="4162044"/>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0" name="Freeform 318"/>
          <p:cNvSpPr>
            <a:spLocks noEditPoints="1"/>
          </p:cNvSpPr>
          <p:nvPr/>
        </p:nvSpPr>
        <p:spPr bwMode="auto">
          <a:xfrm>
            <a:off x="6529626" y="3088614"/>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1" name="Freeform 318"/>
          <p:cNvSpPr>
            <a:spLocks noEditPoints="1"/>
          </p:cNvSpPr>
          <p:nvPr/>
        </p:nvSpPr>
        <p:spPr bwMode="auto">
          <a:xfrm>
            <a:off x="6529626" y="3817086"/>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2" name="Freeform 318"/>
          <p:cNvSpPr>
            <a:spLocks noEditPoints="1"/>
          </p:cNvSpPr>
          <p:nvPr/>
        </p:nvSpPr>
        <p:spPr bwMode="auto">
          <a:xfrm>
            <a:off x="6533875" y="3433602"/>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3" name="Freeform 318"/>
          <p:cNvSpPr>
            <a:spLocks noEditPoints="1"/>
          </p:cNvSpPr>
          <p:nvPr/>
        </p:nvSpPr>
        <p:spPr bwMode="auto">
          <a:xfrm>
            <a:off x="7727055" y="239760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4" name="Freeform 318"/>
          <p:cNvSpPr>
            <a:spLocks noEditPoints="1"/>
          </p:cNvSpPr>
          <p:nvPr/>
        </p:nvSpPr>
        <p:spPr bwMode="auto">
          <a:xfrm>
            <a:off x="7727055" y="273363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5" name="Freeform 318"/>
          <p:cNvSpPr>
            <a:spLocks noEditPoints="1"/>
          </p:cNvSpPr>
          <p:nvPr/>
        </p:nvSpPr>
        <p:spPr bwMode="auto">
          <a:xfrm>
            <a:off x="7727055" y="3088614"/>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6" name="Freeform 318"/>
          <p:cNvSpPr>
            <a:spLocks noEditPoints="1"/>
          </p:cNvSpPr>
          <p:nvPr/>
        </p:nvSpPr>
        <p:spPr bwMode="auto">
          <a:xfrm>
            <a:off x="7727055" y="3817086"/>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7" name="Freeform 318"/>
          <p:cNvSpPr>
            <a:spLocks noEditPoints="1"/>
          </p:cNvSpPr>
          <p:nvPr/>
        </p:nvSpPr>
        <p:spPr bwMode="auto">
          <a:xfrm>
            <a:off x="7731303" y="3433602"/>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8" name="Freeform 318"/>
          <p:cNvSpPr>
            <a:spLocks noEditPoints="1"/>
          </p:cNvSpPr>
          <p:nvPr/>
        </p:nvSpPr>
        <p:spPr bwMode="auto">
          <a:xfrm>
            <a:off x="7741225" y="4194239"/>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69" name="Freeform 84"/>
          <p:cNvSpPr>
            <a:spLocks noEditPoints="1"/>
          </p:cNvSpPr>
          <p:nvPr/>
        </p:nvSpPr>
        <p:spPr bwMode="auto">
          <a:xfrm>
            <a:off x="4231346" y="3436353"/>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70" name="Freeform 318"/>
          <p:cNvSpPr>
            <a:spLocks noEditPoints="1"/>
          </p:cNvSpPr>
          <p:nvPr/>
        </p:nvSpPr>
        <p:spPr bwMode="auto">
          <a:xfrm>
            <a:off x="4217894" y="2397787"/>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71" name="Freeform 318"/>
          <p:cNvSpPr>
            <a:spLocks noEditPoints="1"/>
          </p:cNvSpPr>
          <p:nvPr/>
        </p:nvSpPr>
        <p:spPr bwMode="auto">
          <a:xfrm>
            <a:off x="4217894" y="2733816"/>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72" name="Freeform 84"/>
          <p:cNvSpPr>
            <a:spLocks noEditPoints="1"/>
          </p:cNvSpPr>
          <p:nvPr/>
        </p:nvSpPr>
        <p:spPr bwMode="auto">
          <a:xfrm>
            <a:off x="4231346" y="4162221"/>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73" name="Freeform 318"/>
          <p:cNvSpPr>
            <a:spLocks noEditPoints="1"/>
          </p:cNvSpPr>
          <p:nvPr/>
        </p:nvSpPr>
        <p:spPr bwMode="auto">
          <a:xfrm>
            <a:off x="4217894" y="3088792"/>
            <a:ext cx="235133" cy="188341"/>
          </a:xfrm>
          <a:custGeom>
            <a:avLst/>
            <a:gdLst>
              <a:gd name="T0" fmla="*/ 100 w 120"/>
              <a:gd name="T1" fmla="*/ 8 h 96"/>
              <a:gd name="T2" fmla="*/ 103 w 120"/>
              <a:gd name="T3" fmla="*/ 9 h 96"/>
              <a:gd name="T4" fmla="*/ 111 w 120"/>
              <a:gd name="T5" fmla="*/ 17 h 96"/>
              <a:gd name="T6" fmla="*/ 111 w 120"/>
              <a:gd name="T7" fmla="*/ 23 h 96"/>
              <a:gd name="T8" fmla="*/ 47 w 120"/>
              <a:gd name="T9" fmla="*/ 87 h 96"/>
              <a:gd name="T10" fmla="*/ 45 w 120"/>
              <a:gd name="T11" fmla="*/ 88 h 96"/>
              <a:gd name="T12" fmla="*/ 44 w 120"/>
              <a:gd name="T13" fmla="*/ 88 h 96"/>
              <a:gd name="T14" fmla="*/ 44 w 120"/>
              <a:gd name="T15" fmla="*/ 88 h 96"/>
              <a:gd name="T16" fmla="*/ 41 w 120"/>
              <a:gd name="T17" fmla="*/ 87 h 96"/>
              <a:gd name="T18" fmla="*/ 9 w 120"/>
              <a:gd name="T19" fmla="*/ 54 h 96"/>
              <a:gd name="T20" fmla="*/ 9 w 120"/>
              <a:gd name="T21" fmla="*/ 49 h 96"/>
              <a:gd name="T22" fmla="*/ 18 w 120"/>
              <a:gd name="T23" fmla="*/ 41 h 96"/>
              <a:gd name="T24" fmla="*/ 20 w 120"/>
              <a:gd name="T25" fmla="*/ 39 h 96"/>
              <a:gd name="T26" fmla="*/ 23 w 120"/>
              <a:gd name="T27" fmla="*/ 41 h 96"/>
              <a:gd name="T28" fmla="*/ 44 w 120"/>
              <a:gd name="T29" fmla="*/ 62 h 96"/>
              <a:gd name="T30" fmla="*/ 97 w 120"/>
              <a:gd name="T31" fmla="*/ 9 h 96"/>
              <a:gd name="T32" fmla="*/ 100 w 120"/>
              <a:gd name="T33" fmla="*/ 8 h 96"/>
              <a:gd name="T34" fmla="*/ 36 w 120"/>
              <a:gd name="T35" fmla="*/ 93 h 96"/>
              <a:gd name="T36" fmla="*/ 44 w 120"/>
              <a:gd name="T37" fmla="*/ 96 h 96"/>
              <a:gd name="T38" fmla="*/ 44 w 120"/>
              <a:gd name="T39" fmla="*/ 96 h 96"/>
              <a:gd name="T40" fmla="*/ 45 w 120"/>
              <a:gd name="T41" fmla="*/ 96 h 96"/>
              <a:gd name="T42" fmla="*/ 53 w 120"/>
              <a:gd name="T43" fmla="*/ 93 h 96"/>
              <a:gd name="T44" fmla="*/ 117 w 120"/>
              <a:gd name="T45" fmla="*/ 29 h 96"/>
              <a:gd name="T46" fmla="*/ 120 w 120"/>
              <a:gd name="T47" fmla="*/ 20 h 96"/>
              <a:gd name="T48" fmla="*/ 117 w 120"/>
              <a:gd name="T49" fmla="*/ 12 h 96"/>
              <a:gd name="T50" fmla="*/ 108 w 120"/>
              <a:gd name="T51" fmla="*/ 3 h 96"/>
              <a:gd name="T52" fmla="*/ 100 w 120"/>
              <a:gd name="T53" fmla="*/ 0 h 96"/>
              <a:gd name="T54" fmla="*/ 100 w 120"/>
              <a:gd name="T55" fmla="*/ 0 h 96"/>
              <a:gd name="T56" fmla="*/ 91 w 120"/>
              <a:gd name="T57" fmla="*/ 3 h 96"/>
              <a:gd name="T58" fmla="*/ 44 w 120"/>
              <a:gd name="T59" fmla="*/ 50 h 96"/>
              <a:gd name="T60" fmla="*/ 29 w 120"/>
              <a:gd name="T61" fmla="*/ 35 h 96"/>
              <a:gd name="T62" fmla="*/ 20 w 120"/>
              <a:gd name="T63" fmla="*/ 31 h 96"/>
              <a:gd name="T64" fmla="*/ 12 w 120"/>
              <a:gd name="T65" fmla="*/ 35 h 96"/>
              <a:gd name="T66" fmla="*/ 4 w 120"/>
              <a:gd name="T67" fmla="*/ 43 h 96"/>
              <a:gd name="T68" fmla="*/ 0 w 120"/>
              <a:gd name="T69" fmla="*/ 52 h 96"/>
              <a:gd name="T70" fmla="*/ 4 w 120"/>
              <a:gd name="T71" fmla="*/ 60 h 96"/>
              <a:gd name="T72" fmla="*/ 36 w 120"/>
              <a:gd name="T73"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96">
                <a:moveTo>
                  <a:pt x="100" y="8"/>
                </a:moveTo>
                <a:cubicBezTo>
                  <a:pt x="101" y="8"/>
                  <a:pt x="102" y="8"/>
                  <a:pt x="103" y="9"/>
                </a:cubicBezTo>
                <a:cubicBezTo>
                  <a:pt x="111" y="17"/>
                  <a:pt x="111" y="17"/>
                  <a:pt x="111" y="17"/>
                </a:cubicBezTo>
                <a:cubicBezTo>
                  <a:pt x="112" y="19"/>
                  <a:pt x="112" y="22"/>
                  <a:pt x="111" y="23"/>
                </a:cubicBezTo>
                <a:cubicBezTo>
                  <a:pt x="47" y="87"/>
                  <a:pt x="47" y="87"/>
                  <a:pt x="47" y="87"/>
                </a:cubicBezTo>
                <a:cubicBezTo>
                  <a:pt x="47" y="88"/>
                  <a:pt x="46" y="88"/>
                  <a:pt x="45" y="88"/>
                </a:cubicBezTo>
                <a:cubicBezTo>
                  <a:pt x="44" y="88"/>
                  <a:pt x="44" y="88"/>
                  <a:pt x="44" y="88"/>
                </a:cubicBezTo>
                <a:cubicBezTo>
                  <a:pt x="44" y="88"/>
                  <a:pt x="44" y="88"/>
                  <a:pt x="44" y="88"/>
                </a:cubicBezTo>
                <a:cubicBezTo>
                  <a:pt x="43" y="88"/>
                  <a:pt x="42" y="88"/>
                  <a:pt x="41" y="87"/>
                </a:cubicBezTo>
                <a:cubicBezTo>
                  <a:pt x="9" y="54"/>
                  <a:pt x="9" y="54"/>
                  <a:pt x="9" y="54"/>
                </a:cubicBezTo>
                <a:cubicBezTo>
                  <a:pt x="8" y="53"/>
                  <a:pt x="8" y="50"/>
                  <a:pt x="9" y="49"/>
                </a:cubicBezTo>
                <a:cubicBezTo>
                  <a:pt x="18" y="41"/>
                  <a:pt x="18" y="41"/>
                  <a:pt x="18" y="41"/>
                </a:cubicBezTo>
                <a:cubicBezTo>
                  <a:pt x="18" y="40"/>
                  <a:pt x="19" y="39"/>
                  <a:pt x="20" y="39"/>
                </a:cubicBezTo>
                <a:cubicBezTo>
                  <a:pt x="21" y="39"/>
                  <a:pt x="22" y="40"/>
                  <a:pt x="23" y="41"/>
                </a:cubicBezTo>
                <a:cubicBezTo>
                  <a:pt x="44" y="62"/>
                  <a:pt x="44" y="62"/>
                  <a:pt x="44" y="62"/>
                </a:cubicBezTo>
                <a:cubicBezTo>
                  <a:pt x="97" y="9"/>
                  <a:pt x="97" y="9"/>
                  <a:pt x="97" y="9"/>
                </a:cubicBezTo>
                <a:cubicBezTo>
                  <a:pt x="98" y="8"/>
                  <a:pt x="99" y="8"/>
                  <a:pt x="100" y="8"/>
                </a:cubicBezTo>
                <a:moveTo>
                  <a:pt x="36" y="93"/>
                </a:moveTo>
                <a:cubicBezTo>
                  <a:pt x="38" y="95"/>
                  <a:pt x="41" y="96"/>
                  <a:pt x="44" y="96"/>
                </a:cubicBezTo>
                <a:cubicBezTo>
                  <a:pt x="44" y="96"/>
                  <a:pt x="44" y="96"/>
                  <a:pt x="44" y="96"/>
                </a:cubicBezTo>
                <a:cubicBezTo>
                  <a:pt x="44" y="96"/>
                  <a:pt x="44" y="96"/>
                  <a:pt x="45" y="96"/>
                </a:cubicBezTo>
                <a:cubicBezTo>
                  <a:pt x="48" y="96"/>
                  <a:pt x="51" y="95"/>
                  <a:pt x="53" y="93"/>
                </a:cubicBezTo>
                <a:cubicBezTo>
                  <a:pt x="117" y="29"/>
                  <a:pt x="117" y="29"/>
                  <a:pt x="117" y="29"/>
                </a:cubicBezTo>
                <a:cubicBezTo>
                  <a:pt x="119" y="26"/>
                  <a:pt x="120" y="23"/>
                  <a:pt x="120" y="20"/>
                </a:cubicBezTo>
                <a:cubicBezTo>
                  <a:pt x="120" y="17"/>
                  <a:pt x="119" y="14"/>
                  <a:pt x="117" y="12"/>
                </a:cubicBezTo>
                <a:cubicBezTo>
                  <a:pt x="108" y="3"/>
                  <a:pt x="108" y="3"/>
                  <a:pt x="108" y="3"/>
                </a:cubicBezTo>
                <a:cubicBezTo>
                  <a:pt x="106" y="1"/>
                  <a:pt x="103" y="0"/>
                  <a:pt x="100" y="0"/>
                </a:cubicBezTo>
                <a:cubicBezTo>
                  <a:pt x="100" y="0"/>
                  <a:pt x="100" y="0"/>
                  <a:pt x="100" y="0"/>
                </a:cubicBezTo>
                <a:cubicBezTo>
                  <a:pt x="97" y="0"/>
                  <a:pt x="94" y="1"/>
                  <a:pt x="91" y="3"/>
                </a:cubicBezTo>
                <a:cubicBezTo>
                  <a:pt x="44" y="50"/>
                  <a:pt x="44" y="50"/>
                  <a:pt x="44" y="50"/>
                </a:cubicBezTo>
                <a:cubicBezTo>
                  <a:pt x="29" y="35"/>
                  <a:pt x="29" y="35"/>
                  <a:pt x="29" y="35"/>
                </a:cubicBezTo>
                <a:cubicBezTo>
                  <a:pt x="26" y="33"/>
                  <a:pt x="23" y="31"/>
                  <a:pt x="20" y="31"/>
                </a:cubicBezTo>
                <a:cubicBezTo>
                  <a:pt x="17" y="31"/>
                  <a:pt x="14" y="33"/>
                  <a:pt x="12" y="35"/>
                </a:cubicBezTo>
                <a:cubicBezTo>
                  <a:pt x="4" y="43"/>
                  <a:pt x="4" y="43"/>
                  <a:pt x="4" y="43"/>
                </a:cubicBezTo>
                <a:cubicBezTo>
                  <a:pt x="1" y="45"/>
                  <a:pt x="0" y="48"/>
                  <a:pt x="0" y="52"/>
                </a:cubicBezTo>
                <a:cubicBezTo>
                  <a:pt x="0" y="55"/>
                  <a:pt x="1" y="58"/>
                  <a:pt x="4" y="60"/>
                </a:cubicBezTo>
                <a:lnTo>
                  <a:pt x="36" y="9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74" name="Freeform 84"/>
          <p:cNvSpPr>
            <a:spLocks noEditPoints="1"/>
          </p:cNvSpPr>
          <p:nvPr/>
        </p:nvSpPr>
        <p:spPr bwMode="auto">
          <a:xfrm>
            <a:off x="4231346" y="3808896"/>
            <a:ext cx="208227" cy="204718"/>
          </a:xfrm>
          <a:custGeom>
            <a:avLst/>
            <a:gdLst>
              <a:gd name="T0" fmla="*/ 84 w 106"/>
              <a:gd name="T1" fmla="*/ 8 h 104"/>
              <a:gd name="T2" fmla="*/ 87 w 106"/>
              <a:gd name="T3" fmla="*/ 9 h 104"/>
              <a:gd name="T4" fmla="*/ 96 w 106"/>
              <a:gd name="T5" fmla="*/ 18 h 104"/>
              <a:gd name="T6" fmla="*/ 96 w 106"/>
              <a:gd name="T7" fmla="*/ 25 h 104"/>
              <a:gd name="T8" fmla="*/ 68 w 106"/>
              <a:gd name="T9" fmla="*/ 52 h 104"/>
              <a:gd name="T10" fmla="*/ 96 w 106"/>
              <a:gd name="T11" fmla="*/ 79 h 104"/>
              <a:gd name="T12" fmla="*/ 96 w 106"/>
              <a:gd name="T13" fmla="*/ 86 h 104"/>
              <a:gd name="T14" fmla="*/ 87 w 106"/>
              <a:gd name="T15" fmla="*/ 95 h 104"/>
              <a:gd name="T16" fmla="*/ 84 w 106"/>
              <a:gd name="T17" fmla="*/ 96 h 104"/>
              <a:gd name="T18" fmla="*/ 80 w 106"/>
              <a:gd name="T19" fmla="*/ 95 h 104"/>
              <a:gd name="T20" fmla="*/ 53 w 106"/>
              <a:gd name="T21" fmla="*/ 67 h 104"/>
              <a:gd name="T22" fmla="*/ 26 w 106"/>
              <a:gd name="T23" fmla="*/ 95 h 104"/>
              <a:gd name="T24" fmla="*/ 22 w 106"/>
              <a:gd name="T25" fmla="*/ 96 h 104"/>
              <a:gd name="T26" fmla="*/ 19 w 106"/>
              <a:gd name="T27" fmla="*/ 95 h 104"/>
              <a:gd name="T28" fmla="*/ 10 w 106"/>
              <a:gd name="T29" fmla="*/ 86 h 104"/>
              <a:gd name="T30" fmla="*/ 10 w 106"/>
              <a:gd name="T31" fmla="*/ 79 h 104"/>
              <a:gd name="T32" fmla="*/ 38 w 106"/>
              <a:gd name="T33" fmla="*/ 52 h 104"/>
              <a:gd name="T34" fmla="*/ 10 w 106"/>
              <a:gd name="T35" fmla="*/ 25 h 104"/>
              <a:gd name="T36" fmla="*/ 10 w 106"/>
              <a:gd name="T37" fmla="*/ 18 h 104"/>
              <a:gd name="T38" fmla="*/ 19 w 106"/>
              <a:gd name="T39" fmla="*/ 9 h 104"/>
              <a:gd name="T40" fmla="*/ 22 w 106"/>
              <a:gd name="T41" fmla="*/ 8 h 104"/>
              <a:gd name="T42" fmla="*/ 26 w 106"/>
              <a:gd name="T43" fmla="*/ 9 h 104"/>
              <a:gd name="T44" fmla="*/ 53 w 106"/>
              <a:gd name="T45" fmla="*/ 37 h 104"/>
              <a:gd name="T46" fmla="*/ 80 w 106"/>
              <a:gd name="T47" fmla="*/ 9 h 104"/>
              <a:gd name="T48" fmla="*/ 84 w 106"/>
              <a:gd name="T49" fmla="*/ 8 h 104"/>
              <a:gd name="T50" fmla="*/ 84 w 106"/>
              <a:gd name="T51" fmla="*/ 0 h 104"/>
              <a:gd name="T52" fmla="*/ 75 w 106"/>
              <a:gd name="T53" fmla="*/ 4 h 104"/>
              <a:gd name="T54" fmla="*/ 53 w 106"/>
              <a:gd name="T55" fmla="*/ 25 h 104"/>
              <a:gd name="T56" fmla="*/ 31 w 106"/>
              <a:gd name="T57" fmla="*/ 4 h 104"/>
              <a:gd name="T58" fmla="*/ 22 w 106"/>
              <a:gd name="T59" fmla="*/ 0 h 104"/>
              <a:gd name="T60" fmla="*/ 14 w 106"/>
              <a:gd name="T61" fmla="*/ 4 h 104"/>
              <a:gd name="T62" fmla="*/ 5 w 106"/>
              <a:gd name="T63" fmla="*/ 13 h 104"/>
              <a:gd name="T64" fmla="*/ 5 w 106"/>
              <a:gd name="T65" fmla="*/ 30 h 104"/>
              <a:gd name="T66" fmla="*/ 26 w 106"/>
              <a:gd name="T67" fmla="*/ 52 h 104"/>
              <a:gd name="T68" fmla="*/ 5 w 106"/>
              <a:gd name="T69" fmla="*/ 74 h 104"/>
              <a:gd name="T70" fmla="*/ 1 w 106"/>
              <a:gd name="T71" fmla="*/ 83 h 104"/>
              <a:gd name="T72" fmla="*/ 5 w 106"/>
              <a:gd name="T73" fmla="*/ 91 h 104"/>
              <a:gd name="T74" fmla="*/ 14 w 106"/>
              <a:gd name="T75" fmla="*/ 100 h 104"/>
              <a:gd name="T76" fmla="*/ 22 w 106"/>
              <a:gd name="T77" fmla="*/ 104 h 104"/>
              <a:gd name="T78" fmla="*/ 31 w 106"/>
              <a:gd name="T79" fmla="*/ 100 h 104"/>
              <a:gd name="T80" fmla="*/ 53 w 106"/>
              <a:gd name="T81" fmla="*/ 79 h 104"/>
              <a:gd name="T82" fmla="*/ 75 w 106"/>
              <a:gd name="T83" fmla="*/ 100 h 104"/>
              <a:gd name="T84" fmla="*/ 84 w 106"/>
              <a:gd name="T85" fmla="*/ 104 h 104"/>
              <a:gd name="T86" fmla="*/ 92 w 106"/>
              <a:gd name="T87" fmla="*/ 100 h 104"/>
              <a:gd name="T88" fmla="*/ 101 w 106"/>
              <a:gd name="T89" fmla="*/ 91 h 104"/>
              <a:gd name="T90" fmla="*/ 105 w 106"/>
              <a:gd name="T91" fmla="*/ 83 h 104"/>
              <a:gd name="T92" fmla="*/ 101 w 106"/>
              <a:gd name="T93" fmla="*/ 74 h 104"/>
              <a:gd name="T94" fmla="*/ 80 w 106"/>
              <a:gd name="T95" fmla="*/ 52 h 104"/>
              <a:gd name="T96" fmla="*/ 101 w 106"/>
              <a:gd name="T97" fmla="*/ 30 h 104"/>
              <a:gd name="T98" fmla="*/ 101 w 106"/>
              <a:gd name="T99" fmla="*/ 13 h 104"/>
              <a:gd name="T100" fmla="*/ 92 w 106"/>
              <a:gd name="T101" fmla="*/ 4 h 104"/>
              <a:gd name="T102" fmla="*/ 84 w 106"/>
              <a:gd name="T10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04">
                <a:moveTo>
                  <a:pt x="84" y="8"/>
                </a:moveTo>
                <a:cubicBezTo>
                  <a:pt x="85" y="8"/>
                  <a:pt x="86" y="8"/>
                  <a:pt x="87" y="9"/>
                </a:cubicBezTo>
                <a:cubicBezTo>
                  <a:pt x="96" y="18"/>
                  <a:pt x="96" y="18"/>
                  <a:pt x="96" y="18"/>
                </a:cubicBezTo>
                <a:cubicBezTo>
                  <a:pt x="97" y="20"/>
                  <a:pt x="97" y="23"/>
                  <a:pt x="96" y="25"/>
                </a:cubicBezTo>
                <a:cubicBezTo>
                  <a:pt x="68" y="52"/>
                  <a:pt x="68" y="52"/>
                  <a:pt x="68" y="52"/>
                </a:cubicBezTo>
                <a:cubicBezTo>
                  <a:pt x="96" y="79"/>
                  <a:pt x="96" y="79"/>
                  <a:pt x="96" y="79"/>
                </a:cubicBezTo>
                <a:cubicBezTo>
                  <a:pt x="97" y="81"/>
                  <a:pt x="97" y="84"/>
                  <a:pt x="96" y="86"/>
                </a:cubicBezTo>
                <a:cubicBezTo>
                  <a:pt x="87" y="95"/>
                  <a:pt x="87" y="95"/>
                  <a:pt x="87" y="95"/>
                </a:cubicBezTo>
                <a:cubicBezTo>
                  <a:pt x="86" y="96"/>
                  <a:pt x="85" y="96"/>
                  <a:pt x="84" y="96"/>
                </a:cubicBezTo>
                <a:cubicBezTo>
                  <a:pt x="82" y="96"/>
                  <a:pt x="81" y="96"/>
                  <a:pt x="80" y="95"/>
                </a:cubicBezTo>
                <a:cubicBezTo>
                  <a:pt x="53" y="67"/>
                  <a:pt x="53" y="67"/>
                  <a:pt x="53" y="67"/>
                </a:cubicBezTo>
                <a:cubicBezTo>
                  <a:pt x="26" y="95"/>
                  <a:pt x="26" y="95"/>
                  <a:pt x="26" y="95"/>
                </a:cubicBezTo>
                <a:cubicBezTo>
                  <a:pt x="25" y="96"/>
                  <a:pt x="24" y="96"/>
                  <a:pt x="22" y="96"/>
                </a:cubicBezTo>
                <a:cubicBezTo>
                  <a:pt x="21" y="96"/>
                  <a:pt x="20" y="96"/>
                  <a:pt x="19" y="95"/>
                </a:cubicBezTo>
                <a:cubicBezTo>
                  <a:pt x="10" y="86"/>
                  <a:pt x="10" y="86"/>
                  <a:pt x="10" y="86"/>
                </a:cubicBezTo>
                <a:cubicBezTo>
                  <a:pt x="9" y="84"/>
                  <a:pt x="9" y="81"/>
                  <a:pt x="10" y="79"/>
                </a:cubicBezTo>
                <a:cubicBezTo>
                  <a:pt x="38" y="52"/>
                  <a:pt x="38" y="52"/>
                  <a:pt x="38" y="52"/>
                </a:cubicBezTo>
                <a:cubicBezTo>
                  <a:pt x="10" y="25"/>
                  <a:pt x="10" y="25"/>
                  <a:pt x="10" y="25"/>
                </a:cubicBezTo>
                <a:cubicBezTo>
                  <a:pt x="9" y="23"/>
                  <a:pt x="9" y="20"/>
                  <a:pt x="10" y="18"/>
                </a:cubicBezTo>
                <a:cubicBezTo>
                  <a:pt x="19" y="9"/>
                  <a:pt x="19" y="9"/>
                  <a:pt x="19" y="9"/>
                </a:cubicBezTo>
                <a:cubicBezTo>
                  <a:pt x="20" y="8"/>
                  <a:pt x="21" y="8"/>
                  <a:pt x="22" y="8"/>
                </a:cubicBezTo>
                <a:cubicBezTo>
                  <a:pt x="24" y="8"/>
                  <a:pt x="25" y="8"/>
                  <a:pt x="26" y="9"/>
                </a:cubicBezTo>
                <a:cubicBezTo>
                  <a:pt x="53" y="37"/>
                  <a:pt x="53" y="37"/>
                  <a:pt x="53" y="37"/>
                </a:cubicBezTo>
                <a:cubicBezTo>
                  <a:pt x="80" y="9"/>
                  <a:pt x="80" y="9"/>
                  <a:pt x="80" y="9"/>
                </a:cubicBezTo>
                <a:cubicBezTo>
                  <a:pt x="81" y="8"/>
                  <a:pt x="82" y="8"/>
                  <a:pt x="84" y="8"/>
                </a:cubicBezTo>
                <a:moveTo>
                  <a:pt x="84" y="0"/>
                </a:moveTo>
                <a:cubicBezTo>
                  <a:pt x="80" y="0"/>
                  <a:pt x="77" y="1"/>
                  <a:pt x="75" y="4"/>
                </a:cubicBezTo>
                <a:cubicBezTo>
                  <a:pt x="53" y="25"/>
                  <a:pt x="53" y="25"/>
                  <a:pt x="53" y="25"/>
                </a:cubicBezTo>
                <a:cubicBezTo>
                  <a:pt x="31" y="4"/>
                  <a:pt x="31" y="4"/>
                  <a:pt x="31" y="4"/>
                </a:cubicBezTo>
                <a:cubicBezTo>
                  <a:pt x="29" y="1"/>
                  <a:pt x="26" y="0"/>
                  <a:pt x="22" y="0"/>
                </a:cubicBezTo>
                <a:cubicBezTo>
                  <a:pt x="19" y="0"/>
                  <a:pt x="16" y="1"/>
                  <a:pt x="14" y="4"/>
                </a:cubicBezTo>
                <a:cubicBezTo>
                  <a:pt x="5" y="13"/>
                  <a:pt x="5" y="13"/>
                  <a:pt x="5" y="13"/>
                </a:cubicBezTo>
                <a:cubicBezTo>
                  <a:pt x="0" y="18"/>
                  <a:pt x="0" y="25"/>
                  <a:pt x="5" y="30"/>
                </a:cubicBezTo>
                <a:cubicBezTo>
                  <a:pt x="26" y="52"/>
                  <a:pt x="26" y="52"/>
                  <a:pt x="26" y="52"/>
                </a:cubicBezTo>
                <a:cubicBezTo>
                  <a:pt x="5" y="74"/>
                  <a:pt x="5" y="74"/>
                  <a:pt x="5" y="74"/>
                </a:cubicBezTo>
                <a:cubicBezTo>
                  <a:pt x="2" y="76"/>
                  <a:pt x="1" y="79"/>
                  <a:pt x="1" y="83"/>
                </a:cubicBezTo>
                <a:cubicBezTo>
                  <a:pt x="1" y="86"/>
                  <a:pt x="2" y="89"/>
                  <a:pt x="5" y="91"/>
                </a:cubicBezTo>
                <a:cubicBezTo>
                  <a:pt x="14" y="100"/>
                  <a:pt x="14" y="100"/>
                  <a:pt x="14" y="100"/>
                </a:cubicBezTo>
                <a:cubicBezTo>
                  <a:pt x="16" y="103"/>
                  <a:pt x="19" y="104"/>
                  <a:pt x="22" y="104"/>
                </a:cubicBezTo>
                <a:cubicBezTo>
                  <a:pt x="26" y="104"/>
                  <a:pt x="29" y="103"/>
                  <a:pt x="31" y="100"/>
                </a:cubicBezTo>
                <a:cubicBezTo>
                  <a:pt x="53" y="79"/>
                  <a:pt x="53" y="79"/>
                  <a:pt x="53" y="79"/>
                </a:cubicBezTo>
                <a:cubicBezTo>
                  <a:pt x="75" y="100"/>
                  <a:pt x="75" y="100"/>
                  <a:pt x="75" y="100"/>
                </a:cubicBezTo>
                <a:cubicBezTo>
                  <a:pt x="77" y="103"/>
                  <a:pt x="80" y="104"/>
                  <a:pt x="84" y="104"/>
                </a:cubicBezTo>
                <a:cubicBezTo>
                  <a:pt x="87" y="104"/>
                  <a:pt x="90" y="103"/>
                  <a:pt x="92" y="100"/>
                </a:cubicBezTo>
                <a:cubicBezTo>
                  <a:pt x="101" y="91"/>
                  <a:pt x="101" y="91"/>
                  <a:pt x="101" y="91"/>
                </a:cubicBezTo>
                <a:cubicBezTo>
                  <a:pt x="104" y="89"/>
                  <a:pt x="105" y="86"/>
                  <a:pt x="105" y="83"/>
                </a:cubicBezTo>
                <a:cubicBezTo>
                  <a:pt x="105" y="79"/>
                  <a:pt x="104" y="76"/>
                  <a:pt x="101" y="74"/>
                </a:cubicBezTo>
                <a:cubicBezTo>
                  <a:pt x="80" y="52"/>
                  <a:pt x="80" y="52"/>
                  <a:pt x="80" y="52"/>
                </a:cubicBezTo>
                <a:cubicBezTo>
                  <a:pt x="101" y="30"/>
                  <a:pt x="101" y="30"/>
                  <a:pt x="101" y="30"/>
                </a:cubicBezTo>
                <a:cubicBezTo>
                  <a:pt x="106" y="25"/>
                  <a:pt x="106" y="18"/>
                  <a:pt x="101" y="13"/>
                </a:cubicBezTo>
                <a:cubicBezTo>
                  <a:pt x="92" y="4"/>
                  <a:pt x="92" y="4"/>
                  <a:pt x="92" y="4"/>
                </a:cubicBezTo>
                <a:cubicBezTo>
                  <a:pt x="90" y="1"/>
                  <a:pt x="87" y="0"/>
                  <a:pt x="84"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id-ID" sz="1800">
              <a:cs typeface="+mn-ea"/>
              <a:sym typeface="+mn-lt"/>
            </a:endParaRPr>
          </a:p>
        </p:txBody>
      </p:sp>
      <p:sp>
        <p:nvSpPr>
          <p:cNvPr id="2" name="Slide Number Placeholder 1"/>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4</a:t>
            </a:fld>
            <a:endParaRPr lang="en-US">
              <a:cs typeface="+mn-ea"/>
              <a:sym typeface="+mn-lt"/>
            </a:endParaRPr>
          </a:p>
        </p:txBody>
      </p:sp>
    </p:spTree>
    <p:extLst>
      <p:ext uri="{BB962C8B-B14F-4D97-AF65-F5344CB8AC3E}">
        <p14:creationId xmlns:p14="http://schemas.microsoft.com/office/powerpoint/2010/main" val="34590609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2000"/>
                            </p:stCondLst>
                            <p:childTnLst>
                              <p:par>
                                <p:cTn id="90" presetID="22" presetClass="entr" presetSubtype="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left)">
                                      <p:cBhvr>
                                        <p:cTn id="95" dur="500"/>
                                        <p:tgtEl>
                                          <p:spTgt spid="18"/>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wipe(left)">
                                      <p:cBhvr>
                                        <p:cTn id="98" dur="500"/>
                                        <p:tgtEl>
                                          <p:spTgt spid="20"/>
                                        </p:tgtEl>
                                      </p:cBhvr>
                                    </p:animEffect>
                                  </p:childTnLst>
                                </p:cTn>
                              </p:par>
                            </p:childTnLst>
                          </p:cTn>
                        </p:par>
                        <p:par>
                          <p:cTn id="99" fill="hold">
                            <p:stCondLst>
                              <p:cond delay="2500"/>
                            </p:stCondLst>
                            <p:childTnLst>
                              <p:par>
                                <p:cTn id="100" presetID="22" presetClass="entr" presetSubtype="1"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500"/>
                                        <p:tgtEl>
                                          <p:spTgt spid="23"/>
                                        </p:tgtEl>
                                      </p:cBhvr>
                                    </p:animEffect>
                                  </p:childTnLst>
                                </p:cTn>
                              </p:par>
                              <p:par>
                                <p:cTn id="103" presetID="22" presetClass="entr" presetSubtype="1"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up)">
                                      <p:cBhvr>
                                        <p:cTn id="105" dur="500"/>
                                        <p:tgtEl>
                                          <p:spTgt spid="21"/>
                                        </p:tgtEl>
                                      </p:cBhvr>
                                    </p:animEffect>
                                  </p:childTnLst>
                                </p:cTn>
                              </p:par>
                              <p:par>
                                <p:cTn id="106" presetID="22" presetClass="entr" presetSubtype="1"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up)">
                                      <p:cBhvr>
                                        <p:cTn id="108" dur="500"/>
                                        <p:tgtEl>
                                          <p:spTgt spid="22"/>
                                        </p:tgtEl>
                                      </p:cBhvr>
                                    </p:animEffect>
                                  </p:childTnLst>
                                </p:cTn>
                              </p:par>
                              <p:par>
                                <p:cTn id="109" presetID="22" presetClass="entr" presetSubtype="1" fill="hold"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up)">
                                      <p:cBhvr>
                                        <p:cTn id="111" dur="500"/>
                                        <p:tgtEl>
                                          <p:spTgt spid="25"/>
                                        </p:tgtEl>
                                      </p:cBhvr>
                                    </p:animEffect>
                                  </p:childTnLst>
                                </p:cTn>
                              </p:par>
                              <p:par>
                                <p:cTn id="112" presetID="22" presetClass="entr" presetSubtype="1"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up)">
                                      <p:cBhvr>
                                        <p:cTn id="114" dur="500"/>
                                        <p:tgtEl>
                                          <p:spTgt spid="42"/>
                                        </p:tgtEl>
                                      </p:cBhvr>
                                    </p:animEffect>
                                  </p:childTnLst>
                                </p:cTn>
                              </p:par>
                            </p:childTnLst>
                          </p:cTn>
                        </p:par>
                        <p:par>
                          <p:cTn id="115" fill="hold">
                            <p:stCondLst>
                              <p:cond delay="3000"/>
                            </p:stCondLst>
                            <p:childTnLst>
                              <p:par>
                                <p:cTn id="116" presetID="53" presetClass="entr" presetSubtype="16"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p:cTn id="118" dur="500" fill="hold"/>
                                        <p:tgtEl>
                                          <p:spTgt spid="45"/>
                                        </p:tgtEl>
                                        <p:attrNameLst>
                                          <p:attrName>ppt_w</p:attrName>
                                        </p:attrNameLst>
                                      </p:cBhvr>
                                      <p:tavLst>
                                        <p:tav tm="0">
                                          <p:val>
                                            <p:fltVal val="0"/>
                                          </p:val>
                                        </p:tav>
                                        <p:tav tm="100000">
                                          <p:val>
                                            <p:strVal val="#ppt_w"/>
                                          </p:val>
                                        </p:tav>
                                      </p:tavLst>
                                    </p:anim>
                                    <p:anim calcmode="lin" valueType="num">
                                      <p:cBhvr>
                                        <p:cTn id="119" dur="500" fill="hold"/>
                                        <p:tgtEl>
                                          <p:spTgt spid="45"/>
                                        </p:tgtEl>
                                        <p:attrNameLst>
                                          <p:attrName>ppt_h</p:attrName>
                                        </p:attrNameLst>
                                      </p:cBhvr>
                                      <p:tavLst>
                                        <p:tav tm="0">
                                          <p:val>
                                            <p:fltVal val="0"/>
                                          </p:val>
                                        </p:tav>
                                        <p:tav tm="100000">
                                          <p:val>
                                            <p:strVal val="#ppt_h"/>
                                          </p:val>
                                        </p:tav>
                                      </p:tavLst>
                                    </p:anim>
                                    <p:animEffect transition="in" filter="fade">
                                      <p:cBhvr>
                                        <p:cTn id="120" dur="500"/>
                                        <p:tgtEl>
                                          <p:spTgt spid="45"/>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anim calcmode="lin" valueType="num">
                                      <p:cBhvr>
                                        <p:cTn id="123" dur="500" fill="hold"/>
                                        <p:tgtEl>
                                          <p:spTgt spid="46"/>
                                        </p:tgtEl>
                                        <p:attrNameLst>
                                          <p:attrName>ppt_w</p:attrName>
                                        </p:attrNameLst>
                                      </p:cBhvr>
                                      <p:tavLst>
                                        <p:tav tm="0">
                                          <p:val>
                                            <p:fltVal val="0"/>
                                          </p:val>
                                        </p:tav>
                                        <p:tav tm="100000">
                                          <p:val>
                                            <p:strVal val="#ppt_w"/>
                                          </p:val>
                                        </p:tav>
                                      </p:tavLst>
                                    </p:anim>
                                    <p:anim calcmode="lin" valueType="num">
                                      <p:cBhvr>
                                        <p:cTn id="124" dur="500" fill="hold"/>
                                        <p:tgtEl>
                                          <p:spTgt spid="46"/>
                                        </p:tgtEl>
                                        <p:attrNameLst>
                                          <p:attrName>ppt_h</p:attrName>
                                        </p:attrNameLst>
                                      </p:cBhvr>
                                      <p:tavLst>
                                        <p:tav tm="0">
                                          <p:val>
                                            <p:fltVal val="0"/>
                                          </p:val>
                                        </p:tav>
                                        <p:tav tm="100000">
                                          <p:val>
                                            <p:strVal val="#ppt_h"/>
                                          </p:val>
                                        </p:tav>
                                      </p:tavLst>
                                    </p:anim>
                                    <p:animEffect transition="in" filter="fade">
                                      <p:cBhvr>
                                        <p:cTn id="125" dur="500"/>
                                        <p:tgtEl>
                                          <p:spTgt spid="46"/>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47"/>
                                        </p:tgtEl>
                                        <p:attrNameLst>
                                          <p:attrName>style.visibility</p:attrName>
                                        </p:attrNameLst>
                                      </p:cBhvr>
                                      <p:to>
                                        <p:strVal val="visible"/>
                                      </p:to>
                                    </p:set>
                                    <p:anim calcmode="lin" valueType="num">
                                      <p:cBhvr>
                                        <p:cTn id="128" dur="500" fill="hold"/>
                                        <p:tgtEl>
                                          <p:spTgt spid="47"/>
                                        </p:tgtEl>
                                        <p:attrNameLst>
                                          <p:attrName>ppt_w</p:attrName>
                                        </p:attrNameLst>
                                      </p:cBhvr>
                                      <p:tavLst>
                                        <p:tav tm="0">
                                          <p:val>
                                            <p:fltVal val="0"/>
                                          </p:val>
                                        </p:tav>
                                        <p:tav tm="100000">
                                          <p:val>
                                            <p:strVal val="#ppt_w"/>
                                          </p:val>
                                        </p:tav>
                                      </p:tavLst>
                                    </p:anim>
                                    <p:anim calcmode="lin" valueType="num">
                                      <p:cBhvr>
                                        <p:cTn id="129" dur="500" fill="hold"/>
                                        <p:tgtEl>
                                          <p:spTgt spid="47"/>
                                        </p:tgtEl>
                                        <p:attrNameLst>
                                          <p:attrName>ppt_h</p:attrName>
                                        </p:attrNameLst>
                                      </p:cBhvr>
                                      <p:tavLst>
                                        <p:tav tm="0">
                                          <p:val>
                                            <p:fltVal val="0"/>
                                          </p:val>
                                        </p:tav>
                                        <p:tav tm="100000">
                                          <p:val>
                                            <p:strVal val="#ppt_h"/>
                                          </p:val>
                                        </p:tav>
                                      </p:tavLst>
                                    </p:anim>
                                    <p:animEffect transition="in" filter="fade">
                                      <p:cBhvr>
                                        <p:cTn id="130" dur="500"/>
                                        <p:tgtEl>
                                          <p:spTgt spid="47"/>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anim calcmode="lin" valueType="num">
                                      <p:cBhvr>
                                        <p:cTn id="133" dur="500" fill="hold"/>
                                        <p:tgtEl>
                                          <p:spTgt spid="48"/>
                                        </p:tgtEl>
                                        <p:attrNameLst>
                                          <p:attrName>ppt_w</p:attrName>
                                        </p:attrNameLst>
                                      </p:cBhvr>
                                      <p:tavLst>
                                        <p:tav tm="0">
                                          <p:val>
                                            <p:fltVal val="0"/>
                                          </p:val>
                                        </p:tav>
                                        <p:tav tm="100000">
                                          <p:val>
                                            <p:strVal val="#ppt_w"/>
                                          </p:val>
                                        </p:tav>
                                      </p:tavLst>
                                    </p:anim>
                                    <p:anim calcmode="lin" valueType="num">
                                      <p:cBhvr>
                                        <p:cTn id="134" dur="500" fill="hold"/>
                                        <p:tgtEl>
                                          <p:spTgt spid="48"/>
                                        </p:tgtEl>
                                        <p:attrNameLst>
                                          <p:attrName>ppt_h</p:attrName>
                                        </p:attrNameLst>
                                      </p:cBhvr>
                                      <p:tavLst>
                                        <p:tav tm="0">
                                          <p:val>
                                            <p:fltVal val="0"/>
                                          </p:val>
                                        </p:tav>
                                        <p:tav tm="100000">
                                          <p:val>
                                            <p:strVal val="#ppt_h"/>
                                          </p:val>
                                        </p:tav>
                                      </p:tavLst>
                                    </p:anim>
                                    <p:animEffect transition="in" filter="fade">
                                      <p:cBhvr>
                                        <p:cTn id="135" dur="500"/>
                                        <p:tgtEl>
                                          <p:spTgt spid="48"/>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 calcmode="lin" valueType="num">
                                      <p:cBhvr>
                                        <p:cTn id="138" dur="500" fill="hold"/>
                                        <p:tgtEl>
                                          <p:spTgt spid="49"/>
                                        </p:tgtEl>
                                        <p:attrNameLst>
                                          <p:attrName>ppt_w</p:attrName>
                                        </p:attrNameLst>
                                      </p:cBhvr>
                                      <p:tavLst>
                                        <p:tav tm="0">
                                          <p:val>
                                            <p:fltVal val="0"/>
                                          </p:val>
                                        </p:tav>
                                        <p:tav tm="100000">
                                          <p:val>
                                            <p:strVal val="#ppt_w"/>
                                          </p:val>
                                        </p:tav>
                                      </p:tavLst>
                                    </p:anim>
                                    <p:anim calcmode="lin" valueType="num">
                                      <p:cBhvr>
                                        <p:cTn id="139" dur="500" fill="hold"/>
                                        <p:tgtEl>
                                          <p:spTgt spid="49"/>
                                        </p:tgtEl>
                                        <p:attrNameLst>
                                          <p:attrName>ppt_h</p:attrName>
                                        </p:attrNameLst>
                                      </p:cBhvr>
                                      <p:tavLst>
                                        <p:tav tm="0">
                                          <p:val>
                                            <p:fltVal val="0"/>
                                          </p:val>
                                        </p:tav>
                                        <p:tav tm="100000">
                                          <p:val>
                                            <p:strVal val="#ppt_h"/>
                                          </p:val>
                                        </p:tav>
                                      </p:tavLst>
                                    </p:anim>
                                    <p:animEffect transition="in" filter="fade">
                                      <p:cBhvr>
                                        <p:cTn id="140" dur="500"/>
                                        <p:tgtEl>
                                          <p:spTgt spid="49"/>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p:cTn id="143" dur="500" fill="hold"/>
                                        <p:tgtEl>
                                          <p:spTgt spid="50"/>
                                        </p:tgtEl>
                                        <p:attrNameLst>
                                          <p:attrName>ppt_w</p:attrName>
                                        </p:attrNameLst>
                                      </p:cBhvr>
                                      <p:tavLst>
                                        <p:tav tm="0">
                                          <p:val>
                                            <p:fltVal val="0"/>
                                          </p:val>
                                        </p:tav>
                                        <p:tav tm="100000">
                                          <p:val>
                                            <p:strVal val="#ppt_w"/>
                                          </p:val>
                                        </p:tav>
                                      </p:tavLst>
                                    </p:anim>
                                    <p:anim calcmode="lin" valueType="num">
                                      <p:cBhvr>
                                        <p:cTn id="144" dur="500" fill="hold"/>
                                        <p:tgtEl>
                                          <p:spTgt spid="50"/>
                                        </p:tgtEl>
                                        <p:attrNameLst>
                                          <p:attrName>ppt_h</p:attrName>
                                        </p:attrNameLst>
                                      </p:cBhvr>
                                      <p:tavLst>
                                        <p:tav tm="0">
                                          <p:val>
                                            <p:fltVal val="0"/>
                                          </p:val>
                                        </p:tav>
                                        <p:tav tm="100000">
                                          <p:val>
                                            <p:strVal val="#ppt_h"/>
                                          </p:val>
                                        </p:tav>
                                      </p:tavLst>
                                    </p:anim>
                                    <p:animEffect transition="in" filter="fade">
                                      <p:cBhvr>
                                        <p:cTn id="145" dur="500"/>
                                        <p:tgtEl>
                                          <p:spTgt spid="50"/>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69"/>
                                        </p:tgtEl>
                                        <p:attrNameLst>
                                          <p:attrName>style.visibility</p:attrName>
                                        </p:attrNameLst>
                                      </p:cBhvr>
                                      <p:to>
                                        <p:strVal val="visible"/>
                                      </p:to>
                                    </p:set>
                                    <p:anim calcmode="lin" valueType="num">
                                      <p:cBhvr>
                                        <p:cTn id="148" dur="500" fill="hold"/>
                                        <p:tgtEl>
                                          <p:spTgt spid="69"/>
                                        </p:tgtEl>
                                        <p:attrNameLst>
                                          <p:attrName>ppt_w</p:attrName>
                                        </p:attrNameLst>
                                      </p:cBhvr>
                                      <p:tavLst>
                                        <p:tav tm="0">
                                          <p:val>
                                            <p:fltVal val="0"/>
                                          </p:val>
                                        </p:tav>
                                        <p:tav tm="100000">
                                          <p:val>
                                            <p:strVal val="#ppt_w"/>
                                          </p:val>
                                        </p:tav>
                                      </p:tavLst>
                                    </p:anim>
                                    <p:anim calcmode="lin" valueType="num">
                                      <p:cBhvr>
                                        <p:cTn id="149" dur="500" fill="hold"/>
                                        <p:tgtEl>
                                          <p:spTgt spid="69"/>
                                        </p:tgtEl>
                                        <p:attrNameLst>
                                          <p:attrName>ppt_h</p:attrName>
                                        </p:attrNameLst>
                                      </p:cBhvr>
                                      <p:tavLst>
                                        <p:tav tm="0">
                                          <p:val>
                                            <p:fltVal val="0"/>
                                          </p:val>
                                        </p:tav>
                                        <p:tav tm="100000">
                                          <p:val>
                                            <p:strVal val="#ppt_h"/>
                                          </p:val>
                                        </p:tav>
                                      </p:tavLst>
                                    </p:anim>
                                    <p:animEffect transition="in" filter="fade">
                                      <p:cBhvr>
                                        <p:cTn id="150" dur="500"/>
                                        <p:tgtEl>
                                          <p:spTgt spid="69"/>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p:cTn id="153" dur="500" fill="hold"/>
                                        <p:tgtEl>
                                          <p:spTgt spid="70"/>
                                        </p:tgtEl>
                                        <p:attrNameLst>
                                          <p:attrName>ppt_w</p:attrName>
                                        </p:attrNameLst>
                                      </p:cBhvr>
                                      <p:tavLst>
                                        <p:tav tm="0">
                                          <p:val>
                                            <p:fltVal val="0"/>
                                          </p:val>
                                        </p:tav>
                                        <p:tav tm="100000">
                                          <p:val>
                                            <p:strVal val="#ppt_w"/>
                                          </p:val>
                                        </p:tav>
                                      </p:tavLst>
                                    </p:anim>
                                    <p:anim calcmode="lin" valueType="num">
                                      <p:cBhvr>
                                        <p:cTn id="154" dur="500" fill="hold"/>
                                        <p:tgtEl>
                                          <p:spTgt spid="70"/>
                                        </p:tgtEl>
                                        <p:attrNameLst>
                                          <p:attrName>ppt_h</p:attrName>
                                        </p:attrNameLst>
                                      </p:cBhvr>
                                      <p:tavLst>
                                        <p:tav tm="0">
                                          <p:val>
                                            <p:fltVal val="0"/>
                                          </p:val>
                                        </p:tav>
                                        <p:tav tm="100000">
                                          <p:val>
                                            <p:strVal val="#ppt_h"/>
                                          </p:val>
                                        </p:tav>
                                      </p:tavLst>
                                    </p:anim>
                                    <p:animEffect transition="in" filter="fade">
                                      <p:cBhvr>
                                        <p:cTn id="155" dur="500"/>
                                        <p:tgtEl>
                                          <p:spTgt spid="70"/>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71"/>
                                        </p:tgtEl>
                                        <p:attrNameLst>
                                          <p:attrName>style.visibility</p:attrName>
                                        </p:attrNameLst>
                                      </p:cBhvr>
                                      <p:to>
                                        <p:strVal val="visible"/>
                                      </p:to>
                                    </p:set>
                                    <p:anim calcmode="lin" valueType="num">
                                      <p:cBhvr>
                                        <p:cTn id="158" dur="500" fill="hold"/>
                                        <p:tgtEl>
                                          <p:spTgt spid="71"/>
                                        </p:tgtEl>
                                        <p:attrNameLst>
                                          <p:attrName>ppt_w</p:attrName>
                                        </p:attrNameLst>
                                      </p:cBhvr>
                                      <p:tavLst>
                                        <p:tav tm="0">
                                          <p:val>
                                            <p:fltVal val="0"/>
                                          </p:val>
                                        </p:tav>
                                        <p:tav tm="100000">
                                          <p:val>
                                            <p:strVal val="#ppt_w"/>
                                          </p:val>
                                        </p:tav>
                                      </p:tavLst>
                                    </p:anim>
                                    <p:anim calcmode="lin" valueType="num">
                                      <p:cBhvr>
                                        <p:cTn id="159" dur="500" fill="hold"/>
                                        <p:tgtEl>
                                          <p:spTgt spid="71"/>
                                        </p:tgtEl>
                                        <p:attrNameLst>
                                          <p:attrName>ppt_h</p:attrName>
                                        </p:attrNameLst>
                                      </p:cBhvr>
                                      <p:tavLst>
                                        <p:tav tm="0">
                                          <p:val>
                                            <p:fltVal val="0"/>
                                          </p:val>
                                        </p:tav>
                                        <p:tav tm="100000">
                                          <p:val>
                                            <p:strVal val="#ppt_h"/>
                                          </p:val>
                                        </p:tav>
                                      </p:tavLst>
                                    </p:anim>
                                    <p:animEffect transition="in" filter="fade">
                                      <p:cBhvr>
                                        <p:cTn id="160" dur="500"/>
                                        <p:tgtEl>
                                          <p:spTgt spid="71"/>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72"/>
                                        </p:tgtEl>
                                        <p:attrNameLst>
                                          <p:attrName>style.visibility</p:attrName>
                                        </p:attrNameLst>
                                      </p:cBhvr>
                                      <p:to>
                                        <p:strVal val="visible"/>
                                      </p:to>
                                    </p:set>
                                    <p:anim calcmode="lin" valueType="num">
                                      <p:cBhvr>
                                        <p:cTn id="163" dur="500" fill="hold"/>
                                        <p:tgtEl>
                                          <p:spTgt spid="72"/>
                                        </p:tgtEl>
                                        <p:attrNameLst>
                                          <p:attrName>ppt_w</p:attrName>
                                        </p:attrNameLst>
                                      </p:cBhvr>
                                      <p:tavLst>
                                        <p:tav tm="0">
                                          <p:val>
                                            <p:fltVal val="0"/>
                                          </p:val>
                                        </p:tav>
                                        <p:tav tm="100000">
                                          <p:val>
                                            <p:strVal val="#ppt_w"/>
                                          </p:val>
                                        </p:tav>
                                      </p:tavLst>
                                    </p:anim>
                                    <p:anim calcmode="lin" valueType="num">
                                      <p:cBhvr>
                                        <p:cTn id="164" dur="500" fill="hold"/>
                                        <p:tgtEl>
                                          <p:spTgt spid="72"/>
                                        </p:tgtEl>
                                        <p:attrNameLst>
                                          <p:attrName>ppt_h</p:attrName>
                                        </p:attrNameLst>
                                      </p:cBhvr>
                                      <p:tavLst>
                                        <p:tav tm="0">
                                          <p:val>
                                            <p:fltVal val="0"/>
                                          </p:val>
                                        </p:tav>
                                        <p:tav tm="100000">
                                          <p:val>
                                            <p:strVal val="#ppt_h"/>
                                          </p:val>
                                        </p:tav>
                                      </p:tavLst>
                                    </p:anim>
                                    <p:animEffect transition="in" filter="fade">
                                      <p:cBhvr>
                                        <p:cTn id="165" dur="500"/>
                                        <p:tgtEl>
                                          <p:spTgt spid="72"/>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73"/>
                                        </p:tgtEl>
                                        <p:attrNameLst>
                                          <p:attrName>style.visibility</p:attrName>
                                        </p:attrNameLst>
                                      </p:cBhvr>
                                      <p:to>
                                        <p:strVal val="visible"/>
                                      </p:to>
                                    </p:set>
                                    <p:anim calcmode="lin" valueType="num">
                                      <p:cBhvr>
                                        <p:cTn id="168" dur="500" fill="hold"/>
                                        <p:tgtEl>
                                          <p:spTgt spid="73"/>
                                        </p:tgtEl>
                                        <p:attrNameLst>
                                          <p:attrName>ppt_w</p:attrName>
                                        </p:attrNameLst>
                                      </p:cBhvr>
                                      <p:tavLst>
                                        <p:tav tm="0">
                                          <p:val>
                                            <p:fltVal val="0"/>
                                          </p:val>
                                        </p:tav>
                                        <p:tav tm="100000">
                                          <p:val>
                                            <p:strVal val="#ppt_w"/>
                                          </p:val>
                                        </p:tav>
                                      </p:tavLst>
                                    </p:anim>
                                    <p:anim calcmode="lin" valueType="num">
                                      <p:cBhvr>
                                        <p:cTn id="169" dur="500" fill="hold"/>
                                        <p:tgtEl>
                                          <p:spTgt spid="73"/>
                                        </p:tgtEl>
                                        <p:attrNameLst>
                                          <p:attrName>ppt_h</p:attrName>
                                        </p:attrNameLst>
                                      </p:cBhvr>
                                      <p:tavLst>
                                        <p:tav tm="0">
                                          <p:val>
                                            <p:fltVal val="0"/>
                                          </p:val>
                                        </p:tav>
                                        <p:tav tm="100000">
                                          <p:val>
                                            <p:strVal val="#ppt_h"/>
                                          </p:val>
                                        </p:tav>
                                      </p:tavLst>
                                    </p:anim>
                                    <p:animEffect transition="in" filter="fade">
                                      <p:cBhvr>
                                        <p:cTn id="170" dur="500"/>
                                        <p:tgtEl>
                                          <p:spTgt spid="73"/>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74"/>
                                        </p:tgtEl>
                                        <p:attrNameLst>
                                          <p:attrName>style.visibility</p:attrName>
                                        </p:attrNameLst>
                                      </p:cBhvr>
                                      <p:to>
                                        <p:strVal val="visible"/>
                                      </p:to>
                                    </p:set>
                                    <p:anim calcmode="lin" valueType="num">
                                      <p:cBhvr>
                                        <p:cTn id="173" dur="500" fill="hold"/>
                                        <p:tgtEl>
                                          <p:spTgt spid="74"/>
                                        </p:tgtEl>
                                        <p:attrNameLst>
                                          <p:attrName>ppt_w</p:attrName>
                                        </p:attrNameLst>
                                      </p:cBhvr>
                                      <p:tavLst>
                                        <p:tav tm="0">
                                          <p:val>
                                            <p:fltVal val="0"/>
                                          </p:val>
                                        </p:tav>
                                        <p:tav tm="100000">
                                          <p:val>
                                            <p:strVal val="#ppt_w"/>
                                          </p:val>
                                        </p:tav>
                                      </p:tavLst>
                                    </p:anim>
                                    <p:anim calcmode="lin" valueType="num">
                                      <p:cBhvr>
                                        <p:cTn id="174" dur="500" fill="hold"/>
                                        <p:tgtEl>
                                          <p:spTgt spid="74"/>
                                        </p:tgtEl>
                                        <p:attrNameLst>
                                          <p:attrName>ppt_h</p:attrName>
                                        </p:attrNameLst>
                                      </p:cBhvr>
                                      <p:tavLst>
                                        <p:tav tm="0">
                                          <p:val>
                                            <p:fltVal val="0"/>
                                          </p:val>
                                        </p:tav>
                                        <p:tav tm="100000">
                                          <p:val>
                                            <p:strVal val="#ppt_h"/>
                                          </p:val>
                                        </p:tav>
                                      </p:tavLst>
                                    </p:anim>
                                    <p:animEffect transition="in" filter="fade">
                                      <p:cBhvr>
                                        <p:cTn id="175" dur="500"/>
                                        <p:tgtEl>
                                          <p:spTgt spid="74"/>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51"/>
                                        </p:tgtEl>
                                        <p:attrNameLst>
                                          <p:attrName>style.visibility</p:attrName>
                                        </p:attrNameLst>
                                      </p:cBhvr>
                                      <p:to>
                                        <p:strVal val="visible"/>
                                      </p:to>
                                    </p:set>
                                    <p:anim calcmode="lin" valueType="num">
                                      <p:cBhvr>
                                        <p:cTn id="178" dur="500" fill="hold"/>
                                        <p:tgtEl>
                                          <p:spTgt spid="51"/>
                                        </p:tgtEl>
                                        <p:attrNameLst>
                                          <p:attrName>ppt_w</p:attrName>
                                        </p:attrNameLst>
                                      </p:cBhvr>
                                      <p:tavLst>
                                        <p:tav tm="0">
                                          <p:val>
                                            <p:fltVal val="0"/>
                                          </p:val>
                                        </p:tav>
                                        <p:tav tm="100000">
                                          <p:val>
                                            <p:strVal val="#ppt_w"/>
                                          </p:val>
                                        </p:tav>
                                      </p:tavLst>
                                    </p:anim>
                                    <p:anim calcmode="lin" valueType="num">
                                      <p:cBhvr>
                                        <p:cTn id="179" dur="500" fill="hold"/>
                                        <p:tgtEl>
                                          <p:spTgt spid="51"/>
                                        </p:tgtEl>
                                        <p:attrNameLst>
                                          <p:attrName>ppt_h</p:attrName>
                                        </p:attrNameLst>
                                      </p:cBhvr>
                                      <p:tavLst>
                                        <p:tav tm="0">
                                          <p:val>
                                            <p:fltVal val="0"/>
                                          </p:val>
                                        </p:tav>
                                        <p:tav tm="100000">
                                          <p:val>
                                            <p:strVal val="#ppt_h"/>
                                          </p:val>
                                        </p:tav>
                                      </p:tavLst>
                                    </p:anim>
                                    <p:animEffect transition="in" filter="fade">
                                      <p:cBhvr>
                                        <p:cTn id="180" dur="500"/>
                                        <p:tgtEl>
                                          <p:spTgt spid="51"/>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52"/>
                                        </p:tgtEl>
                                        <p:attrNameLst>
                                          <p:attrName>style.visibility</p:attrName>
                                        </p:attrNameLst>
                                      </p:cBhvr>
                                      <p:to>
                                        <p:strVal val="visible"/>
                                      </p:to>
                                    </p:set>
                                    <p:anim calcmode="lin" valueType="num">
                                      <p:cBhvr>
                                        <p:cTn id="183" dur="500" fill="hold"/>
                                        <p:tgtEl>
                                          <p:spTgt spid="52"/>
                                        </p:tgtEl>
                                        <p:attrNameLst>
                                          <p:attrName>ppt_w</p:attrName>
                                        </p:attrNameLst>
                                      </p:cBhvr>
                                      <p:tavLst>
                                        <p:tav tm="0">
                                          <p:val>
                                            <p:fltVal val="0"/>
                                          </p:val>
                                        </p:tav>
                                        <p:tav tm="100000">
                                          <p:val>
                                            <p:strVal val="#ppt_w"/>
                                          </p:val>
                                        </p:tav>
                                      </p:tavLst>
                                    </p:anim>
                                    <p:anim calcmode="lin" valueType="num">
                                      <p:cBhvr>
                                        <p:cTn id="184" dur="500" fill="hold"/>
                                        <p:tgtEl>
                                          <p:spTgt spid="52"/>
                                        </p:tgtEl>
                                        <p:attrNameLst>
                                          <p:attrName>ppt_h</p:attrName>
                                        </p:attrNameLst>
                                      </p:cBhvr>
                                      <p:tavLst>
                                        <p:tav tm="0">
                                          <p:val>
                                            <p:fltVal val="0"/>
                                          </p:val>
                                        </p:tav>
                                        <p:tav tm="100000">
                                          <p:val>
                                            <p:strVal val="#ppt_h"/>
                                          </p:val>
                                        </p:tav>
                                      </p:tavLst>
                                    </p:anim>
                                    <p:animEffect transition="in" filter="fade">
                                      <p:cBhvr>
                                        <p:cTn id="185" dur="500"/>
                                        <p:tgtEl>
                                          <p:spTgt spid="52"/>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 calcmode="lin" valueType="num">
                                      <p:cBhvr>
                                        <p:cTn id="188" dur="500" fill="hold"/>
                                        <p:tgtEl>
                                          <p:spTgt spid="53"/>
                                        </p:tgtEl>
                                        <p:attrNameLst>
                                          <p:attrName>ppt_w</p:attrName>
                                        </p:attrNameLst>
                                      </p:cBhvr>
                                      <p:tavLst>
                                        <p:tav tm="0">
                                          <p:val>
                                            <p:fltVal val="0"/>
                                          </p:val>
                                        </p:tav>
                                        <p:tav tm="100000">
                                          <p:val>
                                            <p:strVal val="#ppt_w"/>
                                          </p:val>
                                        </p:tav>
                                      </p:tavLst>
                                    </p:anim>
                                    <p:anim calcmode="lin" valueType="num">
                                      <p:cBhvr>
                                        <p:cTn id="189" dur="500" fill="hold"/>
                                        <p:tgtEl>
                                          <p:spTgt spid="53"/>
                                        </p:tgtEl>
                                        <p:attrNameLst>
                                          <p:attrName>ppt_h</p:attrName>
                                        </p:attrNameLst>
                                      </p:cBhvr>
                                      <p:tavLst>
                                        <p:tav tm="0">
                                          <p:val>
                                            <p:fltVal val="0"/>
                                          </p:val>
                                        </p:tav>
                                        <p:tav tm="100000">
                                          <p:val>
                                            <p:strVal val="#ppt_h"/>
                                          </p:val>
                                        </p:tav>
                                      </p:tavLst>
                                    </p:anim>
                                    <p:animEffect transition="in" filter="fade">
                                      <p:cBhvr>
                                        <p:cTn id="190" dur="500"/>
                                        <p:tgtEl>
                                          <p:spTgt spid="53"/>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54"/>
                                        </p:tgtEl>
                                        <p:attrNameLst>
                                          <p:attrName>style.visibility</p:attrName>
                                        </p:attrNameLst>
                                      </p:cBhvr>
                                      <p:to>
                                        <p:strVal val="visible"/>
                                      </p:to>
                                    </p:set>
                                    <p:anim calcmode="lin" valueType="num">
                                      <p:cBhvr>
                                        <p:cTn id="193" dur="500" fill="hold"/>
                                        <p:tgtEl>
                                          <p:spTgt spid="54"/>
                                        </p:tgtEl>
                                        <p:attrNameLst>
                                          <p:attrName>ppt_w</p:attrName>
                                        </p:attrNameLst>
                                      </p:cBhvr>
                                      <p:tavLst>
                                        <p:tav tm="0">
                                          <p:val>
                                            <p:fltVal val="0"/>
                                          </p:val>
                                        </p:tav>
                                        <p:tav tm="100000">
                                          <p:val>
                                            <p:strVal val="#ppt_w"/>
                                          </p:val>
                                        </p:tav>
                                      </p:tavLst>
                                    </p:anim>
                                    <p:anim calcmode="lin" valueType="num">
                                      <p:cBhvr>
                                        <p:cTn id="194" dur="500" fill="hold"/>
                                        <p:tgtEl>
                                          <p:spTgt spid="54"/>
                                        </p:tgtEl>
                                        <p:attrNameLst>
                                          <p:attrName>ppt_h</p:attrName>
                                        </p:attrNameLst>
                                      </p:cBhvr>
                                      <p:tavLst>
                                        <p:tav tm="0">
                                          <p:val>
                                            <p:fltVal val="0"/>
                                          </p:val>
                                        </p:tav>
                                        <p:tav tm="100000">
                                          <p:val>
                                            <p:strVal val="#ppt_h"/>
                                          </p:val>
                                        </p:tav>
                                      </p:tavLst>
                                    </p:anim>
                                    <p:animEffect transition="in" filter="fade">
                                      <p:cBhvr>
                                        <p:cTn id="195" dur="500"/>
                                        <p:tgtEl>
                                          <p:spTgt spid="54"/>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55"/>
                                        </p:tgtEl>
                                        <p:attrNameLst>
                                          <p:attrName>style.visibility</p:attrName>
                                        </p:attrNameLst>
                                      </p:cBhvr>
                                      <p:to>
                                        <p:strVal val="visible"/>
                                      </p:to>
                                    </p:set>
                                    <p:anim calcmode="lin" valueType="num">
                                      <p:cBhvr>
                                        <p:cTn id="198" dur="500" fill="hold"/>
                                        <p:tgtEl>
                                          <p:spTgt spid="55"/>
                                        </p:tgtEl>
                                        <p:attrNameLst>
                                          <p:attrName>ppt_w</p:attrName>
                                        </p:attrNameLst>
                                      </p:cBhvr>
                                      <p:tavLst>
                                        <p:tav tm="0">
                                          <p:val>
                                            <p:fltVal val="0"/>
                                          </p:val>
                                        </p:tav>
                                        <p:tav tm="100000">
                                          <p:val>
                                            <p:strVal val="#ppt_w"/>
                                          </p:val>
                                        </p:tav>
                                      </p:tavLst>
                                    </p:anim>
                                    <p:anim calcmode="lin" valueType="num">
                                      <p:cBhvr>
                                        <p:cTn id="199" dur="500" fill="hold"/>
                                        <p:tgtEl>
                                          <p:spTgt spid="55"/>
                                        </p:tgtEl>
                                        <p:attrNameLst>
                                          <p:attrName>ppt_h</p:attrName>
                                        </p:attrNameLst>
                                      </p:cBhvr>
                                      <p:tavLst>
                                        <p:tav tm="0">
                                          <p:val>
                                            <p:fltVal val="0"/>
                                          </p:val>
                                        </p:tav>
                                        <p:tav tm="100000">
                                          <p:val>
                                            <p:strVal val="#ppt_h"/>
                                          </p:val>
                                        </p:tav>
                                      </p:tavLst>
                                    </p:anim>
                                    <p:animEffect transition="in" filter="fade">
                                      <p:cBhvr>
                                        <p:cTn id="200" dur="500"/>
                                        <p:tgtEl>
                                          <p:spTgt spid="55"/>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56"/>
                                        </p:tgtEl>
                                        <p:attrNameLst>
                                          <p:attrName>style.visibility</p:attrName>
                                        </p:attrNameLst>
                                      </p:cBhvr>
                                      <p:to>
                                        <p:strVal val="visible"/>
                                      </p:to>
                                    </p:set>
                                    <p:anim calcmode="lin" valueType="num">
                                      <p:cBhvr>
                                        <p:cTn id="203" dur="500" fill="hold"/>
                                        <p:tgtEl>
                                          <p:spTgt spid="56"/>
                                        </p:tgtEl>
                                        <p:attrNameLst>
                                          <p:attrName>ppt_w</p:attrName>
                                        </p:attrNameLst>
                                      </p:cBhvr>
                                      <p:tavLst>
                                        <p:tav tm="0">
                                          <p:val>
                                            <p:fltVal val="0"/>
                                          </p:val>
                                        </p:tav>
                                        <p:tav tm="100000">
                                          <p:val>
                                            <p:strVal val="#ppt_w"/>
                                          </p:val>
                                        </p:tav>
                                      </p:tavLst>
                                    </p:anim>
                                    <p:anim calcmode="lin" valueType="num">
                                      <p:cBhvr>
                                        <p:cTn id="204" dur="500" fill="hold"/>
                                        <p:tgtEl>
                                          <p:spTgt spid="56"/>
                                        </p:tgtEl>
                                        <p:attrNameLst>
                                          <p:attrName>ppt_h</p:attrName>
                                        </p:attrNameLst>
                                      </p:cBhvr>
                                      <p:tavLst>
                                        <p:tav tm="0">
                                          <p:val>
                                            <p:fltVal val="0"/>
                                          </p:val>
                                        </p:tav>
                                        <p:tav tm="100000">
                                          <p:val>
                                            <p:strVal val="#ppt_h"/>
                                          </p:val>
                                        </p:tav>
                                      </p:tavLst>
                                    </p:anim>
                                    <p:animEffect transition="in" filter="fade">
                                      <p:cBhvr>
                                        <p:cTn id="205" dur="500"/>
                                        <p:tgtEl>
                                          <p:spTgt spid="56"/>
                                        </p:tgtEl>
                                      </p:cBhvr>
                                    </p:animEffect>
                                  </p:childTnLst>
                                </p:cTn>
                              </p:par>
                              <p:par>
                                <p:cTn id="206" presetID="53" presetClass="entr" presetSubtype="16" fill="hold" grpId="0" nodeType="withEffect">
                                  <p:stCondLst>
                                    <p:cond delay="0"/>
                                  </p:stCondLst>
                                  <p:childTnLst>
                                    <p:set>
                                      <p:cBhvr>
                                        <p:cTn id="207" dur="1" fill="hold">
                                          <p:stCondLst>
                                            <p:cond delay="0"/>
                                          </p:stCondLst>
                                        </p:cTn>
                                        <p:tgtEl>
                                          <p:spTgt spid="57"/>
                                        </p:tgtEl>
                                        <p:attrNameLst>
                                          <p:attrName>style.visibility</p:attrName>
                                        </p:attrNameLst>
                                      </p:cBhvr>
                                      <p:to>
                                        <p:strVal val="visible"/>
                                      </p:to>
                                    </p:set>
                                    <p:anim calcmode="lin" valueType="num">
                                      <p:cBhvr>
                                        <p:cTn id="208" dur="500" fill="hold"/>
                                        <p:tgtEl>
                                          <p:spTgt spid="57"/>
                                        </p:tgtEl>
                                        <p:attrNameLst>
                                          <p:attrName>ppt_w</p:attrName>
                                        </p:attrNameLst>
                                      </p:cBhvr>
                                      <p:tavLst>
                                        <p:tav tm="0">
                                          <p:val>
                                            <p:fltVal val="0"/>
                                          </p:val>
                                        </p:tav>
                                        <p:tav tm="100000">
                                          <p:val>
                                            <p:strVal val="#ppt_w"/>
                                          </p:val>
                                        </p:tav>
                                      </p:tavLst>
                                    </p:anim>
                                    <p:anim calcmode="lin" valueType="num">
                                      <p:cBhvr>
                                        <p:cTn id="209" dur="500" fill="hold"/>
                                        <p:tgtEl>
                                          <p:spTgt spid="57"/>
                                        </p:tgtEl>
                                        <p:attrNameLst>
                                          <p:attrName>ppt_h</p:attrName>
                                        </p:attrNameLst>
                                      </p:cBhvr>
                                      <p:tavLst>
                                        <p:tav tm="0">
                                          <p:val>
                                            <p:fltVal val="0"/>
                                          </p:val>
                                        </p:tav>
                                        <p:tav tm="100000">
                                          <p:val>
                                            <p:strVal val="#ppt_h"/>
                                          </p:val>
                                        </p:tav>
                                      </p:tavLst>
                                    </p:anim>
                                    <p:animEffect transition="in" filter="fade">
                                      <p:cBhvr>
                                        <p:cTn id="210" dur="500"/>
                                        <p:tgtEl>
                                          <p:spTgt spid="57"/>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58"/>
                                        </p:tgtEl>
                                        <p:attrNameLst>
                                          <p:attrName>style.visibility</p:attrName>
                                        </p:attrNameLst>
                                      </p:cBhvr>
                                      <p:to>
                                        <p:strVal val="visible"/>
                                      </p:to>
                                    </p:set>
                                    <p:anim calcmode="lin" valueType="num">
                                      <p:cBhvr>
                                        <p:cTn id="213" dur="500" fill="hold"/>
                                        <p:tgtEl>
                                          <p:spTgt spid="58"/>
                                        </p:tgtEl>
                                        <p:attrNameLst>
                                          <p:attrName>ppt_w</p:attrName>
                                        </p:attrNameLst>
                                      </p:cBhvr>
                                      <p:tavLst>
                                        <p:tav tm="0">
                                          <p:val>
                                            <p:fltVal val="0"/>
                                          </p:val>
                                        </p:tav>
                                        <p:tav tm="100000">
                                          <p:val>
                                            <p:strVal val="#ppt_w"/>
                                          </p:val>
                                        </p:tav>
                                      </p:tavLst>
                                    </p:anim>
                                    <p:anim calcmode="lin" valueType="num">
                                      <p:cBhvr>
                                        <p:cTn id="214" dur="500" fill="hold"/>
                                        <p:tgtEl>
                                          <p:spTgt spid="58"/>
                                        </p:tgtEl>
                                        <p:attrNameLst>
                                          <p:attrName>ppt_h</p:attrName>
                                        </p:attrNameLst>
                                      </p:cBhvr>
                                      <p:tavLst>
                                        <p:tav tm="0">
                                          <p:val>
                                            <p:fltVal val="0"/>
                                          </p:val>
                                        </p:tav>
                                        <p:tav tm="100000">
                                          <p:val>
                                            <p:strVal val="#ppt_h"/>
                                          </p:val>
                                        </p:tav>
                                      </p:tavLst>
                                    </p:anim>
                                    <p:animEffect transition="in" filter="fade">
                                      <p:cBhvr>
                                        <p:cTn id="215" dur="500"/>
                                        <p:tgtEl>
                                          <p:spTgt spid="58"/>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59"/>
                                        </p:tgtEl>
                                        <p:attrNameLst>
                                          <p:attrName>style.visibility</p:attrName>
                                        </p:attrNameLst>
                                      </p:cBhvr>
                                      <p:to>
                                        <p:strVal val="visible"/>
                                      </p:to>
                                    </p:set>
                                    <p:anim calcmode="lin" valueType="num">
                                      <p:cBhvr>
                                        <p:cTn id="218" dur="500" fill="hold"/>
                                        <p:tgtEl>
                                          <p:spTgt spid="59"/>
                                        </p:tgtEl>
                                        <p:attrNameLst>
                                          <p:attrName>ppt_w</p:attrName>
                                        </p:attrNameLst>
                                      </p:cBhvr>
                                      <p:tavLst>
                                        <p:tav tm="0">
                                          <p:val>
                                            <p:fltVal val="0"/>
                                          </p:val>
                                        </p:tav>
                                        <p:tav tm="100000">
                                          <p:val>
                                            <p:strVal val="#ppt_w"/>
                                          </p:val>
                                        </p:tav>
                                      </p:tavLst>
                                    </p:anim>
                                    <p:anim calcmode="lin" valueType="num">
                                      <p:cBhvr>
                                        <p:cTn id="219" dur="500" fill="hold"/>
                                        <p:tgtEl>
                                          <p:spTgt spid="59"/>
                                        </p:tgtEl>
                                        <p:attrNameLst>
                                          <p:attrName>ppt_h</p:attrName>
                                        </p:attrNameLst>
                                      </p:cBhvr>
                                      <p:tavLst>
                                        <p:tav tm="0">
                                          <p:val>
                                            <p:fltVal val="0"/>
                                          </p:val>
                                        </p:tav>
                                        <p:tav tm="100000">
                                          <p:val>
                                            <p:strVal val="#ppt_h"/>
                                          </p:val>
                                        </p:tav>
                                      </p:tavLst>
                                    </p:anim>
                                    <p:animEffect transition="in" filter="fade">
                                      <p:cBhvr>
                                        <p:cTn id="220" dur="500"/>
                                        <p:tgtEl>
                                          <p:spTgt spid="59"/>
                                        </p:tgtEl>
                                      </p:cBhvr>
                                    </p:animEffect>
                                  </p:childTnLst>
                                </p:cTn>
                              </p:par>
                              <p:par>
                                <p:cTn id="221" presetID="53" presetClass="entr" presetSubtype="16" fill="hold" grpId="0" nodeType="withEffect">
                                  <p:stCondLst>
                                    <p:cond delay="0"/>
                                  </p:stCondLst>
                                  <p:childTnLst>
                                    <p:set>
                                      <p:cBhvr>
                                        <p:cTn id="222" dur="1" fill="hold">
                                          <p:stCondLst>
                                            <p:cond delay="0"/>
                                          </p:stCondLst>
                                        </p:cTn>
                                        <p:tgtEl>
                                          <p:spTgt spid="60"/>
                                        </p:tgtEl>
                                        <p:attrNameLst>
                                          <p:attrName>style.visibility</p:attrName>
                                        </p:attrNameLst>
                                      </p:cBhvr>
                                      <p:to>
                                        <p:strVal val="visible"/>
                                      </p:to>
                                    </p:set>
                                    <p:anim calcmode="lin" valueType="num">
                                      <p:cBhvr>
                                        <p:cTn id="223" dur="500" fill="hold"/>
                                        <p:tgtEl>
                                          <p:spTgt spid="60"/>
                                        </p:tgtEl>
                                        <p:attrNameLst>
                                          <p:attrName>ppt_w</p:attrName>
                                        </p:attrNameLst>
                                      </p:cBhvr>
                                      <p:tavLst>
                                        <p:tav tm="0">
                                          <p:val>
                                            <p:fltVal val="0"/>
                                          </p:val>
                                        </p:tav>
                                        <p:tav tm="100000">
                                          <p:val>
                                            <p:strVal val="#ppt_w"/>
                                          </p:val>
                                        </p:tav>
                                      </p:tavLst>
                                    </p:anim>
                                    <p:anim calcmode="lin" valueType="num">
                                      <p:cBhvr>
                                        <p:cTn id="224" dur="500" fill="hold"/>
                                        <p:tgtEl>
                                          <p:spTgt spid="60"/>
                                        </p:tgtEl>
                                        <p:attrNameLst>
                                          <p:attrName>ppt_h</p:attrName>
                                        </p:attrNameLst>
                                      </p:cBhvr>
                                      <p:tavLst>
                                        <p:tav tm="0">
                                          <p:val>
                                            <p:fltVal val="0"/>
                                          </p:val>
                                        </p:tav>
                                        <p:tav tm="100000">
                                          <p:val>
                                            <p:strVal val="#ppt_h"/>
                                          </p:val>
                                        </p:tav>
                                      </p:tavLst>
                                    </p:anim>
                                    <p:animEffect transition="in" filter="fade">
                                      <p:cBhvr>
                                        <p:cTn id="225" dur="500"/>
                                        <p:tgtEl>
                                          <p:spTgt spid="60"/>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1"/>
                                        </p:tgtEl>
                                        <p:attrNameLst>
                                          <p:attrName>style.visibility</p:attrName>
                                        </p:attrNameLst>
                                      </p:cBhvr>
                                      <p:to>
                                        <p:strVal val="visible"/>
                                      </p:to>
                                    </p:set>
                                    <p:anim calcmode="lin" valueType="num">
                                      <p:cBhvr>
                                        <p:cTn id="228" dur="500" fill="hold"/>
                                        <p:tgtEl>
                                          <p:spTgt spid="61"/>
                                        </p:tgtEl>
                                        <p:attrNameLst>
                                          <p:attrName>ppt_w</p:attrName>
                                        </p:attrNameLst>
                                      </p:cBhvr>
                                      <p:tavLst>
                                        <p:tav tm="0">
                                          <p:val>
                                            <p:fltVal val="0"/>
                                          </p:val>
                                        </p:tav>
                                        <p:tav tm="100000">
                                          <p:val>
                                            <p:strVal val="#ppt_w"/>
                                          </p:val>
                                        </p:tav>
                                      </p:tavLst>
                                    </p:anim>
                                    <p:anim calcmode="lin" valueType="num">
                                      <p:cBhvr>
                                        <p:cTn id="229" dur="500" fill="hold"/>
                                        <p:tgtEl>
                                          <p:spTgt spid="61"/>
                                        </p:tgtEl>
                                        <p:attrNameLst>
                                          <p:attrName>ppt_h</p:attrName>
                                        </p:attrNameLst>
                                      </p:cBhvr>
                                      <p:tavLst>
                                        <p:tav tm="0">
                                          <p:val>
                                            <p:fltVal val="0"/>
                                          </p:val>
                                        </p:tav>
                                        <p:tav tm="100000">
                                          <p:val>
                                            <p:strVal val="#ppt_h"/>
                                          </p:val>
                                        </p:tav>
                                      </p:tavLst>
                                    </p:anim>
                                    <p:animEffect transition="in" filter="fade">
                                      <p:cBhvr>
                                        <p:cTn id="230" dur="500"/>
                                        <p:tgtEl>
                                          <p:spTgt spid="61"/>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2"/>
                                        </p:tgtEl>
                                        <p:attrNameLst>
                                          <p:attrName>style.visibility</p:attrName>
                                        </p:attrNameLst>
                                      </p:cBhvr>
                                      <p:to>
                                        <p:strVal val="visible"/>
                                      </p:to>
                                    </p:set>
                                    <p:anim calcmode="lin" valueType="num">
                                      <p:cBhvr>
                                        <p:cTn id="233" dur="500" fill="hold"/>
                                        <p:tgtEl>
                                          <p:spTgt spid="62"/>
                                        </p:tgtEl>
                                        <p:attrNameLst>
                                          <p:attrName>ppt_w</p:attrName>
                                        </p:attrNameLst>
                                      </p:cBhvr>
                                      <p:tavLst>
                                        <p:tav tm="0">
                                          <p:val>
                                            <p:fltVal val="0"/>
                                          </p:val>
                                        </p:tav>
                                        <p:tav tm="100000">
                                          <p:val>
                                            <p:strVal val="#ppt_w"/>
                                          </p:val>
                                        </p:tav>
                                      </p:tavLst>
                                    </p:anim>
                                    <p:anim calcmode="lin" valueType="num">
                                      <p:cBhvr>
                                        <p:cTn id="234" dur="500" fill="hold"/>
                                        <p:tgtEl>
                                          <p:spTgt spid="62"/>
                                        </p:tgtEl>
                                        <p:attrNameLst>
                                          <p:attrName>ppt_h</p:attrName>
                                        </p:attrNameLst>
                                      </p:cBhvr>
                                      <p:tavLst>
                                        <p:tav tm="0">
                                          <p:val>
                                            <p:fltVal val="0"/>
                                          </p:val>
                                        </p:tav>
                                        <p:tav tm="100000">
                                          <p:val>
                                            <p:strVal val="#ppt_h"/>
                                          </p:val>
                                        </p:tav>
                                      </p:tavLst>
                                    </p:anim>
                                    <p:animEffect transition="in" filter="fade">
                                      <p:cBhvr>
                                        <p:cTn id="235" dur="500"/>
                                        <p:tgtEl>
                                          <p:spTgt spid="62"/>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63"/>
                                        </p:tgtEl>
                                        <p:attrNameLst>
                                          <p:attrName>style.visibility</p:attrName>
                                        </p:attrNameLst>
                                      </p:cBhvr>
                                      <p:to>
                                        <p:strVal val="visible"/>
                                      </p:to>
                                    </p:set>
                                    <p:anim calcmode="lin" valueType="num">
                                      <p:cBhvr>
                                        <p:cTn id="238" dur="500" fill="hold"/>
                                        <p:tgtEl>
                                          <p:spTgt spid="63"/>
                                        </p:tgtEl>
                                        <p:attrNameLst>
                                          <p:attrName>ppt_w</p:attrName>
                                        </p:attrNameLst>
                                      </p:cBhvr>
                                      <p:tavLst>
                                        <p:tav tm="0">
                                          <p:val>
                                            <p:fltVal val="0"/>
                                          </p:val>
                                        </p:tav>
                                        <p:tav tm="100000">
                                          <p:val>
                                            <p:strVal val="#ppt_w"/>
                                          </p:val>
                                        </p:tav>
                                      </p:tavLst>
                                    </p:anim>
                                    <p:anim calcmode="lin" valueType="num">
                                      <p:cBhvr>
                                        <p:cTn id="239" dur="500" fill="hold"/>
                                        <p:tgtEl>
                                          <p:spTgt spid="63"/>
                                        </p:tgtEl>
                                        <p:attrNameLst>
                                          <p:attrName>ppt_h</p:attrName>
                                        </p:attrNameLst>
                                      </p:cBhvr>
                                      <p:tavLst>
                                        <p:tav tm="0">
                                          <p:val>
                                            <p:fltVal val="0"/>
                                          </p:val>
                                        </p:tav>
                                        <p:tav tm="100000">
                                          <p:val>
                                            <p:strVal val="#ppt_h"/>
                                          </p:val>
                                        </p:tav>
                                      </p:tavLst>
                                    </p:anim>
                                    <p:animEffect transition="in" filter="fade">
                                      <p:cBhvr>
                                        <p:cTn id="240" dur="500"/>
                                        <p:tgtEl>
                                          <p:spTgt spid="63"/>
                                        </p:tgtEl>
                                      </p:cBhvr>
                                    </p:animEffect>
                                  </p:childTnLst>
                                </p:cTn>
                              </p:par>
                              <p:par>
                                <p:cTn id="241" presetID="53" presetClass="entr" presetSubtype="16" fill="hold" grpId="0" nodeType="withEffect">
                                  <p:stCondLst>
                                    <p:cond delay="0"/>
                                  </p:stCondLst>
                                  <p:childTnLst>
                                    <p:set>
                                      <p:cBhvr>
                                        <p:cTn id="242" dur="1" fill="hold">
                                          <p:stCondLst>
                                            <p:cond delay="0"/>
                                          </p:stCondLst>
                                        </p:cTn>
                                        <p:tgtEl>
                                          <p:spTgt spid="64"/>
                                        </p:tgtEl>
                                        <p:attrNameLst>
                                          <p:attrName>style.visibility</p:attrName>
                                        </p:attrNameLst>
                                      </p:cBhvr>
                                      <p:to>
                                        <p:strVal val="visible"/>
                                      </p:to>
                                    </p:set>
                                    <p:anim calcmode="lin" valueType="num">
                                      <p:cBhvr>
                                        <p:cTn id="243" dur="500" fill="hold"/>
                                        <p:tgtEl>
                                          <p:spTgt spid="64"/>
                                        </p:tgtEl>
                                        <p:attrNameLst>
                                          <p:attrName>ppt_w</p:attrName>
                                        </p:attrNameLst>
                                      </p:cBhvr>
                                      <p:tavLst>
                                        <p:tav tm="0">
                                          <p:val>
                                            <p:fltVal val="0"/>
                                          </p:val>
                                        </p:tav>
                                        <p:tav tm="100000">
                                          <p:val>
                                            <p:strVal val="#ppt_w"/>
                                          </p:val>
                                        </p:tav>
                                      </p:tavLst>
                                    </p:anim>
                                    <p:anim calcmode="lin" valueType="num">
                                      <p:cBhvr>
                                        <p:cTn id="244" dur="500" fill="hold"/>
                                        <p:tgtEl>
                                          <p:spTgt spid="64"/>
                                        </p:tgtEl>
                                        <p:attrNameLst>
                                          <p:attrName>ppt_h</p:attrName>
                                        </p:attrNameLst>
                                      </p:cBhvr>
                                      <p:tavLst>
                                        <p:tav tm="0">
                                          <p:val>
                                            <p:fltVal val="0"/>
                                          </p:val>
                                        </p:tav>
                                        <p:tav tm="100000">
                                          <p:val>
                                            <p:strVal val="#ppt_h"/>
                                          </p:val>
                                        </p:tav>
                                      </p:tavLst>
                                    </p:anim>
                                    <p:animEffect transition="in" filter="fade">
                                      <p:cBhvr>
                                        <p:cTn id="245" dur="500"/>
                                        <p:tgtEl>
                                          <p:spTgt spid="64"/>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5"/>
                                        </p:tgtEl>
                                        <p:attrNameLst>
                                          <p:attrName>style.visibility</p:attrName>
                                        </p:attrNameLst>
                                      </p:cBhvr>
                                      <p:to>
                                        <p:strVal val="visible"/>
                                      </p:to>
                                    </p:set>
                                    <p:anim calcmode="lin" valueType="num">
                                      <p:cBhvr>
                                        <p:cTn id="248" dur="500" fill="hold"/>
                                        <p:tgtEl>
                                          <p:spTgt spid="65"/>
                                        </p:tgtEl>
                                        <p:attrNameLst>
                                          <p:attrName>ppt_w</p:attrName>
                                        </p:attrNameLst>
                                      </p:cBhvr>
                                      <p:tavLst>
                                        <p:tav tm="0">
                                          <p:val>
                                            <p:fltVal val="0"/>
                                          </p:val>
                                        </p:tav>
                                        <p:tav tm="100000">
                                          <p:val>
                                            <p:strVal val="#ppt_w"/>
                                          </p:val>
                                        </p:tav>
                                      </p:tavLst>
                                    </p:anim>
                                    <p:anim calcmode="lin" valueType="num">
                                      <p:cBhvr>
                                        <p:cTn id="249" dur="500" fill="hold"/>
                                        <p:tgtEl>
                                          <p:spTgt spid="65"/>
                                        </p:tgtEl>
                                        <p:attrNameLst>
                                          <p:attrName>ppt_h</p:attrName>
                                        </p:attrNameLst>
                                      </p:cBhvr>
                                      <p:tavLst>
                                        <p:tav tm="0">
                                          <p:val>
                                            <p:fltVal val="0"/>
                                          </p:val>
                                        </p:tav>
                                        <p:tav tm="100000">
                                          <p:val>
                                            <p:strVal val="#ppt_h"/>
                                          </p:val>
                                        </p:tav>
                                      </p:tavLst>
                                    </p:anim>
                                    <p:animEffect transition="in" filter="fade">
                                      <p:cBhvr>
                                        <p:cTn id="250" dur="500"/>
                                        <p:tgtEl>
                                          <p:spTgt spid="65"/>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6"/>
                                        </p:tgtEl>
                                        <p:attrNameLst>
                                          <p:attrName>style.visibility</p:attrName>
                                        </p:attrNameLst>
                                      </p:cBhvr>
                                      <p:to>
                                        <p:strVal val="visible"/>
                                      </p:to>
                                    </p:set>
                                    <p:anim calcmode="lin" valueType="num">
                                      <p:cBhvr>
                                        <p:cTn id="253" dur="500" fill="hold"/>
                                        <p:tgtEl>
                                          <p:spTgt spid="66"/>
                                        </p:tgtEl>
                                        <p:attrNameLst>
                                          <p:attrName>ppt_w</p:attrName>
                                        </p:attrNameLst>
                                      </p:cBhvr>
                                      <p:tavLst>
                                        <p:tav tm="0">
                                          <p:val>
                                            <p:fltVal val="0"/>
                                          </p:val>
                                        </p:tav>
                                        <p:tav tm="100000">
                                          <p:val>
                                            <p:strVal val="#ppt_w"/>
                                          </p:val>
                                        </p:tav>
                                      </p:tavLst>
                                    </p:anim>
                                    <p:anim calcmode="lin" valueType="num">
                                      <p:cBhvr>
                                        <p:cTn id="254" dur="500" fill="hold"/>
                                        <p:tgtEl>
                                          <p:spTgt spid="66"/>
                                        </p:tgtEl>
                                        <p:attrNameLst>
                                          <p:attrName>ppt_h</p:attrName>
                                        </p:attrNameLst>
                                      </p:cBhvr>
                                      <p:tavLst>
                                        <p:tav tm="0">
                                          <p:val>
                                            <p:fltVal val="0"/>
                                          </p:val>
                                        </p:tav>
                                        <p:tav tm="100000">
                                          <p:val>
                                            <p:strVal val="#ppt_h"/>
                                          </p:val>
                                        </p:tav>
                                      </p:tavLst>
                                    </p:anim>
                                    <p:animEffect transition="in" filter="fade">
                                      <p:cBhvr>
                                        <p:cTn id="255" dur="500"/>
                                        <p:tgtEl>
                                          <p:spTgt spid="66"/>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67"/>
                                        </p:tgtEl>
                                        <p:attrNameLst>
                                          <p:attrName>style.visibility</p:attrName>
                                        </p:attrNameLst>
                                      </p:cBhvr>
                                      <p:to>
                                        <p:strVal val="visible"/>
                                      </p:to>
                                    </p:set>
                                    <p:anim calcmode="lin" valueType="num">
                                      <p:cBhvr>
                                        <p:cTn id="258" dur="500" fill="hold"/>
                                        <p:tgtEl>
                                          <p:spTgt spid="67"/>
                                        </p:tgtEl>
                                        <p:attrNameLst>
                                          <p:attrName>ppt_w</p:attrName>
                                        </p:attrNameLst>
                                      </p:cBhvr>
                                      <p:tavLst>
                                        <p:tav tm="0">
                                          <p:val>
                                            <p:fltVal val="0"/>
                                          </p:val>
                                        </p:tav>
                                        <p:tav tm="100000">
                                          <p:val>
                                            <p:strVal val="#ppt_w"/>
                                          </p:val>
                                        </p:tav>
                                      </p:tavLst>
                                    </p:anim>
                                    <p:anim calcmode="lin" valueType="num">
                                      <p:cBhvr>
                                        <p:cTn id="259" dur="500" fill="hold"/>
                                        <p:tgtEl>
                                          <p:spTgt spid="67"/>
                                        </p:tgtEl>
                                        <p:attrNameLst>
                                          <p:attrName>ppt_h</p:attrName>
                                        </p:attrNameLst>
                                      </p:cBhvr>
                                      <p:tavLst>
                                        <p:tav tm="0">
                                          <p:val>
                                            <p:fltVal val="0"/>
                                          </p:val>
                                        </p:tav>
                                        <p:tav tm="100000">
                                          <p:val>
                                            <p:strVal val="#ppt_h"/>
                                          </p:val>
                                        </p:tav>
                                      </p:tavLst>
                                    </p:anim>
                                    <p:animEffect transition="in" filter="fade">
                                      <p:cBhvr>
                                        <p:cTn id="260" dur="500"/>
                                        <p:tgtEl>
                                          <p:spTgt spid="67"/>
                                        </p:tgtEl>
                                      </p:cBhvr>
                                    </p:animEffect>
                                  </p:childTnLst>
                                </p:cTn>
                              </p:par>
                              <p:par>
                                <p:cTn id="261" presetID="53" presetClass="entr" presetSubtype="16" fill="hold" grpId="0" nodeType="withEffect">
                                  <p:stCondLst>
                                    <p:cond delay="0"/>
                                  </p:stCondLst>
                                  <p:childTnLst>
                                    <p:set>
                                      <p:cBhvr>
                                        <p:cTn id="262" dur="1" fill="hold">
                                          <p:stCondLst>
                                            <p:cond delay="0"/>
                                          </p:stCondLst>
                                        </p:cTn>
                                        <p:tgtEl>
                                          <p:spTgt spid="68"/>
                                        </p:tgtEl>
                                        <p:attrNameLst>
                                          <p:attrName>style.visibility</p:attrName>
                                        </p:attrNameLst>
                                      </p:cBhvr>
                                      <p:to>
                                        <p:strVal val="visible"/>
                                      </p:to>
                                    </p:set>
                                    <p:anim calcmode="lin" valueType="num">
                                      <p:cBhvr>
                                        <p:cTn id="263" dur="500" fill="hold"/>
                                        <p:tgtEl>
                                          <p:spTgt spid="68"/>
                                        </p:tgtEl>
                                        <p:attrNameLst>
                                          <p:attrName>ppt_w</p:attrName>
                                        </p:attrNameLst>
                                      </p:cBhvr>
                                      <p:tavLst>
                                        <p:tav tm="0">
                                          <p:val>
                                            <p:fltVal val="0"/>
                                          </p:val>
                                        </p:tav>
                                        <p:tav tm="100000">
                                          <p:val>
                                            <p:strVal val="#ppt_w"/>
                                          </p:val>
                                        </p:tav>
                                      </p:tavLst>
                                    </p:anim>
                                    <p:anim calcmode="lin" valueType="num">
                                      <p:cBhvr>
                                        <p:cTn id="264" dur="500" fill="hold"/>
                                        <p:tgtEl>
                                          <p:spTgt spid="68"/>
                                        </p:tgtEl>
                                        <p:attrNameLst>
                                          <p:attrName>ppt_h</p:attrName>
                                        </p:attrNameLst>
                                      </p:cBhvr>
                                      <p:tavLst>
                                        <p:tav tm="0">
                                          <p:val>
                                            <p:fltVal val="0"/>
                                          </p:val>
                                        </p:tav>
                                        <p:tav tm="100000">
                                          <p:val>
                                            <p:strVal val="#ppt_h"/>
                                          </p:val>
                                        </p:tav>
                                      </p:tavLst>
                                    </p:anim>
                                    <p:animEffect transition="in" filter="fade">
                                      <p:cBhvr>
                                        <p:cTn id="26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animBg="1"/>
      <p:bldP spid="41" grpId="0" animBg="1"/>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374649824"/>
              </p:ext>
            </p:extLst>
          </p:nvPr>
        </p:nvGraphicFramePr>
        <p:xfrm>
          <a:off x="1036844" y="2221404"/>
          <a:ext cx="7070312" cy="2364390"/>
        </p:xfrm>
        <a:graphic>
          <a:graphicData uri="http://schemas.openxmlformats.org/drawingml/2006/table">
            <a:tbl>
              <a:tblPr firstRow="1" bandRow="1">
                <a:effectLst/>
                <a:tableStyleId>{073A0DAA-6AF3-43AB-8588-CEC1D06C72B9}</a:tableStyleId>
              </a:tblPr>
              <a:tblGrid>
                <a:gridCol w="1767578">
                  <a:extLst>
                    <a:ext uri="{9D8B030D-6E8A-4147-A177-3AD203B41FA5}">
                      <a16:colId xmlns="" xmlns:a16="http://schemas.microsoft.com/office/drawing/2014/main" val="20000"/>
                    </a:ext>
                  </a:extLst>
                </a:gridCol>
                <a:gridCol w="1767578">
                  <a:extLst>
                    <a:ext uri="{9D8B030D-6E8A-4147-A177-3AD203B41FA5}">
                      <a16:colId xmlns="" xmlns:a16="http://schemas.microsoft.com/office/drawing/2014/main" val="20001"/>
                    </a:ext>
                  </a:extLst>
                </a:gridCol>
                <a:gridCol w="1767578">
                  <a:extLst>
                    <a:ext uri="{9D8B030D-6E8A-4147-A177-3AD203B41FA5}">
                      <a16:colId xmlns="" xmlns:a16="http://schemas.microsoft.com/office/drawing/2014/main" val="20002"/>
                    </a:ext>
                  </a:extLst>
                </a:gridCol>
                <a:gridCol w="1767578">
                  <a:extLst>
                    <a:ext uri="{9D8B030D-6E8A-4147-A177-3AD203B41FA5}">
                      <a16:colId xmlns="" xmlns:a16="http://schemas.microsoft.com/office/drawing/2014/main" val="20003"/>
                    </a:ext>
                  </a:extLst>
                </a:gridCol>
              </a:tblGrid>
              <a:tr h="3377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chemeClr val="bg2"/>
                          </a:solidFill>
                          <a:latin typeface="+mn-lt"/>
                          <a:ea typeface="+mn-ea"/>
                          <a:cs typeface="+mn-ea"/>
                          <a:sym typeface="+mn-lt"/>
                        </a:rPr>
                        <a:t>点击输入标题</a:t>
                      </a:r>
                      <a:endParaRPr lang="en-US" sz="1400" b="1" dirty="0">
                        <a:solidFill>
                          <a:schemeClr val="bg2"/>
                        </a:solidFill>
                        <a:latin typeface="+mn-lt"/>
                        <a:ea typeface="+mn-ea"/>
                        <a:cs typeface="+mn-ea"/>
                        <a:sym typeface="+mn-lt"/>
                      </a:endParaRPr>
                    </a:p>
                  </a:txBody>
                  <a:tcPr marL="81130" marR="81130" marT="40565" marB="40565"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smtClean="0">
                          <a:solidFill>
                            <a:schemeClr val="bg2"/>
                          </a:solidFill>
                          <a:latin typeface="+mn-lt"/>
                          <a:ea typeface="+mn-ea"/>
                          <a:cs typeface="+mn-ea"/>
                          <a:sym typeface="+mn-lt"/>
                        </a:rPr>
                        <a:t>点击输入标题</a:t>
                      </a:r>
                      <a:endParaRPr lang="en-US" altLang="zh-CN" sz="1400" b="1" dirty="0">
                        <a:solidFill>
                          <a:schemeClr val="bg2"/>
                        </a:solidFill>
                        <a:latin typeface="+mn-lt"/>
                        <a:ea typeface="+mn-ea"/>
                        <a:cs typeface="+mn-ea"/>
                        <a:sym typeface="+mn-lt"/>
                      </a:endParaRPr>
                    </a:p>
                  </a:txBody>
                  <a:tcPr marL="81130" marR="81130" marT="40565" marB="40565"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smtClean="0">
                          <a:solidFill>
                            <a:schemeClr val="bg2"/>
                          </a:solidFill>
                          <a:latin typeface="+mn-lt"/>
                          <a:ea typeface="+mn-ea"/>
                          <a:cs typeface="+mn-ea"/>
                          <a:sym typeface="+mn-lt"/>
                        </a:rPr>
                        <a:t>点击输入标题</a:t>
                      </a:r>
                      <a:endParaRPr lang="en-US" altLang="zh-CN" sz="1400" b="1" dirty="0">
                        <a:solidFill>
                          <a:schemeClr val="bg2"/>
                        </a:solidFill>
                        <a:latin typeface="+mn-lt"/>
                        <a:ea typeface="+mn-ea"/>
                        <a:cs typeface="+mn-ea"/>
                        <a:sym typeface="+mn-lt"/>
                      </a:endParaRPr>
                    </a:p>
                  </a:txBody>
                  <a:tcPr marL="81130" marR="81130" marT="40565" marB="40565"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chemeClr val="bg2"/>
                          </a:solidFill>
                          <a:latin typeface="+mn-lt"/>
                          <a:ea typeface="+mn-ea"/>
                          <a:cs typeface="+mn-ea"/>
                          <a:sym typeface="+mn-lt"/>
                        </a:rPr>
                        <a:t>点击输入标题</a:t>
                      </a:r>
                      <a:endParaRPr lang="en-US" altLang="zh-CN" sz="1400" b="1" dirty="0">
                        <a:solidFill>
                          <a:schemeClr val="bg2"/>
                        </a:solidFill>
                        <a:latin typeface="+mn-lt"/>
                        <a:ea typeface="+mn-ea"/>
                        <a:cs typeface="+mn-ea"/>
                        <a:sym typeface="+mn-lt"/>
                      </a:endParaRPr>
                    </a:p>
                  </a:txBody>
                  <a:tcPr marL="81130" marR="81130" marT="40565" marB="40565"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 xmlns:a16="http://schemas.microsoft.com/office/drawing/2014/main" val="10001"/>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0002"/>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 xmlns:a16="http://schemas.microsoft.com/office/drawing/2014/main" val="10003"/>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0004"/>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 xmlns:a16="http://schemas.microsoft.com/office/drawing/2014/main" val="10005"/>
                  </a:ext>
                </a:extLst>
              </a:tr>
              <a:tr h="33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2">
                              <a:lumMod val="50000"/>
                            </a:schemeClr>
                          </a:solidFill>
                          <a:latin typeface="+mn-lt"/>
                          <a:ea typeface="+mn-ea"/>
                          <a:cs typeface="+mn-ea"/>
                          <a:sym typeface="+mn-lt"/>
                        </a:rPr>
                        <a:t>Detail</a:t>
                      </a:r>
                      <a:r>
                        <a:rPr lang="en-US" sz="1100" b="0" baseline="0" dirty="0">
                          <a:solidFill>
                            <a:schemeClr val="bg2">
                              <a:lumMod val="50000"/>
                            </a:schemeClr>
                          </a:solidFill>
                          <a:latin typeface="+mn-lt"/>
                          <a:ea typeface="+mn-ea"/>
                          <a:cs typeface="+mn-ea"/>
                          <a:sym typeface="+mn-lt"/>
                        </a:rPr>
                        <a:t> Goes Here</a:t>
                      </a:r>
                      <a:endParaRPr lang="en-US" sz="1100" b="0" dirty="0">
                        <a:solidFill>
                          <a:schemeClr val="bg2">
                            <a:lumMod val="50000"/>
                          </a:schemeClr>
                        </a:solidFill>
                        <a:latin typeface="+mn-lt"/>
                        <a:ea typeface="+mn-ea"/>
                        <a:cs typeface="+mn-ea"/>
                        <a:sym typeface="+mn-lt"/>
                      </a:endParaRPr>
                    </a:p>
                  </a:txBody>
                  <a:tcPr marL="81130" marR="81130" marT="40565" marB="40565"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0006"/>
                  </a:ext>
                </a:extLst>
              </a:tr>
            </a:tbl>
          </a:graphicData>
        </a:graphic>
      </p:graphicFrame>
      <p:sp>
        <p:nvSpPr>
          <p:cNvPr id="453" name="Rectangle 10"/>
          <p:cNvSpPr>
            <a:spLocks noChangeArrowheads="1"/>
          </p:cNvSpPr>
          <p:nvPr/>
        </p:nvSpPr>
        <p:spPr bwMode="auto">
          <a:xfrm>
            <a:off x="1036844" y="1248146"/>
            <a:ext cx="1763507" cy="950448"/>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507" name="Group 506"/>
          <p:cNvGrpSpPr/>
          <p:nvPr/>
        </p:nvGrpSpPr>
        <p:grpSpPr>
          <a:xfrm>
            <a:off x="1500443" y="1291828"/>
            <a:ext cx="860969" cy="862378"/>
            <a:chOff x="6845300" y="463550"/>
            <a:chExt cx="1939926" cy="1943100"/>
          </a:xfrm>
          <a:solidFill>
            <a:schemeClr val="accent1">
              <a:lumMod val="75000"/>
              <a:alpha val="25000"/>
            </a:schemeClr>
          </a:solidFill>
        </p:grpSpPr>
        <p:sp>
          <p:nvSpPr>
            <p:cNvPr id="470" name="Freeform 27"/>
            <p:cNvSpPr>
              <a:spLocks/>
            </p:cNvSpPr>
            <p:nvPr/>
          </p:nvSpPr>
          <p:spPr bwMode="auto">
            <a:xfrm>
              <a:off x="7140575" y="1460500"/>
              <a:ext cx="407988" cy="485775"/>
            </a:xfrm>
            <a:custGeom>
              <a:avLst/>
              <a:gdLst>
                <a:gd name="T0" fmla="*/ 157 w 157"/>
                <a:gd name="T1" fmla="*/ 187 h 187"/>
                <a:gd name="T2" fmla="*/ 134 w 157"/>
                <a:gd name="T3" fmla="*/ 0 h 187"/>
                <a:gd name="T4" fmla="*/ 0 w 157"/>
                <a:gd name="T5" fmla="*/ 0 h 187"/>
                <a:gd name="T6" fmla="*/ 43 w 157"/>
                <a:gd name="T7" fmla="*/ 180 h 187"/>
                <a:gd name="T8" fmla="*/ 157 w 157"/>
                <a:gd name="T9" fmla="*/ 187 h 187"/>
              </a:gdLst>
              <a:ahLst/>
              <a:cxnLst>
                <a:cxn ang="0">
                  <a:pos x="T0" y="T1"/>
                </a:cxn>
                <a:cxn ang="0">
                  <a:pos x="T2" y="T3"/>
                </a:cxn>
                <a:cxn ang="0">
                  <a:pos x="T4" y="T5"/>
                </a:cxn>
                <a:cxn ang="0">
                  <a:pos x="T6" y="T7"/>
                </a:cxn>
                <a:cxn ang="0">
                  <a:pos x="T8" y="T9"/>
                </a:cxn>
              </a:cxnLst>
              <a:rect l="0" t="0" r="r" b="b"/>
              <a:pathLst>
                <a:path w="157" h="187">
                  <a:moveTo>
                    <a:pt x="157" y="187"/>
                  </a:moveTo>
                  <a:cubicBezTo>
                    <a:pt x="144" y="135"/>
                    <a:pt x="135" y="74"/>
                    <a:pt x="134" y="0"/>
                  </a:cubicBezTo>
                  <a:cubicBezTo>
                    <a:pt x="0" y="0"/>
                    <a:pt x="0" y="0"/>
                    <a:pt x="0" y="0"/>
                  </a:cubicBezTo>
                  <a:cubicBezTo>
                    <a:pt x="2" y="71"/>
                    <a:pt x="19" y="131"/>
                    <a:pt x="43" y="180"/>
                  </a:cubicBezTo>
                  <a:cubicBezTo>
                    <a:pt x="78" y="183"/>
                    <a:pt x="117" y="185"/>
                    <a:pt x="157"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506" name="Group 505"/>
            <p:cNvGrpSpPr/>
            <p:nvPr/>
          </p:nvGrpSpPr>
          <p:grpSpPr>
            <a:xfrm>
              <a:off x="6845300" y="463550"/>
              <a:ext cx="1939926" cy="1943100"/>
              <a:chOff x="6845300" y="463550"/>
              <a:chExt cx="1939926" cy="1943100"/>
            </a:xfrm>
            <a:grpFill/>
          </p:grpSpPr>
          <p:sp>
            <p:nvSpPr>
              <p:cNvPr id="456" name="Freeform 13"/>
              <p:cNvSpPr>
                <a:spLocks/>
              </p:cNvSpPr>
              <p:nvPr/>
            </p:nvSpPr>
            <p:spPr bwMode="auto">
              <a:xfrm>
                <a:off x="7610475" y="482600"/>
                <a:ext cx="404813" cy="392113"/>
              </a:xfrm>
              <a:custGeom>
                <a:avLst/>
                <a:gdLst>
                  <a:gd name="T0" fmla="*/ 156 w 156"/>
                  <a:gd name="T1" fmla="*/ 151 h 151"/>
                  <a:gd name="T2" fmla="*/ 78 w 156"/>
                  <a:gd name="T3" fmla="*/ 0 h 151"/>
                  <a:gd name="T4" fmla="*/ 0 w 156"/>
                  <a:gd name="T5" fmla="*/ 151 h 151"/>
                  <a:gd name="T6" fmla="*/ 75 w 156"/>
                  <a:gd name="T7" fmla="*/ 150 h 151"/>
                  <a:gd name="T8" fmla="*/ 156 w 156"/>
                  <a:gd name="T9" fmla="*/ 151 h 151"/>
                </a:gdLst>
                <a:ahLst/>
                <a:cxnLst>
                  <a:cxn ang="0">
                    <a:pos x="T0" y="T1"/>
                  </a:cxn>
                  <a:cxn ang="0">
                    <a:pos x="T2" y="T3"/>
                  </a:cxn>
                  <a:cxn ang="0">
                    <a:pos x="T4" y="T5"/>
                  </a:cxn>
                  <a:cxn ang="0">
                    <a:pos x="T6" y="T7"/>
                  </a:cxn>
                  <a:cxn ang="0">
                    <a:pos x="T8" y="T9"/>
                  </a:cxn>
                </a:cxnLst>
                <a:rect l="0" t="0" r="r" b="b"/>
                <a:pathLst>
                  <a:path w="156" h="151">
                    <a:moveTo>
                      <a:pt x="156" y="151"/>
                    </a:moveTo>
                    <a:cubicBezTo>
                      <a:pt x="133" y="76"/>
                      <a:pt x="101" y="28"/>
                      <a:pt x="78" y="0"/>
                    </a:cubicBezTo>
                    <a:cubicBezTo>
                      <a:pt x="54" y="28"/>
                      <a:pt x="23" y="76"/>
                      <a:pt x="0" y="151"/>
                    </a:cubicBezTo>
                    <a:cubicBezTo>
                      <a:pt x="25" y="150"/>
                      <a:pt x="50" y="150"/>
                      <a:pt x="75" y="150"/>
                    </a:cubicBezTo>
                    <a:cubicBezTo>
                      <a:pt x="103" y="150"/>
                      <a:pt x="130" y="150"/>
                      <a:pt x="156"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505" name="Group 504"/>
              <p:cNvGrpSpPr/>
              <p:nvPr/>
            </p:nvGrpSpPr>
            <p:grpSpPr>
              <a:xfrm>
                <a:off x="6845300" y="463550"/>
                <a:ext cx="1939926" cy="1943100"/>
                <a:chOff x="6845300" y="463550"/>
                <a:chExt cx="1939926" cy="1943100"/>
              </a:xfrm>
              <a:grpFill/>
            </p:grpSpPr>
            <p:sp>
              <p:nvSpPr>
                <p:cNvPr id="455" name="Freeform 12"/>
                <p:cNvSpPr>
                  <a:spLocks/>
                </p:cNvSpPr>
                <p:nvPr/>
              </p:nvSpPr>
              <p:spPr bwMode="auto">
                <a:xfrm>
                  <a:off x="7537450" y="922338"/>
                  <a:ext cx="554038" cy="488950"/>
                </a:xfrm>
                <a:custGeom>
                  <a:avLst/>
                  <a:gdLst>
                    <a:gd name="T0" fmla="*/ 189 w 213"/>
                    <a:gd name="T1" fmla="*/ 1 h 188"/>
                    <a:gd name="T2" fmla="*/ 103 w 213"/>
                    <a:gd name="T3" fmla="*/ 0 h 188"/>
                    <a:gd name="T4" fmla="*/ 23 w 213"/>
                    <a:gd name="T5" fmla="*/ 1 h 188"/>
                    <a:gd name="T6" fmla="*/ 0 w 213"/>
                    <a:gd name="T7" fmla="*/ 188 h 188"/>
                    <a:gd name="T8" fmla="*/ 213 w 213"/>
                    <a:gd name="T9" fmla="*/ 188 h 188"/>
                    <a:gd name="T10" fmla="*/ 189 w 213"/>
                    <a:gd name="T11" fmla="*/ 1 h 188"/>
                  </a:gdLst>
                  <a:ahLst/>
                  <a:cxnLst>
                    <a:cxn ang="0">
                      <a:pos x="T0" y="T1"/>
                    </a:cxn>
                    <a:cxn ang="0">
                      <a:pos x="T2" y="T3"/>
                    </a:cxn>
                    <a:cxn ang="0">
                      <a:pos x="T4" y="T5"/>
                    </a:cxn>
                    <a:cxn ang="0">
                      <a:pos x="T6" y="T7"/>
                    </a:cxn>
                    <a:cxn ang="0">
                      <a:pos x="T8" y="T9"/>
                    </a:cxn>
                    <a:cxn ang="0">
                      <a:pos x="T10" y="T11"/>
                    </a:cxn>
                  </a:cxnLst>
                  <a:rect l="0" t="0" r="r" b="b"/>
                  <a:pathLst>
                    <a:path w="213" h="188">
                      <a:moveTo>
                        <a:pt x="189" y="1"/>
                      </a:moveTo>
                      <a:cubicBezTo>
                        <a:pt x="162" y="0"/>
                        <a:pt x="133" y="0"/>
                        <a:pt x="103" y="0"/>
                      </a:cubicBezTo>
                      <a:cubicBezTo>
                        <a:pt x="76" y="0"/>
                        <a:pt x="49" y="0"/>
                        <a:pt x="23" y="1"/>
                      </a:cubicBezTo>
                      <a:cubicBezTo>
                        <a:pt x="9" y="51"/>
                        <a:pt x="0" y="113"/>
                        <a:pt x="0" y="188"/>
                      </a:cubicBezTo>
                      <a:cubicBezTo>
                        <a:pt x="213" y="188"/>
                        <a:pt x="213" y="188"/>
                        <a:pt x="213" y="188"/>
                      </a:cubicBezTo>
                      <a:cubicBezTo>
                        <a:pt x="212" y="113"/>
                        <a:pt x="203" y="52"/>
                        <a:pt x="18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7" name="Freeform 14"/>
                <p:cNvSpPr>
                  <a:spLocks/>
                </p:cNvSpPr>
                <p:nvPr/>
              </p:nvSpPr>
              <p:spPr bwMode="auto">
                <a:xfrm>
                  <a:off x="7273925" y="463550"/>
                  <a:ext cx="487363" cy="427038"/>
                </a:xfrm>
                <a:custGeom>
                  <a:avLst/>
                  <a:gdLst>
                    <a:gd name="T0" fmla="*/ 0 w 188"/>
                    <a:gd name="T1" fmla="*/ 164 h 164"/>
                    <a:gd name="T2" fmla="*/ 110 w 188"/>
                    <a:gd name="T3" fmla="*/ 158 h 164"/>
                    <a:gd name="T4" fmla="*/ 188 w 188"/>
                    <a:gd name="T5" fmla="*/ 0 h 164"/>
                    <a:gd name="T6" fmla="*/ 159 w 188"/>
                    <a:gd name="T7" fmla="*/ 3 h 164"/>
                    <a:gd name="T8" fmla="*/ 0 w 188"/>
                    <a:gd name="T9" fmla="*/ 164 h 164"/>
                  </a:gdLst>
                  <a:ahLst/>
                  <a:cxnLst>
                    <a:cxn ang="0">
                      <a:pos x="T0" y="T1"/>
                    </a:cxn>
                    <a:cxn ang="0">
                      <a:pos x="T2" y="T3"/>
                    </a:cxn>
                    <a:cxn ang="0">
                      <a:pos x="T4" y="T5"/>
                    </a:cxn>
                    <a:cxn ang="0">
                      <a:pos x="T6" y="T7"/>
                    </a:cxn>
                    <a:cxn ang="0">
                      <a:pos x="T8" y="T9"/>
                    </a:cxn>
                  </a:cxnLst>
                  <a:rect l="0" t="0" r="r" b="b"/>
                  <a:pathLst>
                    <a:path w="188" h="164">
                      <a:moveTo>
                        <a:pt x="0" y="164"/>
                      </a:moveTo>
                      <a:cubicBezTo>
                        <a:pt x="34" y="162"/>
                        <a:pt x="71" y="160"/>
                        <a:pt x="110" y="158"/>
                      </a:cubicBezTo>
                      <a:cubicBezTo>
                        <a:pt x="132" y="81"/>
                        <a:pt x="163" y="31"/>
                        <a:pt x="188" y="0"/>
                      </a:cubicBezTo>
                      <a:cubicBezTo>
                        <a:pt x="178" y="0"/>
                        <a:pt x="168" y="1"/>
                        <a:pt x="159" y="3"/>
                      </a:cubicBezTo>
                      <a:cubicBezTo>
                        <a:pt x="113" y="30"/>
                        <a:pt x="46" y="81"/>
                        <a:pt x="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0" name="Freeform 17"/>
                <p:cNvSpPr>
                  <a:spLocks/>
                </p:cNvSpPr>
                <p:nvPr/>
              </p:nvSpPr>
              <p:spPr bwMode="auto">
                <a:xfrm>
                  <a:off x="7862888" y="463550"/>
                  <a:ext cx="490538" cy="430213"/>
                </a:xfrm>
                <a:custGeom>
                  <a:avLst/>
                  <a:gdLst>
                    <a:gd name="T0" fmla="*/ 189 w 189"/>
                    <a:gd name="T1" fmla="*/ 165 h 165"/>
                    <a:gd name="T2" fmla="*/ 29 w 189"/>
                    <a:gd name="T3" fmla="*/ 2 h 165"/>
                    <a:gd name="T4" fmla="*/ 0 w 189"/>
                    <a:gd name="T5" fmla="*/ 0 h 165"/>
                    <a:gd name="T6" fmla="*/ 79 w 189"/>
                    <a:gd name="T7" fmla="*/ 158 h 165"/>
                    <a:gd name="T8" fmla="*/ 189 w 189"/>
                    <a:gd name="T9" fmla="*/ 165 h 165"/>
                  </a:gdLst>
                  <a:ahLst/>
                  <a:cxnLst>
                    <a:cxn ang="0">
                      <a:pos x="T0" y="T1"/>
                    </a:cxn>
                    <a:cxn ang="0">
                      <a:pos x="T2" y="T3"/>
                    </a:cxn>
                    <a:cxn ang="0">
                      <a:pos x="T4" y="T5"/>
                    </a:cxn>
                    <a:cxn ang="0">
                      <a:pos x="T6" y="T7"/>
                    </a:cxn>
                    <a:cxn ang="0">
                      <a:pos x="T8" y="T9"/>
                    </a:cxn>
                  </a:cxnLst>
                  <a:rect l="0" t="0" r="r" b="b"/>
                  <a:pathLst>
                    <a:path w="189" h="165">
                      <a:moveTo>
                        <a:pt x="189" y="165"/>
                      </a:moveTo>
                      <a:cubicBezTo>
                        <a:pt x="143" y="81"/>
                        <a:pt x="75" y="30"/>
                        <a:pt x="29" y="2"/>
                      </a:cubicBezTo>
                      <a:cubicBezTo>
                        <a:pt x="19" y="1"/>
                        <a:pt x="10" y="0"/>
                        <a:pt x="0" y="0"/>
                      </a:cubicBezTo>
                      <a:cubicBezTo>
                        <a:pt x="25" y="30"/>
                        <a:pt x="57" y="81"/>
                        <a:pt x="79" y="158"/>
                      </a:cubicBezTo>
                      <a:cubicBezTo>
                        <a:pt x="118" y="160"/>
                        <a:pt x="155" y="162"/>
                        <a:pt x="18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2" name="Freeform 19"/>
                <p:cNvSpPr>
                  <a:spLocks/>
                </p:cNvSpPr>
                <p:nvPr/>
              </p:nvSpPr>
              <p:spPr bwMode="auto">
                <a:xfrm>
                  <a:off x="8083550" y="927100"/>
                  <a:ext cx="404813" cy="484188"/>
                </a:xfrm>
                <a:custGeom>
                  <a:avLst/>
                  <a:gdLst>
                    <a:gd name="T0" fmla="*/ 0 w 156"/>
                    <a:gd name="T1" fmla="*/ 0 h 186"/>
                    <a:gd name="T2" fmla="*/ 22 w 156"/>
                    <a:gd name="T3" fmla="*/ 186 h 186"/>
                    <a:gd name="T4" fmla="*/ 156 w 156"/>
                    <a:gd name="T5" fmla="*/ 186 h 186"/>
                    <a:gd name="T6" fmla="*/ 115 w 156"/>
                    <a:gd name="T7" fmla="*/ 6 h 186"/>
                    <a:gd name="T8" fmla="*/ 0 w 156"/>
                    <a:gd name="T9" fmla="*/ 0 h 186"/>
                  </a:gdLst>
                  <a:ahLst/>
                  <a:cxnLst>
                    <a:cxn ang="0">
                      <a:pos x="T0" y="T1"/>
                    </a:cxn>
                    <a:cxn ang="0">
                      <a:pos x="T2" y="T3"/>
                    </a:cxn>
                    <a:cxn ang="0">
                      <a:pos x="T4" y="T5"/>
                    </a:cxn>
                    <a:cxn ang="0">
                      <a:pos x="T6" y="T7"/>
                    </a:cxn>
                    <a:cxn ang="0">
                      <a:pos x="T8" y="T9"/>
                    </a:cxn>
                  </a:cxnLst>
                  <a:rect l="0" t="0" r="r" b="b"/>
                  <a:pathLst>
                    <a:path w="156" h="186">
                      <a:moveTo>
                        <a:pt x="0" y="0"/>
                      </a:moveTo>
                      <a:cubicBezTo>
                        <a:pt x="13" y="51"/>
                        <a:pt x="22" y="112"/>
                        <a:pt x="22" y="186"/>
                      </a:cubicBezTo>
                      <a:cubicBezTo>
                        <a:pt x="156" y="186"/>
                        <a:pt x="156" y="186"/>
                        <a:pt x="156" y="186"/>
                      </a:cubicBezTo>
                      <a:cubicBezTo>
                        <a:pt x="155" y="115"/>
                        <a:pt x="139" y="55"/>
                        <a:pt x="115" y="6"/>
                      </a:cubicBezTo>
                      <a:cubicBezTo>
                        <a:pt x="79" y="4"/>
                        <a:pt x="4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4" name="Freeform 21"/>
                <p:cNvSpPr>
                  <a:spLocks/>
                </p:cNvSpPr>
                <p:nvPr/>
              </p:nvSpPr>
              <p:spPr bwMode="auto">
                <a:xfrm>
                  <a:off x="7140575" y="927100"/>
                  <a:ext cx="403225" cy="484188"/>
                </a:xfrm>
                <a:custGeom>
                  <a:avLst/>
                  <a:gdLst>
                    <a:gd name="T0" fmla="*/ 0 w 155"/>
                    <a:gd name="T1" fmla="*/ 186 h 186"/>
                    <a:gd name="T2" fmla="*/ 134 w 155"/>
                    <a:gd name="T3" fmla="*/ 186 h 186"/>
                    <a:gd name="T4" fmla="*/ 155 w 155"/>
                    <a:gd name="T5" fmla="*/ 0 h 186"/>
                    <a:gd name="T6" fmla="*/ 40 w 155"/>
                    <a:gd name="T7" fmla="*/ 6 h 186"/>
                    <a:gd name="T8" fmla="*/ 0 w 155"/>
                    <a:gd name="T9" fmla="*/ 186 h 186"/>
                  </a:gdLst>
                  <a:ahLst/>
                  <a:cxnLst>
                    <a:cxn ang="0">
                      <a:pos x="T0" y="T1"/>
                    </a:cxn>
                    <a:cxn ang="0">
                      <a:pos x="T2" y="T3"/>
                    </a:cxn>
                    <a:cxn ang="0">
                      <a:pos x="T4" y="T5"/>
                    </a:cxn>
                    <a:cxn ang="0">
                      <a:pos x="T6" y="T7"/>
                    </a:cxn>
                    <a:cxn ang="0">
                      <a:pos x="T8" y="T9"/>
                    </a:cxn>
                  </a:cxnLst>
                  <a:rect l="0" t="0" r="r" b="b"/>
                  <a:pathLst>
                    <a:path w="155" h="186">
                      <a:moveTo>
                        <a:pt x="0" y="186"/>
                      </a:moveTo>
                      <a:cubicBezTo>
                        <a:pt x="134" y="186"/>
                        <a:pt x="134" y="186"/>
                        <a:pt x="134" y="186"/>
                      </a:cubicBezTo>
                      <a:cubicBezTo>
                        <a:pt x="134" y="112"/>
                        <a:pt x="143" y="50"/>
                        <a:pt x="155" y="0"/>
                      </a:cubicBezTo>
                      <a:cubicBezTo>
                        <a:pt x="114" y="1"/>
                        <a:pt x="76" y="3"/>
                        <a:pt x="40" y="6"/>
                      </a:cubicBezTo>
                      <a:cubicBezTo>
                        <a:pt x="17" y="55"/>
                        <a:pt x="1" y="115"/>
                        <a:pt x="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6" name="Freeform 23"/>
                <p:cNvSpPr>
                  <a:spLocks/>
                </p:cNvSpPr>
                <p:nvPr/>
              </p:nvSpPr>
              <p:spPr bwMode="auto">
                <a:xfrm>
                  <a:off x="6992938" y="498475"/>
                  <a:ext cx="566738" cy="417513"/>
                </a:xfrm>
                <a:custGeom>
                  <a:avLst/>
                  <a:gdLst>
                    <a:gd name="T0" fmla="*/ 85 w 218"/>
                    <a:gd name="T1" fmla="*/ 153 h 161"/>
                    <a:gd name="T2" fmla="*/ 218 w 218"/>
                    <a:gd name="T3" fmla="*/ 0 h 161"/>
                    <a:gd name="T4" fmla="*/ 0 w 218"/>
                    <a:gd name="T5" fmla="*/ 161 h 161"/>
                    <a:gd name="T6" fmla="*/ 85 w 218"/>
                    <a:gd name="T7" fmla="*/ 153 h 161"/>
                  </a:gdLst>
                  <a:ahLst/>
                  <a:cxnLst>
                    <a:cxn ang="0">
                      <a:pos x="T0" y="T1"/>
                    </a:cxn>
                    <a:cxn ang="0">
                      <a:pos x="T2" y="T3"/>
                    </a:cxn>
                    <a:cxn ang="0">
                      <a:pos x="T4" y="T5"/>
                    </a:cxn>
                    <a:cxn ang="0">
                      <a:pos x="T6" y="T7"/>
                    </a:cxn>
                  </a:cxnLst>
                  <a:rect l="0" t="0" r="r" b="b"/>
                  <a:pathLst>
                    <a:path w="218" h="161">
                      <a:moveTo>
                        <a:pt x="85" y="153"/>
                      </a:moveTo>
                      <a:cubicBezTo>
                        <a:pt x="122" y="82"/>
                        <a:pt x="173" y="32"/>
                        <a:pt x="218" y="0"/>
                      </a:cubicBezTo>
                      <a:cubicBezTo>
                        <a:pt x="127" y="25"/>
                        <a:pt x="49" y="83"/>
                        <a:pt x="0" y="161"/>
                      </a:cubicBezTo>
                      <a:cubicBezTo>
                        <a:pt x="26" y="158"/>
                        <a:pt x="54" y="155"/>
                        <a:pt x="85"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1" name="Freeform 28"/>
                <p:cNvSpPr>
                  <a:spLocks/>
                </p:cNvSpPr>
                <p:nvPr/>
              </p:nvSpPr>
              <p:spPr bwMode="auto">
                <a:xfrm>
                  <a:off x="6845300" y="1460500"/>
                  <a:ext cx="350838" cy="463550"/>
                </a:xfrm>
                <a:custGeom>
                  <a:avLst/>
                  <a:gdLst>
                    <a:gd name="T0" fmla="*/ 96 w 135"/>
                    <a:gd name="T1" fmla="*/ 0 h 178"/>
                    <a:gd name="T2" fmla="*/ 0 w 135"/>
                    <a:gd name="T3" fmla="*/ 0 h 178"/>
                    <a:gd name="T4" fmla="*/ 45 w 135"/>
                    <a:gd name="T5" fmla="*/ 170 h 178"/>
                    <a:gd name="T6" fmla="*/ 135 w 135"/>
                    <a:gd name="T7" fmla="*/ 178 h 178"/>
                    <a:gd name="T8" fmla="*/ 96 w 135"/>
                    <a:gd name="T9" fmla="*/ 0 h 178"/>
                  </a:gdLst>
                  <a:ahLst/>
                  <a:cxnLst>
                    <a:cxn ang="0">
                      <a:pos x="T0" y="T1"/>
                    </a:cxn>
                    <a:cxn ang="0">
                      <a:pos x="T2" y="T3"/>
                    </a:cxn>
                    <a:cxn ang="0">
                      <a:pos x="T4" y="T5"/>
                    </a:cxn>
                    <a:cxn ang="0">
                      <a:pos x="T6" y="T7"/>
                    </a:cxn>
                    <a:cxn ang="0">
                      <a:pos x="T8" y="T9"/>
                    </a:cxn>
                  </a:cxnLst>
                  <a:rect l="0" t="0" r="r" b="b"/>
                  <a:pathLst>
                    <a:path w="135" h="178">
                      <a:moveTo>
                        <a:pt x="96" y="0"/>
                      </a:moveTo>
                      <a:cubicBezTo>
                        <a:pt x="0" y="0"/>
                        <a:pt x="0" y="0"/>
                        <a:pt x="0" y="0"/>
                      </a:cubicBezTo>
                      <a:cubicBezTo>
                        <a:pt x="1" y="61"/>
                        <a:pt x="17" y="119"/>
                        <a:pt x="45" y="170"/>
                      </a:cubicBezTo>
                      <a:cubicBezTo>
                        <a:pt x="71" y="173"/>
                        <a:pt x="102" y="176"/>
                        <a:pt x="135" y="178"/>
                      </a:cubicBezTo>
                      <a:cubicBezTo>
                        <a:pt x="112" y="129"/>
                        <a:pt x="97" y="70"/>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504" name="Group 503"/>
                <p:cNvGrpSpPr/>
                <p:nvPr/>
              </p:nvGrpSpPr>
              <p:grpSpPr>
                <a:xfrm>
                  <a:off x="6992938" y="947738"/>
                  <a:ext cx="1792288" cy="1458912"/>
                  <a:chOff x="6992938" y="947738"/>
                  <a:chExt cx="1792288" cy="1458912"/>
                </a:xfrm>
                <a:grpFill/>
              </p:grpSpPr>
              <p:sp>
                <p:nvSpPr>
                  <p:cNvPr id="454" name="Freeform 11"/>
                  <p:cNvSpPr>
                    <a:spLocks/>
                  </p:cNvSpPr>
                  <p:nvPr/>
                </p:nvSpPr>
                <p:spPr bwMode="auto">
                  <a:xfrm>
                    <a:off x="7616825" y="1995488"/>
                    <a:ext cx="398463" cy="393700"/>
                  </a:xfrm>
                  <a:custGeom>
                    <a:avLst/>
                    <a:gdLst>
                      <a:gd name="T0" fmla="*/ 0 w 154"/>
                      <a:gd name="T1" fmla="*/ 0 h 151"/>
                      <a:gd name="T2" fmla="*/ 77 w 154"/>
                      <a:gd name="T3" fmla="*/ 151 h 151"/>
                      <a:gd name="T4" fmla="*/ 154 w 154"/>
                      <a:gd name="T5" fmla="*/ 0 h 151"/>
                      <a:gd name="T6" fmla="*/ 73 w 154"/>
                      <a:gd name="T7" fmla="*/ 1 h 151"/>
                      <a:gd name="T8" fmla="*/ 0 w 154"/>
                      <a:gd name="T9" fmla="*/ 0 h 151"/>
                    </a:gdLst>
                    <a:ahLst/>
                    <a:cxnLst>
                      <a:cxn ang="0">
                        <a:pos x="T0" y="T1"/>
                      </a:cxn>
                      <a:cxn ang="0">
                        <a:pos x="T2" y="T3"/>
                      </a:cxn>
                      <a:cxn ang="0">
                        <a:pos x="T4" y="T5"/>
                      </a:cxn>
                      <a:cxn ang="0">
                        <a:pos x="T6" y="T7"/>
                      </a:cxn>
                      <a:cxn ang="0">
                        <a:pos x="T8" y="T9"/>
                      </a:cxn>
                    </a:cxnLst>
                    <a:rect l="0" t="0" r="r" b="b"/>
                    <a:pathLst>
                      <a:path w="154" h="151">
                        <a:moveTo>
                          <a:pt x="0" y="0"/>
                        </a:moveTo>
                        <a:cubicBezTo>
                          <a:pt x="23" y="75"/>
                          <a:pt x="54" y="123"/>
                          <a:pt x="77" y="151"/>
                        </a:cubicBezTo>
                        <a:cubicBezTo>
                          <a:pt x="100" y="123"/>
                          <a:pt x="132" y="75"/>
                          <a:pt x="154" y="0"/>
                        </a:cubicBezTo>
                        <a:cubicBezTo>
                          <a:pt x="128" y="1"/>
                          <a:pt x="101" y="1"/>
                          <a:pt x="73" y="1"/>
                        </a:cubicBezTo>
                        <a:cubicBezTo>
                          <a:pt x="48" y="1"/>
                          <a:pt x="24"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8" name="Freeform 15"/>
                  <p:cNvSpPr>
                    <a:spLocks/>
                  </p:cNvSpPr>
                  <p:nvPr/>
                </p:nvSpPr>
                <p:spPr bwMode="auto">
                  <a:xfrm>
                    <a:off x="7537450" y="1460500"/>
                    <a:ext cx="554038" cy="488950"/>
                  </a:xfrm>
                  <a:custGeom>
                    <a:avLst/>
                    <a:gdLst>
                      <a:gd name="T0" fmla="*/ 213 w 213"/>
                      <a:gd name="T1" fmla="*/ 0 h 188"/>
                      <a:gd name="T2" fmla="*/ 0 w 213"/>
                      <a:gd name="T3" fmla="*/ 0 h 188"/>
                      <a:gd name="T4" fmla="*/ 24 w 213"/>
                      <a:gd name="T5" fmla="*/ 187 h 188"/>
                      <a:gd name="T6" fmla="*/ 103 w 213"/>
                      <a:gd name="T7" fmla="*/ 188 h 188"/>
                      <a:gd name="T8" fmla="*/ 190 w 213"/>
                      <a:gd name="T9" fmla="*/ 187 h 188"/>
                      <a:gd name="T10" fmla="*/ 213 w 213"/>
                      <a:gd name="T11" fmla="*/ 0 h 188"/>
                    </a:gdLst>
                    <a:ahLst/>
                    <a:cxnLst>
                      <a:cxn ang="0">
                        <a:pos x="T0" y="T1"/>
                      </a:cxn>
                      <a:cxn ang="0">
                        <a:pos x="T2" y="T3"/>
                      </a:cxn>
                      <a:cxn ang="0">
                        <a:pos x="T4" y="T5"/>
                      </a:cxn>
                      <a:cxn ang="0">
                        <a:pos x="T6" y="T7"/>
                      </a:cxn>
                      <a:cxn ang="0">
                        <a:pos x="T8" y="T9"/>
                      </a:cxn>
                      <a:cxn ang="0">
                        <a:pos x="T10" y="T11"/>
                      </a:cxn>
                    </a:cxnLst>
                    <a:rect l="0" t="0" r="r" b="b"/>
                    <a:pathLst>
                      <a:path w="213" h="188">
                        <a:moveTo>
                          <a:pt x="213" y="0"/>
                        </a:moveTo>
                        <a:cubicBezTo>
                          <a:pt x="0" y="0"/>
                          <a:pt x="0" y="0"/>
                          <a:pt x="0" y="0"/>
                        </a:cubicBezTo>
                        <a:cubicBezTo>
                          <a:pt x="1" y="75"/>
                          <a:pt x="11" y="136"/>
                          <a:pt x="24" y="187"/>
                        </a:cubicBezTo>
                        <a:cubicBezTo>
                          <a:pt x="50" y="188"/>
                          <a:pt x="76" y="188"/>
                          <a:pt x="103" y="188"/>
                        </a:cubicBezTo>
                        <a:cubicBezTo>
                          <a:pt x="133" y="188"/>
                          <a:pt x="162" y="188"/>
                          <a:pt x="190" y="187"/>
                        </a:cubicBezTo>
                        <a:cubicBezTo>
                          <a:pt x="203" y="136"/>
                          <a:pt x="212" y="74"/>
                          <a:pt x="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59" name="Freeform 16"/>
                  <p:cNvSpPr>
                    <a:spLocks/>
                  </p:cNvSpPr>
                  <p:nvPr/>
                </p:nvSpPr>
                <p:spPr bwMode="auto">
                  <a:xfrm>
                    <a:off x="7281863" y="1981200"/>
                    <a:ext cx="484188" cy="425450"/>
                  </a:xfrm>
                  <a:custGeom>
                    <a:avLst/>
                    <a:gdLst>
                      <a:gd name="T0" fmla="*/ 0 w 187"/>
                      <a:gd name="T1" fmla="*/ 0 h 164"/>
                      <a:gd name="T2" fmla="*/ 159 w 187"/>
                      <a:gd name="T3" fmla="*/ 162 h 164"/>
                      <a:gd name="T4" fmla="*/ 187 w 187"/>
                      <a:gd name="T5" fmla="*/ 164 h 164"/>
                      <a:gd name="T6" fmla="*/ 108 w 187"/>
                      <a:gd name="T7" fmla="*/ 6 h 164"/>
                      <a:gd name="T8" fmla="*/ 0 w 187"/>
                      <a:gd name="T9" fmla="*/ 0 h 164"/>
                    </a:gdLst>
                    <a:ahLst/>
                    <a:cxnLst>
                      <a:cxn ang="0">
                        <a:pos x="T0" y="T1"/>
                      </a:cxn>
                      <a:cxn ang="0">
                        <a:pos x="T2" y="T3"/>
                      </a:cxn>
                      <a:cxn ang="0">
                        <a:pos x="T4" y="T5"/>
                      </a:cxn>
                      <a:cxn ang="0">
                        <a:pos x="T6" y="T7"/>
                      </a:cxn>
                      <a:cxn ang="0">
                        <a:pos x="T8" y="T9"/>
                      </a:cxn>
                    </a:cxnLst>
                    <a:rect l="0" t="0" r="r" b="b"/>
                    <a:pathLst>
                      <a:path w="187" h="164">
                        <a:moveTo>
                          <a:pt x="0" y="0"/>
                        </a:moveTo>
                        <a:cubicBezTo>
                          <a:pt x="47" y="83"/>
                          <a:pt x="114" y="134"/>
                          <a:pt x="159" y="162"/>
                        </a:cubicBezTo>
                        <a:cubicBezTo>
                          <a:pt x="168" y="163"/>
                          <a:pt x="177" y="164"/>
                          <a:pt x="187" y="164"/>
                        </a:cubicBezTo>
                        <a:cubicBezTo>
                          <a:pt x="162" y="133"/>
                          <a:pt x="131" y="83"/>
                          <a:pt x="108" y="6"/>
                        </a:cubicBezTo>
                        <a:cubicBezTo>
                          <a:pt x="70" y="4"/>
                          <a:pt x="34"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1" name="Freeform 18"/>
                  <p:cNvSpPr>
                    <a:spLocks/>
                  </p:cNvSpPr>
                  <p:nvPr/>
                </p:nvSpPr>
                <p:spPr bwMode="auto">
                  <a:xfrm>
                    <a:off x="8066088" y="1954213"/>
                    <a:ext cx="569913" cy="422275"/>
                  </a:xfrm>
                  <a:custGeom>
                    <a:avLst/>
                    <a:gdLst>
                      <a:gd name="T0" fmla="*/ 132 w 220"/>
                      <a:gd name="T1" fmla="*/ 8 h 162"/>
                      <a:gd name="T2" fmla="*/ 0 w 220"/>
                      <a:gd name="T3" fmla="*/ 162 h 162"/>
                      <a:gd name="T4" fmla="*/ 220 w 220"/>
                      <a:gd name="T5" fmla="*/ 0 h 162"/>
                      <a:gd name="T6" fmla="*/ 132 w 220"/>
                      <a:gd name="T7" fmla="*/ 8 h 162"/>
                    </a:gdLst>
                    <a:ahLst/>
                    <a:cxnLst>
                      <a:cxn ang="0">
                        <a:pos x="T0" y="T1"/>
                      </a:cxn>
                      <a:cxn ang="0">
                        <a:pos x="T2" y="T3"/>
                      </a:cxn>
                      <a:cxn ang="0">
                        <a:pos x="T4" y="T5"/>
                      </a:cxn>
                      <a:cxn ang="0">
                        <a:pos x="T6" y="T7"/>
                      </a:cxn>
                    </a:cxnLst>
                    <a:rect l="0" t="0" r="r" b="b"/>
                    <a:pathLst>
                      <a:path w="220" h="162">
                        <a:moveTo>
                          <a:pt x="132" y="8"/>
                        </a:moveTo>
                        <a:cubicBezTo>
                          <a:pt x="95" y="79"/>
                          <a:pt x="44" y="129"/>
                          <a:pt x="0" y="162"/>
                        </a:cubicBezTo>
                        <a:cubicBezTo>
                          <a:pt x="92" y="138"/>
                          <a:pt x="170" y="79"/>
                          <a:pt x="220" y="0"/>
                        </a:cubicBezTo>
                        <a:cubicBezTo>
                          <a:pt x="194" y="2"/>
                          <a:pt x="165" y="5"/>
                          <a:pt x="1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3" name="Freeform 20"/>
                  <p:cNvSpPr>
                    <a:spLocks/>
                  </p:cNvSpPr>
                  <p:nvPr/>
                </p:nvSpPr>
                <p:spPr bwMode="auto">
                  <a:xfrm>
                    <a:off x="8439150" y="947738"/>
                    <a:ext cx="346075" cy="463550"/>
                  </a:xfrm>
                  <a:custGeom>
                    <a:avLst/>
                    <a:gdLst>
                      <a:gd name="T0" fmla="*/ 133 w 133"/>
                      <a:gd name="T1" fmla="*/ 178 h 178"/>
                      <a:gd name="T2" fmla="*/ 88 w 133"/>
                      <a:gd name="T3" fmla="*/ 9 h 178"/>
                      <a:gd name="T4" fmla="*/ 0 w 133"/>
                      <a:gd name="T5" fmla="*/ 0 h 178"/>
                      <a:gd name="T6" fmla="*/ 38 w 133"/>
                      <a:gd name="T7" fmla="*/ 178 h 178"/>
                      <a:gd name="T8" fmla="*/ 133 w 133"/>
                      <a:gd name="T9" fmla="*/ 178 h 178"/>
                    </a:gdLst>
                    <a:ahLst/>
                    <a:cxnLst>
                      <a:cxn ang="0">
                        <a:pos x="T0" y="T1"/>
                      </a:cxn>
                      <a:cxn ang="0">
                        <a:pos x="T2" y="T3"/>
                      </a:cxn>
                      <a:cxn ang="0">
                        <a:pos x="T4" y="T5"/>
                      </a:cxn>
                      <a:cxn ang="0">
                        <a:pos x="T6" y="T7"/>
                      </a:cxn>
                      <a:cxn ang="0">
                        <a:pos x="T8" y="T9"/>
                      </a:cxn>
                    </a:cxnLst>
                    <a:rect l="0" t="0" r="r" b="b"/>
                    <a:pathLst>
                      <a:path w="133" h="178">
                        <a:moveTo>
                          <a:pt x="133" y="178"/>
                        </a:moveTo>
                        <a:cubicBezTo>
                          <a:pt x="132" y="117"/>
                          <a:pt x="116" y="59"/>
                          <a:pt x="88" y="9"/>
                        </a:cubicBezTo>
                        <a:cubicBezTo>
                          <a:pt x="62" y="6"/>
                          <a:pt x="32" y="3"/>
                          <a:pt x="0" y="0"/>
                        </a:cubicBezTo>
                        <a:cubicBezTo>
                          <a:pt x="22" y="49"/>
                          <a:pt x="37" y="108"/>
                          <a:pt x="38" y="178"/>
                        </a:cubicBezTo>
                        <a:lnTo>
                          <a:pt x="133"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7" name="Freeform 24"/>
                  <p:cNvSpPr>
                    <a:spLocks/>
                  </p:cNvSpPr>
                  <p:nvPr/>
                </p:nvSpPr>
                <p:spPr bwMode="auto">
                  <a:xfrm>
                    <a:off x="6992938" y="1954213"/>
                    <a:ext cx="579438" cy="423863"/>
                  </a:xfrm>
                  <a:custGeom>
                    <a:avLst/>
                    <a:gdLst>
                      <a:gd name="T0" fmla="*/ 89 w 223"/>
                      <a:gd name="T1" fmla="*/ 8 h 163"/>
                      <a:gd name="T2" fmla="*/ 0 w 223"/>
                      <a:gd name="T3" fmla="*/ 0 h 163"/>
                      <a:gd name="T4" fmla="*/ 223 w 223"/>
                      <a:gd name="T5" fmla="*/ 163 h 163"/>
                      <a:gd name="T6" fmla="*/ 89 w 223"/>
                      <a:gd name="T7" fmla="*/ 8 h 163"/>
                    </a:gdLst>
                    <a:ahLst/>
                    <a:cxnLst>
                      <a:cxn ang="0">
                        <a:pos x="T0" y="T1"/>
                      </a:cxn>
                      <a:cxn ang="0">
                        <a:pos x="T2" y="T3"/>
                      </a:cxn>
                      <a:cxn ang="0">
                        <a:pos x="T4" y="T5"/>
                      </a:cxn>
                      <a:cxn ang="0">
                        <a:pos x="T6" y="T7"/>
                      </a:cxn>
                    </a:cxnLst>
                    <a:rect l="0" t="0" r="r" b="b"/>
                    <a:pathLst>
                      <a:path w="223" h="163">
                        <a:moveTo>
                          <a:pt x="89" y="8"/>
                        </a:moveTo>
                        <a:cubicBezTo>
                          <a:pt x="56" y="6"/>
                          <a:pt x="26" y="3"/>
                          <a:pt x="0" y="0"/>
                        </a:cubicBezTo>
                        <a:cubicBezTo>
                          <a:pt x="50" y="79"/>
                          <a:pt x="129" y="139"/>
                          <a:pt x="223" y="163"/>
                        </a:cubicBezTo>
                        <a:cubicBezTo>
                          <a:pt x="179" y="130"/>
                          <a:pt x="126" y="80"/>
                          <a:pt x="8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8" name="Freeform 25"/>
                  <p:cNvSpPr>
                    <a:spLocks/>
                  </p:cNvSpPr>
                  <p:nvPr/>
                </p:nvSpPr>
                <p:spPr bwMode="auto">
                  <a:xfrm>
                    <a:off x="8437563" y="1460500"/>
                    <a:ext cx="347663" cy="463550"/>
                  </a:xfrm>
                  <a:custGeom>
                    <a:avLst/>
                    <a:gdLst>
                      <a:gd name="T0" fmla="*/ 134 w 134"/>
                      <a:gd name="T1" fmla="*/ 0 h 178"/>
                      <a:gd name="T2" fmla="*/ 39 w 134"/>
                      <a:gd name="T3" fmla="*/ 0 h 178"/>
                      <a:gd name="T4" fmla="*/ 0 w 134"/>
                      <a:gd name="T5" fmla="*/ 178 h 178"/>
                      <a:gd name="T6" fmla="*/ 89 w 134"/>
                      <a:gd name="T7" fmla="*/ 169 h 178"/>
                      <a:gd name="T8" fmla="*/ 134 w 134"/>
                      <a:gd name="T9" fmla="*/ 0 h 178"/>
                    </a:gdLst>
                    <a:ahLst/>
                    <a:cxnLst>
                      <a:cxn ang="0">
                        <a:pos x="T0" y="T1"/>
                      </a:cxn>
                      <a:cxn ang="0">
                        <a:pos x="T2" y="T3"/>
                      </a:cxn>
                      <a:cxn ang="0">
                        <a:pos x="T4" y="T5"/>
                      </a:cxn>
                      <a:cxn ang="0">
                        <a:pos x="T6" y="T7"/>
                      </a:cxn>
                      <a:cxn ang="0">
                        <a:pos x="T8" y="T9"/>
                      </a:cxn>
                    </a:cxnLst>
                    <a:rect l="0" t="0" r="r" b="b"/>
                    <a:pathLst>
                      <a:path w="134" h="178">
                        <a:moveTo>
                          <a:pt x="134" y="0"/>
                        </a:moveTo>
                        <a:cubicBezTo>
                          <a:pt x="39" y="0"/>
                          <a:pt x="39" y="0"/>
                          <a:pt x="39" y="0"/>
                        </a:cubicBezTo>
                        <a:cubicBezTo>
                          <a:pt x="37" y="69"/>
                          <a:pt x="22" y="128"/>
                          <a:pt x="0" y="178"/>
                        </a:cubicBezTo>
                        <a:cubicBezTo>
                          <a:pt x="33" y="175"/>
                          <a:pt x="63" y="172"/>
                          <a:pt x="89" y="169"/>
                        </a:cubicBezTo>
                        <a:cubicBezTo>
                          <a:pt x="117" y="119"/>
                          <a:pt x="133" y="61"/>
                          <a:pt x="1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69" name="Freeform 26"/>
                  <p:cNvSpPr>
                    <a:spLocks/>
                  </p:cNvSpPr>
                  <p:nvPr/>
                </p:nvSpPr>
                <p:spPr bwMode="auto">
                  <a:xfrm>
                    <a:off x="8083550" y="1460500"/>
                    <a:ext cx="404813" cy="484188"/>
                  </a:xfrm>
                  <a:custGeom>
                    <a:avLst/>
                    <a:gdLst>
                      <a:gd name="T0" fmla="*/ 156 w 156"/>
                      <a:gd name="T1" fmla="*/ 0 h 186"/>
                      <a:gd name="T2" fmla="*/ 22 w 156"/>
                      <a:gd name="T3" fmla="*/ 0 h 186"/>
                      <a:gd name="T4" fmla="*/ 0 w 156"/>
                      <a:gd name="T5" fmla="*/ 186 h 186"/>
                      <a:gd name="T6" fmla="*/ 114 w 156"/>
                      <a:gd name="T7" fmla="*/ 180 h 186"/>
                      <a:gd name="T8" fmla="*/ 156 w 156"/>
                      <a:gd name="T9" fmla="*/ 0 h 186"/>
                    </a:gdLst>
                    <a:ahLst/>
                    <a:cxnLst>
                      <a:cxn ang="0">
                        <a:pos x="T0" y="T1"/>
                      </a:cxn>
                      <a:cxn ang="0">
                        <a:pos x="T2" y="T3"/>
                      </a:cxn>
                      <a:cxn ang="0">
                        <a:pos x="T4" y="T5"/>
                      </a:cxn>
                      <a:cxn ang="0">
                        <a:pos x="T6" y="T7"/>
                      </a:cxn>
                      <a:cxn ang="0">
                        <a:pos x="T8" y="T9"/>
                      </a:cxn>
                    </a:cxnLst>
                    <a:rect l="0" t="0" r="r" b="b"/>
                    <a:pathLst>
                      <a:path w="156" h="186">
                        <a:moveTo>
                          <a:pt x="156" y="0"/>
                        </a:moveTo>
                        <a:cubicBezTo>
                          <a:pt x="22" y="0"/>
                          <a:pt x="22" y="0"/>
                          <a:pt x="22" y="0"/>
                        </a:cubicBezTo>
                        <a:cubicBezTo>
                          <a:pt x="22" y="74"/>
                          <a:pt x="13" y="135"/>
                          <a:pt x="0" y="186"/>
                        </a:cubicBezTo>
                        <a:cubicBezTo>
                          <a:pt x="40" y="185"/>
                          <a:pt x="78" y="182"/>
                          <a:pt x="114" y="180"/>
                        </a:cubicBezTo>
                        <a:cubicBezTo>
                          <a:pt x="138" y="130"/>
                          <a:pt x="154" y="71"/>
                          <a:pt x="1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2" name="Freeform 29"/>
                  <p:cNvSpPr>
                    <a:spLocks/>
                  </p:cNvSpPr>
                  <p:nvPr/>
                </p:nvSpPr>
                <p:spPr bwMode="auto">
                  <a:xfrm>
                    <a:off x="7867650" y="1981200"/>
                    <a:ext cx="484188" cy="425450"/>
                  </a:xfrm>
                  <a:custGeom>
                    <a:avLst/>
                    <a:gdLst>
                      <a:gd name="T0" fmla="*/ 186 w 186"/>
                      <a:gd name="T1" fmla="*/ 0 h 164"/>
                      <a:gd name="T2" fmla="*/ 78 w 186"/>
                      <a:gd name="T3" fmla="*/ 5 h 164"/>
                      <a:gd name="T4" fmla="*/ 0 w 186"/>
                      <a:gd name="T5" fmla="*/ 164 h 164"/>
                      <a:gd name="T6" fmla="*/ 29 w 186"/>
                      <a:gd name="T7" fmla="*/ 161 h 164"/>
                      <a:gd name="T8" fmla="*/ 186 w 186"/>
                      <a:gd name="T9" fmla="*/ 0 h 164"/>
                    </a:gdLst>
                    <a:ahLst/>
                    <a:cxnLst>
                      <a:cxn ang="0">
                        <a:pos x="T0" y="T1"/>
                      </a:cxn>
                      <a:cxn ang="0">
                        <a:pos x="T2" y="T3"/>
                      </a:cxn>
                      <a:cxn ang="0">
                        <a:pos x="T4" y="T5"/>
                      </a:cxn>
                      <a:cxn ang="0">
                        <a:pos x="T6" y="T7"/>
                      </a:cxn>
                      <a:cxn ang="0">
                        <a:pos x="T8" y="T9"/>
                      </a:cxn>
                    </a:cxnLst>
                    <a:rect l="0" t="0" r="r" b="b"/>
                    <a:pathLst>
                      <a:path w="186" h="164">
                        <a:moveTo>
                          <a:pt x="186" y="0"/>
                        </a:moveTo>
                        <a:cubicBezTo>
                          <a:pt x="152" y="2"/>
                          <a:pt x="116" y="4"/>
                          <a:pt x="78" y="5"/>
                        </a:cubicBezTo>
                        <a:cubicBezTo>
                          <a:pt x="56" y="82"/>
                          <a:pt x="24" y="133"/>
                          <a:pt x="0" y="164"/>
                        </a:cubicBezTo>
                        <a:cubicBezTo>
                          <a:pt x="10" y="163"/>
                          <a:pt x="19" y="163"/>
                          <a:pt x="29" y="161"/>
                        </a:cubicBezTo>
                        <a:cubicBezTo>
                          <a:pt x="73" y="134"/>
                          <a:pt x="140" y="82"/>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473" name="Freeform 30"/>
                <p:cNvSpPr>
                  <a:spLocks/>
                </p:cNvSpPr>
                <p:nvPr/>
              </p:nvSpPr>
              <p:spPr bwMode="auto">
                <a:xfrm>
                  <a:off x="6845300" y="947738"/>
                  <a:ext cx="344488" cy="463550"/>
                </a:xfrm>
                <a:custGeom>
                  <a:avLst/>
                  <a:gdLst>
                    <a:gd name="T0" fmla="*/ 0 w 133"/>
                    <a:gd name="T1" fmla="*/ 178 h 178"/>
                    <a:gd name="T2" fmla="*/ 95 w 133"/>
                    <a:gd name="T3" fmla="*/ 178 h 178"/>
                    <a:gd name="T4" fmla="*/ 133 w 133"/>
                    <a:gd name="T5" fmla="*/ 0 h 178"/>
                    <a:gd name="T6" fmla="*/ 45 w 133"/>
                    <a:gd name="T7" fmla="*/ 8 h 178"/>
                    <a:gd name="T8" fmla="*/ 0 w 133"/>
                    <a:gd name="T9" fmla="*/ 178 h 178"/>
                  </a:gdLst>
                  <a:ahLst/>
                  <a:cxnLst>
                    <a:cxn ang="0">
                      <a:pos x="T0" y="T1"/>
                    </a:cxn>
                    <a:cxn ang="0">
                      <a:pos x="T2" y="T3"/>
                    </a:cxn>
                    <a:cxn ang="0">
                      <a:pos x="T4" y="T5"/>
                    </a:cxn>
                    <a:cxn ang="0">
                      <a:pos x="T6" y="T7"/>
                    </a:cxn>
                    <a:cxn ang="0">
                      <a:pos x="T8" y="T9"/>
                    </a:cxn>
                  </a:cxnLst>
                  <a:rect l="0" t="0" r="r" b="b"/>
                  <a:pathLst>
                    <a:path w="133" h="178">
                      <a:moveTo>
                        <a:pt x="0" y="178"/>
                      </a:moveTo>
                      <a:cubicBezTo>
                        <a:pt x="95" y="178"/>
                        <a:pt x="95" y="178"/>
                        <a:pt x="95" y="178"/>
                      </a:cubicBezTo>
                      <a:cubicBezTo>
                        <a:pt x="96" y="108"/>
                        <a:pt x="111" y="49"/>
                        <a:pt x="133" y="0"/>
                      </a:cubicBezTo>
                      <a:cubicBezTo>
                        <a:pt x="100" y="2"/>
                        <a:pt x="71" y="5"/>
                        <a:pt x="45" y="8"/>
                      </a:cubicBezTo>
                      <a:cubicBezTo>
                        <a:pt x="17" y="59"/>
                        <a:pt x="1" y="117"/>
                        <a:pt x="0"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grpSp>
        <p:nvGrpSpPr>
          <p:cNvPr id="8" name="Group 7"/>
          <p:cNvGrpSpPr/>
          <p:nvPr/>
        </p:nvGrpSpPr>
        <p:grpSpPr>
          <a:xfrm>
            <a:off x="1148869" y="1273510"/>
            <a:ext cx="1531707" cy="820105"/>
            <a:chOff x="1531825" y="1698013"/>
            <a:chExt cx="2042276" cy="1093473"/>
          </a:xfrm>
        </p:grpSpPr>
        <p:grpSp>
          <p:nvGrpSpPr>
            <p:cNvPr id="7" name="Group 6"/>
            <p:cNvGrpSpPr/>
            <p:nvPr/>
          </p:nvGrpSpPr>
          <p:grpSpPr>
            <a:xfrm>
              <a:off x="3148549" y="2146111"/>
              <a:ext cx="425552" cy="645375"/>
              <a:chOff x="3148549" y="2146111"/>
              <a:chExt cx="425552" cy="645375"/>
            </a:xfrm>
          </p:grpSpPr>
          <p:sp>
            <p:nvSpPr>
              <p:cNvPr id="480" name="Freeform 37"/>
              <p:cNvSpPr>
                <a:spLocks/>
              </p:cNvSpPr>
              <p:nvPr/>
            </p:nvSpPr>
            <p:spPr bwMode="auto">
              <a:xfrm>
                <a:off x="3148549" y="2644938"/>
                <a:ext cx="128699" cy="146548"/>
              </a:xfrm>
              <a:custGeom>
                <a:avLst/>
                <a:gdLst>
                  <a:gd name="T0" fmla="*/ 113 w 137"/>
                  <a:gd name="T1" fmla="*/ 0 h 156"/>
                  <a:gd name="T2" fmla="*/ 137 w 137"/>
                  <a:gd name="T3" fmla="*/ 0 h 156"/>
                  <a:gd name="T4" fmla="*/ 96 w 137"/>
                  <a:gd name="T5" fmla="*/ 70 h 156"/>
                  <a:gd name="T6" fmla="*/ 129 w 137"/>
                  <a:gd name="T7" fmla="*/ 70 h 156"/>
                  <a:gd name="T8" fmla="*/ 129 w 137"/>
                  <a:gd name="T9" fmla="*/ 79 h 156"/>
                  <a:gd name="T10" fmla="*/ 91 w 137"/>
                  <a:gd name="T11" fmla="*/ 79 h 156"/>
                  <a:gd name="T12" fmla="*/ 83 w 137"/>
                  <a:gd name="T13" fmla="*/ 95 h 156"/>
                  <a:gd name="T14" fmla="*/ 129 w 137"/>
                  <a:gd name="T15" fmla="*/ 95 h 156"/>
                  <a:gd name="T16" fmla="*/ 129 w 137"/>
                  <a:gd name="T17" fmla="*/ 103 h 156"/>
                  <a:gd name="T18" fmla="*/ 80 w 137"/>
                  <a:gd name="T19" fmla="*/ 103 h 156"/>
                  <a:gd name="T20" fmla="*/ 80 w 137"/>
                  <a:gd name="T21" fmla="*/ 156 h 156"/>
                  <a:gd name="T22" fmla="*/ 57 w 137"/>
                  <a:gd name="T23" fmla="*/ 156 h 156"/>
                  <a:gd name="T24" fmla="*/ 57 w 137"/>
                  <a:gd name="T25" fmla="*/ 103 h 156"/>
                  <a:gd name="T26" fmla="*/ 8 w 137"/>
                  <a:gd name="T27" fmla="*/ 103 h 156"/>
                  <a:gd name="T28" fmla="*/ 8 w 137"/>
                  <a:gd name="T29" fmla="*/ 95 h 156"/>
                  <a:gd name="T30" fmla="*/ 54 w 137"/>
                  <a:gd name="T31" fmla="*/ 95 h 156"/>
                  <a:gd name="T32" fmla="*/ 46 w 137"/>
                  <a:gd name="T33" fmla="*/ 79 h 156"/>
                  <a:gd name="T34" fmla="*/ 8 w 137"/>
                  <a:gd name="T35" fmla="*/ 79 h 156"/>
                  <a:gd name="T36" fmla="*/ 8 w 137"/>
                  <a:gd name="T37" fmla="*/ 70 h 156"/>
                  <a:gd name="T38" fmla="*/ 41 w 137"/>
                  <a:gd name="T39" fmla="*/ 70 h 156"/>
                  <a:gd name="T40" fmla="*/ 0 w 137"/>
                  <a:gd name="T41" fmla="*/ 0 h 156"/>
                  <a:gd name="T42" fmla="*/ 23 w 137"/>
                  <a:gd name="T43" fmla="*/ 0 h 156"/>
                  <a:gd name="T44" fmla="*/ 68 w 137"/>
                  <a:gd name="T45" fmla="*/ 79 h 156"/>
                  <a:gd name="T46" fmla="*/ 113 w 137"/>
                  <a:gd name="T4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6">
                    <a:moveTo>
                      <a:pt x="113" y="0"/>
                    </a:moveTo>
                    <a:lnTo>
                      <a:pt x="137" y="0"/>
                    </a:lnTo>
                    <a:lnTo>
                      <a:pt x="96" y="70"/>
                    </a:lnTo>
                    <a:lnTo>
                      <a:pt x="129" y="70"/>
                    </a:lnTo>
                    <a:lnTo>
                      <a:pt x="129" y="79"/>
                    </a:lnTo>
                    <a:lnTo>
                      <a:pt x="91" y="79"/>
                    </a:lnTo>
                    <a:lnTo>
                      <a:pt x="83" y="95"/>
                    </a:lnTo>
                    <a:lnTo>
                      <a:pt x="129" y="95"/>
                    </a:lnTo>
                    <a:lnTo>
                      <a:pt x="129" y="103"/>
                    </a:lnTo>
                    <a:lnTo>
                      <a:pt x="80" y="103"/>
                    </a:lnTo>
                    <a:lnTo>
                      <a:pt x="80" y="156"/>
                    </a:lnTo>
                    <a:lnTo>
                      <a:pt x="57" y="156"/>
                    </a:lnTo>
                    <a:lnTo>
                      <a:pt x="57" y="103"/>
                    </a:lnTo>
                    <a:lnTo>
                      <a:pt x="8" y="103"/>
                    </a:lnTo>
                    <a:lnTo>
                      <a:pt x="8" y="95"/>
                    </a:lnTo>
                    <a:lnTo>
                      <a:pt x="54" y="95"/>
                    </a:lnTo>
                    <a:lnTo>
                      <a:pt x="46" y="79"/>
                    </a:lnTo>
                    <a:lnTo>
                      <a:pt x="8" y="79"/>
                    </a:lnTo>
                    <a:lnTo>
                      <a:pt x="8" y="70"/>
                    </a:lnTo>
                    <a:lnTo>
                      <a:pt x="41" y="70"/>
                    </a:lnTo>
                    <a:lnTo>
                      <a:pt x="0" y="0"/>
                    </a:lnTo>
                    <a:lnTo>
                      <a:pt x="23" y="0"/>
                    </a:lnTo>
                    <a:lnTo>
                      <a:pt x="68" y="79"/>
                    </a:lnTo>
                    <a:lnTo>
                      <a:pt x="113" y="0"/>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1" name="Freeform 38"/>
              <p:cNvSpPr>
                <a:spLocks noEditPoints="1"/>
              </p:cNvSpPr>
              <p:nvPr/>
            </p:nvSpPr>
            <p:spPr bwMode="auto">
              <a:xfrm>
                <a:off x="3320461" y="2532209"/>
                <a:ext cx="82668" cy="156882"/>
              </a:xfrm>
              <a:custGeom>
                <a:avLst/>
                <a:gdLst>
                  <a:gd name="T0" fmla="*/ 25 w 54"/>
                  <a:gd name="T1" fmla="*/ 102 h 102"/>
                  <a:gd name="T2" fmla="*/ 25 w 54"/>
                  <a:gd name="T3" fmla="*/ 92 h 102"/>
                  <a:gd name="T4" fmla="*/ 12 w 54"/>
                  <a:gd name="T5" fmla="*/ 88 h 102"/>
                  <a:gd name="T6" fmla="*/ 4 w 54"/>
                  <a:gd name="T7" fmla="*/ 80 h 102"/>
                  <a:gd name="T8" fmla="*/ 0 w 54"/>
                  <a:gd name="T9" fmla="*/ 67 h 102"/>
                  <a:gd name="T10" fmla="*/ 10 w 54"/>
                  <a:gd name="T11" fmla="*/ 65 h 102"/>
                  <a:gd name="T12" fmla="*/ 14 w 54"/>
                  <a:gd name="T13" fmla="*/ 77 h 102"/>
                  <a:gd name="T14" fmla="*/ 25 w 54"/>
                  <a:gd name="T15" fmla="*/ 83 h 102"/>
                  <a:gd name="T16" fmla="*/ 25 w 54"/>
                  <a:gd name="T17" fmla="*/ 51 h 102"/>
                  <a:gd name="T18" fmla="*/ 12 w 54"/>
                  <a:gd name="T19" fmla="*/ 46 h 102"/>
                  <a:gd name="T20" fmla="*/ 5 w 54"/>
                  <a:gd name="T21" fmla="*/ 39 h 102"/>
                  <a:gd name="T22" fmla="*/ 2 w 54"/>
                  <a:gd name="T23" fmla="*/ 28 h 102"/>
                  <a:gd name="T24" fmla="*/ 10 w 54"/>
                  <a:gd name="T25" fmla="*/ 11 h 102"/>
                  <a:gd name="T26" fmla="*/ 25 w 54"/>
                  <a:gd name="T27" fmla="*/ 5 h 102"/>
                  <a:gd name="T28" fmla="*/ 25 w 54"/>
                  <a:gd name="T29" fmla="*/ 0 h 102"/>
                  <a:gd name="T30" fmla="*/ 31 w 54"/>
                  <a:gd name="T31" fmla="*/ 0 h 102"/>
                  <a:gd name="T32" fmla="*/ 31 w 54"/>
                  <a:gd name="T33" fmla="*/ 5 h 102"/>
                  <a:gd name="T34" fmla="*/ 44 w 54"/>
                  <a:gd name="T35" fmla="*/ 10 h 102"/>
                  <a:gd name="T36" fmla="*/ 52 w 54"/>
                  <a:gd name="T37" fmla="*/ 25 h 102"/>
                  <a:gd name="T38" fmla="*/ 42 w 54"/>
                  <a:gd name="T39" fmla="*/ 27 h 102"/>
                  <a:gd name="T40" fmla="*/ 38 w 54"/>
                  <a:gd name="T41" fmla="*/ 18 h 102"/>
                  <a:gd name="T42" fmla="*/ 31 w 54"/>
                  <a:gd name="T43" fmla="*/ 14 h 102"/>
                  <a:gd name="T44" fmla="*/ 31 w 54"/>
                  <a:gd name="T45" fmla="*/ 43 h 102"/>
                  <a:gd name="T46" fmla="*/ 41 w 54"/>
                  <a:gd name="T47" fmla="*/ 46 h 102"/>
                  <a:gd name="T48" fmla="*/ 48 w 54"/>
                  <a:gd name="T49" fmla="*/ 51 h 102"/>
                  <a:gd name="T50" fmla="*/ 53 w 54"/>
                  <a:gd name="T51" fmla="*/ 58 h 102"/>
                  <a:gd name="T52" fmla="*/ 54 w 54"/>
                  <a:gd name="T53" fmla="*/ 67 h 102"/>
                  <a:gd name="T54" fmla="*/ 48 w 54"/>
                  <a:gd name="T55" fmla="*/ 84 h 102"/>
                  <a:gd name="T56" fmla="*/ 31 w 54"/>
                  <a:gd name="T57" fmla="*/ 91 h 102"/>
                  <a:gd name="T58" fmla="*/ 31 w 54"/>
                  <a:gd name="T59" fmla="*/ 102 h 102"/>
                  <a:gd name="T60" fmla="*/ 25 w 54"/>
                  <a:gd name="T61" fmla="*/ 102 h 102"/>
                  <a:gd name="T62" fmla="*/ 25 w 54"/>
                  <a:gd name="T63" fmla="*/ 14 h 102"/>
                  <a:gd name="T64" fmla="*/ 15 w 54"/>
                  <a:gd name="T65" fmla="*/ 18 h 102"/>
                  <a:gd name="T66" fmla="*/ 12 w 54"/>
                  <a:gd name="T67" fmla="*/ 27 h 102"/>
                  <a:gd name="T68" fmla="*/ 15 w 54"/>
                  <a:gd name="T69" fmla="*/ 36 h 102"/>
                  <a:gd name="T70" fmla="*/ 25 w 54"/>
                  <a:gd name="T71" fmla="*/ 41 h 102"/>
                  <a:gd name="T72" fmla="*/ 25 w 54"/>
                  <a:gd name="T73" fmla="*/ 14 h 102"/>
                  <a:gd name="T74" fmla="*/ 31 w 54"/>
                  <a:gd name="T75" fmla="*/ 83 h 102"/>
                  <a:gd name="T76" fmla="*/ 40 w 54"/>
                  <a:gd name="T77" fmla="*/ 78 h 102"/>
                  <a:gd name="T78" fmla="*/ 44 w 54"/>
                  <a:gd name="T79" fmla="*/ 67 h 102"/>
                  <a:gd name="T80" fmla="*/ 41 w 54"/>
                  <a:gd name="T81" fmla="*/ 58 h 102"/>
                  <a:gd name="T82" fmla="*/ 31 w 54"/>
                  <a:gd name="T83" fmla="*/ 52 h 102"/>
                  <a:gd name="T84" fmla="*/ 31 w 54"/>
                  <a:gd name="T85"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102">
                    <a:moveTo>
                      <a:pt x="25" y="102"/>
                    </a:moveTo>
                    <a:cubicBezTo>
                      <a:pt x="25" y="92"/>
                      <a:pt x="25" y="92"/>
                      <a:pt x="25" y="92"/>
                    </a:cubicBezTo>
                    <a:cubicBezTo>
                      <a:pt x="20" y="91"/>
                      <a:pt x="16" y="90"/>
                      <a:pt x="12" y="88"/>
                    </a:cubicBezTo>
                    <a:cubicBezTo>
                      <a:pt x="9" y="87"/>
                      <a:pt x="7" y="84"/>
                      <a:pt x="4" y="80"/>
                    </a:cubicBezTo>
                    <a:cubicBezTo>
                      <a:pt x="2" y="77"/>
                      <a:pt x="1" y="72"/>
                      <a:pt x="0" y="67"/>
                    </a:cubicBezTo>
                    <a:cubicBezTo>
                      <a:pt x="10" y="65"/>
                      <a:pt x="10" y="65"/>
                      <a:pt x="10" y="65"/>
                    </a:cubicBezTo>
                    <a:cubicBezTo>
                      <a:pt x="11" y="71"/>
                      <a:pt x="13" y="75"/>
                      <a:pt x="14" y="77"/>
                    </a:cubicBezTo>
                    <a:cubicBezTo>
                      <a:pt x="17" y="81"/>
                      <a:pt x="21" y="83"/>
                      <a:pt x="25" y="83"/>
                    </a:cubicBezTo>
                    <a:cubicBezTo>
                      <a:pt x="25" y="51"/>
                      <a:pt x="25" y="51"/>
                      <a:pt x="25" y="51"/>
                    </a:cubicBezTo>
                    <a:cubicBezTo>
                      <a:pt x="21" y="50"/>
                      <a:pt x="16" y="49"/>
                      <a:pt x="12" y="46"/>
                    </a:cubicBezTo>
                    <a:cubicBezTo>
                      <a:pt x="9" y="44"/>
                      <a:pt x="6" y="42"/>
                      <a:pt x="5" y="39"/>
                    </a:cubicBezTo>
                    <a:cubicBezTo>
                      <a:pt x="3" y="36"/>
                      <a:pt x="2" y="32"/>
                      <a:pt x="2" y="28"/>
                    </a:cubicBezTo>
                    <a:cubicBezTo>
                      <a:pt x="2" y="21"/>
                      <a:pt x="4" y="15"/>
                      <a:pt x="10" y="11"/>
                    </a:cubicBezTo>
                    <a:cubicBezTo>
                      <a:pt x="13" y="8"/>
                      <a:pt x="18" y="6"/>
                      <a:pt x="25" y="5"/>
                    </a:cubicBezTo>
                    <a:cubicBezTo>
                      <a:pt x="25" y="0"/>
                      <a:pt x="25" y="0"/>
                      <a:pt x="25" y="0"/>
                    </a:cubicBezTo>
                    <a:cubicBezTo>
                      <a:pt x="31" y="0"/>
                      <a:pt x="31" y="0"/>
                      <a:pt x="31" y="0"/>
                    </a:cubicBezTo>
                    <a:cubicBezTo>
                      <a:pt x="31" y="5"/>
                      <a:pt x="31" y="5"/>
                      <a:pt x="31" y="5"/>
                    </a:cubicBezTo>
                    <a:cubicBezTo>
                      <a:pt x="36" y="6"/>
                      <a:pt x="41" y="7"/>
                      <a:pt x="44" y="10"/>
                    </a:cubicBezTo>
                    <a:cubicBezTo>
                      <a:pt x="49" y="14"/>
                      <a:pt x="52" y="19"/>
                      <a:pt x="52" y="25"/>
                    </a:cubicBezTo>
                    <a:cubicBezTo>
                      <a:pt x="42" y="27"/>
                      <a:pt x="42" y="27"/>
                      <a:pt x="42" y="27"/>
                    </a:cubicBezTo>
                    <a:cubicBezTo>
                      <a:pt x="41" y="23"/>
                      <a:pt x="40" y="20"/>
                      <a:pt x="38" y="18"/>
                    </a:cubicBezTo>
                    <a:cubicBezTo>
                      <a:pt x="36" y="16"/>
                      <a:pt x="34" y="14"/>
                      <a:pt x="31" y="14"/>
                    </a:cubicBezTo>
                    <a:cubicBezTo>
                      <a:pt x="31" y="43"/>
                      <a:pt x="31" y="43"/>
                      <a:pt x="31" y="43"/>
                    </a:cubicBezTo>
                    <a:cubicBezTo>
                      <a:pt x="36" y="44"/>
                      <a:pt x="39" y="45"/>
                      <a:pt x="41" y="46"/>
                    </a:cubicBezTo>
                    <a:cubicBezTo>
                      <a:pt x="44" y="47"/>
                      <a:pt x="46" y="49"/>
                      <a:pt x="48" y="51"/>
                    </a:cubicBezTo>
                    <a:cubicBezTo>
                      <a:pt x="50" y="53"/>
                      <a:pt x="52" y="55"/>
                      <a:pt x="53" y="58"/>
                    </a:cubicBezTo>
                    <a:cubicBezTo>
                      <a:pt x="54" y="60"/>
                      <a:pt x="54" y="63"/>
                      <a:pt x="54" y="67"/>
                    </a:cubicBezTo>
                    <a:cubicBezTo>
                      <a:pt x="54" y="74"/>
                      <a:pt x="52" y="79"/>
                      <a:pt x="48" y="84"/>
                    </a:cubicBezTo>
                    <a:cubicBezTo>
                      <a:pt x="43" y="89"/>
                      <a:pt x="38" y="91"/>
                      <a:pt x="31" y="91"/>
                    </a:cubicBezTo>
                    <a:cubicBezTo>
                      <a:pt x="31" y="102"/>
                      <a:pt x="31" y="102"/>
                      <a:pt x="31" y="102"/>
                    </a:cubicBezTo>
                    <a:lnTo>
                      <a:pt x="25" y="102"/>
                    </a:lnTo>
                    <a:close/>
                    <a:moveTo>
                      <a:pt x="25" y="14"/>
                    </a:moveTo>
                    <a:cubicBezTo>
                      <a:pt x="21" y="14"/>
                      <a:pt x="18" y="16"/>
                      <a:pt x="15" y="18"/>
                    </a:cubicBezTo>
                    <a:cubicBezTo>
                      <a:pt x="13" y="21"/>
                      <a:pt x="12" y="24"/>
                      <a:pt x="12" y="27"/>
                    </a:cubicBezTo>
                    <a:cubicBezTo>
                      <a:pt x="12" y="31"/>
                      <a:pt x="13" y="34"/>
                      <a:pt x="15" y="36"/>
                    </a:cubicBezTo>
                    <a:cubicBezTo>
                      <a:pt x="17" y="38"/>
                      <a:pt x="20" y="40"/>
                      <a:pt x="25" y="41"/>
                    </a:cubicBezTo>
                    <a:lnTo>
                      <a:pt x="25" y="14"/>
                    </a:lnTo>
                    <a:close/>
                    <a:moveTo>
                      <a:pt x="31" y="83"/>
                    </a:moveTo>
                    <a:cubicBezTo>
                      <a:pt x="35" y="83"/>
                      <a:pt x="38" y="81"/>
                      <a:pt x="40" y="78"/>
                    </a:cubicBezTo>
                    <a:cubicBezTo>
                      <a:pt x="43" y="75"/>
                      <a:pt x="44" y="72"/>
                      <a:pt x="44" y="67"/>
                    </a:cubicBezTo>
                    <a:cubicBezTo>
                      <a:pt x="44" y="64"/>
                      <a:pt x="43" y="61"/>
                      <a:pt x="41" y="58"/>
                    </a:cubicBezTo>
                    <a:cubicBezTo>
                      <a:pt x="40" y="56"/>
                      <a:pt x="36" y="54"/>
                      <a:pt x="31" y="52"/>
                    </a:cubicBezTo>
                    <a:lnTo>
                      <a:pt x="31" y="83"/>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2" name="Freeform 39"/>
              <p:cNvSpPr>
                <a:spLocks/>
              </p:cNvSpPr>
              <p:nvPr/>
            </p:nvSpPr>
            <p:spPr bwMode="auto">
              <a:xfrm>
                <a:off x="3420038" y="2146111"/>
                <a:ext cx="154063" cy="206670"/>
              </a:xfrm>
              <a:custGeom>
                <a:avLst/>
                <a:gdLst>
                  <a:gd name="T0" fmla="*/ 72 w 100"/>
                  <a:gd name="T1" fmla="*/ 15 h 134"/>
                  <a:gd name="T2" fmla="*/ 48 w 100"/>
                  <a:gd name="T3" fmla="*/ 22 h 134"/>
                  <a:gd name="T4" fmla="*/ 37 w 100"/>
                  <a:gd name="T5" fmla="*/ 34 h 134"/>
                  <a:gd name="T6" fmla="*/ 31 w 100"/>
                  <a:gd name="T7" fmla="*/ 49 h 134"/>
                  <a:gd name="T8" fmla="*/ 91 w 100"/>
                  <a:gd name="T9" fmla="*/ 49 h 134"/>
                  <a:gd name="T10" fmla="*/ 89 w 100"/>
                  <a:gd name="T11" fmla="*/ 61 h 134"/>
                  <a:gd name="T12" fmla="*/ 30 w 100"/>
                  <a:gd name="T13" fmla="*/ 61 h 134"/>
                  <a:gd name="T14" fmla="*/ 30 w 100"/>
                  <a:gd name="T15" fmla="*/ 64 h 134"/>
                  <a:gd name="T16" fmla="*/ 30 w 100"/>
                  <a:gd name="T17" fmla="*/ 72 h 134"/>
                  <a:gd name="T18" fmla="*/ 86 w 100"/>
                  <a:gd name="T19" fmla="*/ 72 h 134"/>
                  <a:gd name="T20" fmla="*/ 84 w 100"/>
                  <a:gd name="T21" fmla="*/ 84 h 134"/>
                  <a:gd name="T22" fmla="*/ 31 w 100"/>
                  <a:gd name="T23" fmla="*/ 84 h 134"/>
                  <a:gd name="T24" fmla="*/ 49 w 100"/>
                  <a:gd name="T25" fmla="*/ 113 h 134"/>
                  <a:gd name="T26" fmla="*/ 71 w 100"/>
                  <a:gd name="T27" fmla="*/ 119 h 134"/>
                  <a:gd name="T28" fmla="*/ 97 w 100"/>
                  <a:gd name="T29" fmla="*/ 110 h 134"/>
                  <a:gd name="T30" fmla="*/ 97 w 100"/>
                  <a:gd name="T31" fmla="*/ 128 h 134"/>
                  <a:gd name="T32" fmla="*/ 73 w 100"/>
                  <a:gd name="T33" fmla="*/ 134 h 134"/>
                  <a:gd name="T34" fmla="*/ 19 w 100"/>
                  <a:gd name="T35" fmla="*/ 100 h 134"/>
                  <a:gd name="T36" fmla="*/ 14 w 100"/>
                  <a:gd name="T37" fmla="*/ 84 h 134"/>
                  <a:gd name="T38" fmla="*/ 0 w 100"/>
                  <a:gd name="T39" fmla="*/ 84 h 134"/>
                  <a:gd name="T40" fmla="*/ 3 w 100"/>
                  <a:gd name="T41" fmla="*/ 72 h 134"/>
                  <a:gd name="T42" fmla="*/ 12 w 100"/>
                  <a:gd name="T43" fmla="*/ 72 h 134"/>
                  <a:gd name="T44" fmla="*/ 12 w 100"/>
                  <a:gd name="T45" fmla="*/ 64 h 134"/>
                  <a:gd name="T46" fmla="*/ 12 w 100"/>
                  <a:gd name="T47" fmla="*/ 61 h 134"/>
                  <a:gd name="T48" fmla="*/ 0 w 100"/>
                  <a:gd name="T49" fmla="*/ 61 h 134"/>
                  <a:gd name="T50" fmla="*/ 3 w 100"/>
                  <a:gd name="T51" fmla="*/ 49 h 134"/>
                  <a:gd name="T52" fmla="*/ 13 w 100"/>
                  <a:gd name="T53" fmla="*/ 49 h 134"/>
                  <a:gd name="T54" fmla="*/ 42 w 100"/>
                  <a:gd name="T55" fmla="*/ 8 h 134"/>
                  <a:gd name="T56" fmla="*/ 73 w 100"/>
                  <a:gd name="T57" fmla="*/ 0 h 134"/>
                  <a:gd name="T58" fmla="*/ 100 w 100"/>
                  <a:gd name="T59" fmla="*/ 7 h 134"/>
                  <a:gd name="T60" fmla="*/ 97 w 100"/>
                  <a:gd name="T61" fmla="*/ 23 h 134"/>
                  <a:gd name="T62" fmla="*/ 72 w 100"/>
                  <a:gd name="T63" fmla="*/ 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134">
                    <a:moveTo>
                      <a:pt x="72" y="15"/>
                    </a:moveTo>
                    <a:cubicBezTo>
                      <a:pt x="63" y="15"/>
                      <a:pt x="54" y="17"/>
                      <a:pt x="48" y="22"/>
                    </a:cubicBezTo>
                    <a:cubicBezTo>
                      <a:pt x="44" y="25"/>
                      <a:pt x="40" y="29"/>
                      <a:pt x="37" y="34"/>
                    </a:cubicBezTo>
                    <a:cubicBezTo>
                      <a:pt x="34" y="39"/>
                      <a:pt x="32" y="44"/>
                      <a:pt x="31" y="49"/>
                    </a:cubicBezTo>
                    <a:cubicBezTo>
                      <a:pt x="91" y="49"/>
                      <a:pt x="91" y="49"/>
                      <a:pt x="91" y="49"/>
                    </a:cubicBezTo>
                    <a:cubicBezTo>
                      <a:pt x="89" y="61"/>
                      <a:pt x="89" y="61"/>
                      <a:pt x="89" y="61"/>
                    </a:cubicBezTo>
                    <a:cubicBezTo>
                      <a:pt x="30" y="61"/>
                      <a:pt x="30" y="61"/>
                      <a:pt x="30" y="61"/>
                    </a:cubicBezTo>
                    <a:cubicBezTo>
                      <a:pt x="30" y="62"/>
                      <a:pt x="30" y="63"/>
                      <a:pt x="30" y="64"/>
                    </a:cubicBezTo>
                    <a:cubicBezTo>
                      <a:pt x="30" y="69"/>
                      <a:pt x="30" y="72"/>
                      <a:pt x="30" y="72"/>
                    </a:cubicBezTo>
                    <a:cubicBezTo>
                      <a:pt x="86" y="72"/>
                      <a:pt x="86" y="72"/>
                      <a:pt x="86" y="72"/>
                    </a:cubicBezTo>
                    <a:cubicBezTo>
                      <a:pt x="84" y="84"/>
                      <a:pt x="84" y="84"/>
                      <a:pt x="84" y="84"/>
                    </a:cubicBezTo>
                    <a:cubicBezTo>
                      <a:pt x="31" y="84"/>
                      <a:pt x="31" y="84"/>
                      <a:pt x="31" y="84"/>
                    </a:cubicBezTo>
                    <a:cubicBezTo>
                      <a:pt x="34" y="98"/>
                      <a:pt x="40" y="107"/>
                      <a:pt x="49" y="113"/>
                    </a:cubicBezTo>
                    <a:cubicBezTo>
                      <a:pt x="56" y="117"/>
                      <a:pt x="63" y="119"/>
                      <a:pt x="71" y="119"/>
                    </a:cubicBezTo>
                    <a:cubicBezTo>
                      <a:pt x="82" y="119"/>
                      <a:pt x="91" y="116"/>
                      <a:pt x="97" y="110"/>
                    </a:cubicBezTo>
                    <a:cubicBezTo>
                      <a:pt x="97" y="128"/>
                      <a:pt x="97" y="128"/>
                      <a:pt x="97" y="128"/>
                    </a:cubicBezTo>
                    <a:cubicBezTo>
                      <a:pt x="90" y="132"/>
                      <a:pt x="81" y="134"/>
                      <a:pt x="73" y="134"/>
                    </a:cubicBezTo>
                    <a:cubicBezTo>
                      <a:pt x="46" y="134"/>
                      <a:pt x="28" y="122"/>
                      <a:pt x="19" y="100"/>
                    </a:cubicBezTo>
                    <a:cubicBezTo>
                      <a:pt x="17" y="96"/>
                      <a:pt x="15" y="91"/>
                      <a:pt x="14" y="84"/>
                    </a:cubicBezTo>
                    <a:cubicBezTo>
                      <a:pt x="0" y="84"/>
                      <a:pt x="0" y="84"/>
                      <a:pt x="0" y="84"/>
                    </a:cubicBezTo>
                    <a:cubicBezTo>
                      <a:pt x="3" y="72"/>
                      <a:pt x="3" y="72"/>
                      <a:pt x="3" y="72"/>
                    </a:cubicBezTo>
                    <a:cubicBezTo>
                      <a:pt x="12" y="72"/>
                      <a:pt x="12" y="72"/>
                      <a:pt x="12" y="72"/>
                    </a:cubicBezTo>
                    <a:cubicBezTo>
                      <a:pt x="12" y="70"/>
                      <a:pt x="12" y="67"/>
                      <a:pt x="12" y="64"/>
                    </a:cubicBezTo>
                    <a:cubicBezTo>
                      <a:pt x="12" y="63"/>
                      <a:pt x="12" y="62"/>
                      <a:pt x="12" y="61"/>
                    </a:cubicBezTo>
                    <a:cubicBezTo>
                      <a:pt x="0" y="61"/>
                      <a:pt x="0" y="61"/>
                      <a:pt x="0" y="61"/>
                    </a:cubicBezTo>
                    <a:cubicBezTo>
                      <a:pt x="3" y="49"/>
                      <a:pt x="3" y="49"/>
                      <a:pt x="3" y="49"/>
                    </a:cubicBezTo>
                    <a:cubicBezTo>
                      <a:pt x="13" y="49"/>
                      <a:pt x="13" y="49"/>
                      <a:pt x="13" y="49"/>
                    </a:cubicBezTo>
                    <a:cubicBezTo>
                      <a:pt x="17" y="30"/>
                      <a:pt x="26" y="16"/>
                      <a:pt x="42" y="8"/>
                    </a:cubicBezTo>
                    <a:cubicBezTo>
                      <a:pt x="51" y="3"/>
                      <a:pt x="61" y="0"/>
                      <a:pt x="73" y="0"/>
                    </a:cubicBezTo>
                    <a:cubicBezTo>
                      <a:pt x="84" y="0"/>
                      <a:pt x="93" y="2"/>
                      <a:pt x="100" y="7"/>
                    </a:cubicBezTo>
                    <a:cubicBezTo>
                      <a:pt x="97" y="23"/>
                      <a:pt x="97" y="23"/>
                      <a:pt x="97" y="23"/>
                    </a:cubicBezTo>
                    <a:cubicBezTo>
                      <a:pt x="90" y="18"/>
                      <a:pt x="82" y="15"/>
                      <a:pt x="72" y="15"/>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4" name="Group 3"/>
            <p:cNvGrpSpPr/>
            <p:nvPr/>
          </p:nvGrpSpPr>
          <p:grpSpPr>
            <a:xfrm>
              <a:off x="1531825" y="1698013"/>
              <a:ext cx="422735" cy="569283"/>
              <a:chOff x="1531825" y="1698013"/>
              <a:chExt cx="422735" cy="569283"/>
            </a:xfrm>
          </p:grpSpPr>
          <p:sp>
            <p:nvSpPr>
              <p:cNvPr id="479" name="Freeform 36"/>
              <p:cNvSpPr>
                <a:spLocks noEditPoints="1"/>
              </p:cNvSpPr>
              <p:nvPr/>
            </p:nvSpPr>
            <p:spPr bwMode="auto">
              <a:xfrm>
                <a:off x="1797678" y="1981714"/>
                <a:ext cx="156882" cy="170033"/>
              </a:xfrm>
              <a:custGeom>
                <a:avLst/>
                <a:gdLst>
                  <a:gd name="T0" fmla="*/ 102 w 102"/>
                  <a:gd name="T1" fmla="*/ 78 h 111"/>
                  <a:gd name="T2" fmla="*/ 77 w 102"/>
                  <a:gd name="T3" fmla="*/ 111 h 111"/>
                  <a:gd name="T4" fmla="*/ 38 w 102"/>
                  <a:gd name="T5" fmla="*/ 97 h 111"/>
                  <a:gd name="T6" fmla="*/ 18 w 102"/>
                  <a:gd name="T7" fmla="*/ 111 h 111"/>
                  <a:gd name="T8" fmla="*/ 0 w 102"/>
                  <a:gd name="T9" fmla="*/ 93 h 111"/>
                  <a:gd name="T10" fmla="*/ 17 w 102"/>
                  <a:gd name="T11" fmla="*/ 74 h 111"/>
                  <a:gd name="T12" fmla="*/ 26 w 102"/>
                  <a:gd name="T13" fmla="*/ 75 h 111"/>
                  <a:gd name="T14" fmla="*/ 25 w 102"/>
                  <a:gd name="T15" fmla="*/ 65 h 111"/>
                  <a:gd name="T16" fmla="*/ 6 w 102"/>
                  <a:gd name="T17" fmla="*/ 65 h 111"/>
                  <a:gd name="T18" fmla="*/ 6 w 102"/>
                  <a:gd name="T19" fmla="*/ 52 h 111"/>
                  <a:gd name="T20" fmla="*/ 23 w 102"/>
                  <a:gd name="T21" fmla="*/ 52 h 111"/>
                  <a:gd name="T22" fmla="*/ 22 w 102"/>
                  <a:gd name="T23" fmla="*/ 44 h 111"/>
                  <a:gd name="T24" fmla="*/ 21 w 102"/>
                  <a:gd name="T25" fmla="*/ 35 h 111"/>
                  <a:gd name="T26" fmla="*/ 28 w 102"/>
                  <a:gd name="T27" fmla="*/ 11 h 111"/>
                  <a:gd name="T28" fmla="*/ 57 w 102"/>
                  <a:gd name="T29" fmla="*/ 0 h 111"/>
                  <a:gd name="T30" fmla="*/ 94 w 102"/>
                  <a:gd name="T31" fmla="*/ 19 h 111"/>
                  <a:gd name="T32" fmla="*/ 82 w 102"/>
                  <a:gd name="T33" fmla="*/ 25 h 111"/>
                  <a:gd name="T34" fmla="*/ 57 w 102"/>
                  <a:gd name="T35" fmla="*/ 13 h 111"/>
                  <a:gd name="T36" fmla="*/ 35 w 102"/>
                  <a:gd name="T37" fmla="*/ 36 h 111"/>
                  <a:gd name="T38" fmla="*/ 35 w 102"/>
                  <a:gd name="T39" fmla="*/ 46 h 111"/>
                  <a:gd name="T40" fmla="*/ 36 w 102"/>
                  <a:gd name="T41" fmla="*/ 52 h 111"/>
                  <a:gd name="T42" fmla="*/ 73 w 102"/>
                  <a:gd name="T43" fmla="*/ 52 h 111"/>
                  <a:gd name="T44" fmla="*/ 73 w 102"/>
                  <a:gd name="T45" fmla="*/ 65 h 111"/>
                  <a:gd name="T46" fmla="*/ 38 w 102"/>
                  <a:gd name="T47" fmla="*/ 65 h 111"/>
                  <a:gd name="T48" fmla="*/ 39 w 102"/>
                  <a:gd name="T49" fmla="*/ 75 h 111"/>
                  <a:gd name="T50" fmla="*/ 40 w 102"/>
                  <a:gd name="T51" fmla="*/ 83 h 111"/>
                  <a:gd name="T52" fmla="*/ 50 w 102"/>
                  <a:gd name="T53" fmla="*/ 89 h 111"/>
                  <a:gd name="T54" fmla="*/ 74 w 102"/>
                  <a:gd name="T55" fmla="*/ 97 h 111"/>
                  <a:gd name="T56" fmla="*/ 88 w 102"/>
                  <a:gd name="T57" fmla="*/ 78 h 111"/>
                  <a:gd name="T58" fmla="*/ 102 w 102"/>
                  <a:gd name="T59" fmla="*/ 78 h 111"/>
                  <a:gd name="T60" fmla="*/ 26 w 102"/>
                  <a:gd name="T61" fmla="*/ 88 h 111"/>
                  <a:gd name="T62" fmla="*/ 17 w 102"/>
                  <a:gd name="T63" fmla="*/ 86 h 111"/>
                  <a:gd name="T64" fmla="*/ 11 w 102"/>
                  <a:gd name="T65" fmla="*/ 94 h 111"/>
                  <a:gd name="T66" fmla="*/ 18 w 102"/>
                  <a:gd name="T67" fmla="*/ 98 h 111"/>
                  <a:gd name="T68" fmla="*/ 26 w 102"/>
                  <a:gd name="T6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11">
                    <a:moveTo>
                      <a:pt x="102" y="78"/>
                    </a:moveTo>
                    <a:cubicBezTo>
                      <a:pt x="102" y="102"/>
                      <a:pt x="89" y="111"/>
                      <a:pt x="77" y="111"/>
                    </a:cubicBezTo>
                    <a:cubicBezTo>
                      <a:pt x="70" y="111"/>
                      <a:pt x="55" y="110"/>
                      <a:pt x="38" y="97"/>
                    </a:cubicBezTo>
                    <a:cubicBezTo>
                      <a:pt x="37" y="100"/>
                      <a:pt x="33" y="111"/>
                      <a:pt x="18" y="111"/>
                    </a:cubicBezTo>
                    <a:cubicBezTo>
                      <a:pt x="8" y="111"/>
                      <a:pt x="0" y="104"/>
                      <a:pt x="0" y="93"/>
                    </a:cubicBezTo>
                    <a:cubicBezTo>
                      <a:pt x="0" y="80"/>
                      <a:pt x="9" y="74"/>
                      <a:pt x="17" y="74"/>
                    </a:cubicBezTo>
                    <a:cubicBezTo>
                      <a:pt x="21" y="74"/>
                      <a:pt x="24" y="74"/>
                      <a:pt x="26" y="75"/>
                    </a:cubicBezTo>
                    <a:cubicBezTo>
                      <a:pt x="25" y="65"/>
                      <a:pt x="25" y="65"/>
                      <a:pt x="25" y="65"/>
                    </a:cubicBezTo>
                    <a:cubicBezTo>
                      <a:pt x="6" y="65"/>
                      <a:pt x="6" y="65"/>
                      <a:pt x="6" y="65"/>
                    </a:cubicBezTo>
                    <a:cubicBezTo>
                      <a:pt x="6" y="52"/>
                      <a:pt x="6" y="52"/>
                      <a:pt x="6" y="52"/>
                    </a:cubicBezTo>
                    <a:cubicBezTo>
                      <a:pt x="23" y="52"/>
                      <a:pt x="23" y="52"/>
                      <a:pt x="23" y="52"/>
                    </a:cubicBezTo>
                    <a:cubicBezTo>
                      <a:pt x="22" y="44"/>
                      <a:pt x="22" y="44"/>
                      <a:pt x="22" y="44"/>
                    </a:cubicBezTo>
                    <a:cubicBezTo>
                      <a:pt x="21" y="41"/>
                      <a:pt x="21" y="38"/>
                      <a:pt x="21" y="35"/>
                    </a:cubicBezTo>
                    <a:cubicBezTo>
                      <a:pt x="21" y="26"/>
                      <a:pt x="23" y="18"/>
                      <a:pt x="28" y="11"/>
                    </a:cubicBezTo>
                    <a:cubicBezTo>
                      <a:pt x="33" y="4"/>
                      <a:pt x="43" y="0"/>
                      <a:pt x="57" y="0"/>
                    </a:cubicBezTo>
                    <a:cubicBezTo>
                      <a:pt x="77" y="0"/>
                      <a:pt x="87" y="7"/>
                      <a:pt x="94" y="19"/>
                    </a:cubicBezTo>
                    <a:cubicBezTo>
                      <a:pt x="82" y="25"/>
                      <a:pt x="82" y="25"/>
                      <a:pt x="82" y="25"/>
                    </a:cubicBezTo>
                    <a:cubicBezTo>
                      <a:pt x="77" y="17"/>
                      <a:pt x="69" y="13"/>
                      <a:pt x="57" y="13"/>
                    </a:cubicBezTo>
                    <a:cubicBezTo>
                      <a:pt x="43" y="13"/>
                      <a:pt x="35" y="18"/>
                      <a:pt x="35" y="36"/>
                    </a:cubicBezTo>
                    <a:cubicBezTo>
                      <a:pt x="35" y="39"/>
                      <a:pt x="35" y="42"/>
                      <a:pt x="35" y="46"/>
                    </a:cubicBezTo>
                    <a:cubicBezTo>
                      <a:pt x="36" y="52"/>
                      <a:pt x="36" y="52"/>
                      <a:pt x="36" y="52"/>
                    </a:cubicBezTo>
                    <a:cubicBezTo>
                      <a:pt x="73" y="52"/>
                      <a:pt x="73" y="52"/>
                      <a:pt x="73" y="52"/>
                    </a:cubicBezTo>
                    <a:cubicBezTo>
                      <a:pt x="73" y="65"/>
                      <a:pt x="73" y="65"/>
                      <a:pt x="73" y="65"/>
                    </a:cubicBezTo>
                    <a:cubicBezTo>
                      <a:pt x="38" y="65"/>
                      <a:pt x="38" y="65"/>
                      <a:pt x="38" y="65"/>
                    </a:cubicBezTo>
                    <a:cubicBezTo>
                      <a:pt x="39" y="75"/>
                      <a:pt x="39" y="75"/>
                      <a:pt x="39" y="75"/>
                    </a:cubicBezTo>
                    <a:cubicBezTo>
                      <a:pt x="40" y="83"/>
                      <a:pt x="40" y="83"/>
                      <a:pt x="40" y="83"/>
                    </a:cubicBezTo>
                    <a:cubicBezTo>
                      <a:pt x="50" y="89"/>
                      <a:pt x="50" y="89"/>
                      <a:pt x="50" y="89"/>
                    </a:cubicBezTo>
                    <a:cubicBezTo>
                      <a:pt x="59" y="94"/>
                      <a:pt x="67" y="97"/>
                      <a:pt x="74" y="97"/>
                    </a:cubicBezTo>
                    <a:cubicBezTo>
                      <a:pt x="79" y="97"/>
                      <a:pt x="88" y="94"/>
                      <a:pt x="88" y="78"/>
                    </a:cubicBezTo>
                    <a:lnTo>
                      <a:pt x="102" y="78"/>
                    </a:lnTo>
                    <a:close/>
                    <a:moveTo>
                      <a:pt x="26" y="88"/>
                    </a:moveTo>
                    <a:cubicBezTo>
                      <a:pt x="24" y="87"/>
                      <a:pt x="21" y="86"/>
                      <a:pt x="17" y="86"/>
                    </a:cubicBezTo>
                    <a:cubicBezTo>
                      <a:pt x="13" y="86"/>
                      <a:pt x="11" y="89"/>
                      <a:pt x="11" y="94"/>
                    </a:cubicBezTo>
                    <a:cubicBezTo>
                      <a:pt x="11" y="97"/>
                      <a:pt x="14" y="98"/>
                      <a:pt x="18" y="98"/>
                    </a:cubicBezTo>
                    <a:cubicBezTo>
                      <a:pt x="24" y="98"/>
                      <a:pt x="25" y="91"/>
                      <a:pt x="26" y="88"/>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3" name="Freeform 40"/>
              <p:cNvSpPr>
                <a:spLocks noEditPoints="1"/>
              </p:cNvSpPr>
              <p:nvPr/>
            </p:nvSpPr>
            <p:spPr bwMode="auto">
              <a:xfrm>
                <a:off x="1531825" y="2112293"/>
                <a:ext cx="82668" cy="155003"/>
              </a:xfrm>
              <a:custGeom>
                <a:avLst/>
                <a:gdLst>
                  <a:gd name="T0" fmla="*/ 24 w 54"/>
                  <a:gd name="T1" fmla="*/ 101 h 101"/>
                  <a:gd name="T2" fmla="*/ 24 w 54"/>
                  <a:gd name="T3" fmla="*/ 91 h 101"/>
                  <a:gd name="T4" fmla="*/ 12 w 54"/>
                  <a:gd name="T5" fmla="*/ 87 h 101"/>
                  <a:gd name="T6" fmla="*/ 4 w 54"/>
                  <a:gd name="T7" fmla="*/ 80 h 101"/>
                  <a:gd name="T8" fmla="*/ 0 w 54"/>
                  <a:gd name="T9" fmla="*/ 66 h 101"/>
                  <a:gd name="T10" fmla="*/ 10 w 54"/>
                  <a:gd name="T11" fmla="*/ 64 h 101"/>
                  <a:gd name="T12" fmla="*/ 14 w 54"/>
                  <a:gd name="T13" fmla="*/ 76 h 101"/>
                  <a:gd name="T14" fmla="*/ 24 w 54"/>
                  <a:gd name="T15" fmla="*/ 82 h 101"/>
                  <a:gd name="T16" fmla="*/ 24 w 54"/>
                  <a:gd name="T17" fmla="*/ 50 h 101"/>
                  <a:gd name="T18" fmla="*/ 11 w 54"/>
                  <a:gd name="T19" fmla="*/ 45 h 101"/>
                  <a:gd name="T20" fmla="*/ 4 w 54"/>
                  <a:gd name="T21" fmla="*/ 38 h 101"/>
                  <a:gd name="T22" fmla="*/ 1 w 54"/>
                  <a:gd name="T23" fmla="*/ 27 h 101"/>
                  <a:gd name="T24" fmla="*/ 9 w 54"/>
                  <a:gd name="T25" fmla="*/ 10 h 101"/>
                  <a:gd name="T26" fmla="*/ 24 w 54"/>
                  <a:gd name="T27" fmla="*/ 4 h 101"/>
                  <a:gd name="T28" fmla="*/ 24 w 54"/>
                  <a:gd name="T29" fmla="*/ 0 h 101"/>
                  <a:gd name="T30" fmla="*/ 30 w 54"/>
                  <a:gd name="T31" fmla="*/ 0 h 101"/>
                  <a:gd name="T32" fmla="*/ 30 w 54"/>
                  <a:gd name="T33" fmla="*/ 4 h 101"/>
                  <a:gd name="T34" fmla="*/ 44 w 54"/>
                  <a:gd name="T35" fmla="*/ 10 h 101"/>
                  <a:gd name="T36" fmla="*/ 52 w 54"/>
                  <a:gd name="T37" fmla="*/ 25 h 101"/>
                  <a:gd name="T38" fmla="*/ 41 w 54"/>
                  <a:gd name="T39" fmla="*/ 26 h 101"/>
                  <a:gd name="T40" fmla="*/ 38 w 54"/>
                  <a:gd name="T41" fmla="*/ 17 h 101"/>
                  <a:gd name="T42" fmla="*/ 30 w 54"/>
                  <a:gd name="T43" fmla="*/ 13 h 101"/>
                  <a:gd name="T44" fmla="*/ 30 w 54"/>
                  <a:gd name="T45" fmla="*/ 42 h 101"/>
                  <a:gd name="T46" fmla="*/ 40 w 54"/>
                  <a:gd name="T47" fmla="*/ 45 h 101"/>
                  <a:gd name="T48" fmla="*/ 48 w 54"/>
                  <a:gd name="T49" fmla="*/ 50 h 101"/>
                  <a:gd name="T50" fmla="*/ 52 w 54"/>
                  <a:gd name="T51" fmla="*/ 57 h 101"/>
                  <a:gd name="T52" fmla="*/ 54 w 54"/>
                  <a:gd name="T53" fmla="*/ 66 h 101"/>
                  <a:gd name="T54" fmla="*/ 47 w 54"/>
                  <a:gd name="T55" fmla="*/ 83 h 101"/>
                  <a:gd name="T56" fmla="*/ 30 w 54"/>
                  <a:gd name="T57" fmla="*/ 91 h 101"/>
                  <a:gd name="T58" fmla="*/ 30 w 54"/>
                  <a:gd name="T59" fmla="*/ 101 h 101"/>
                  <a:gd name="T60" fmla="*/ 24 w 54"/>
                  <a:gd name="T61" fmla="*/ 101 h 101"/>
                  <a:gd name="T62" fmla="*/ 24 w 54"/>
                  <a:gd name="T63" fmla="*/ 13 h 101"/>
                  <a:gd name="T64" fmla="*/ 15 w 54"/>
                  <a:gd name="T65" fmla="*/ 17 h 101"/>
                  <a:gd name="T66" fmla="*/ 11 w 54"/>
                  <a:gd name="T67" fmla="*/ 26 h 101"/>
                  <a:gd name="T68" fmla="*/ 14 w 54"/>
                  <a:gd name="T69" fmla="*/ 35 h 101"/>
                  <a:gd name="T70" fmla="*/ 24 w 54"/>
                  <a:gd name="T71" fmla="*/ 41 h 101"/>
                  <a:gd name="T72" fmla="*/ 24 w 54"/>
                  <a:gd name="T73" fmla="*/ 13 h 101"/>
                  <a:gd name="T74" fmla="*/ 30 w 54"/>
                  <a:gd name="T75" fmla="*/ 82 h 101"/>
                  <a:gd name="T76" fmla="*/ 40 w 54"/>
                  <a:gd name="T77" fmla="*/ 77 h 101"/>
                  <a:gd name="T78" fmla="*/ 43 w 54"/>
                  <a:gd name="T79" fmla="*/ 66 h 101"/>
                  <a:gd name="T80" fmla="*/ 41 w 54"/>
                  <a:gd name="T81" fmla="*/ 58 h 101"/>
                  <a:gd name="T82" fmla="*/ 30 w 54"/>
                  <a:gd name="T83" fmla="*/ 52 h 101"/>
                  <a:gd name="T84" fmla="*/ 30 w 54"/>
                  <a:gd name="T8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101">
                    <a:moveTo>
                      <a:pt x="24" y="101"/>
                    </a:moveTo>
                    <a:cubicBezTo>
                      <a:pt x="24" y="91"/>
                      <a:pt x="24" y="91"/>
                      <a:pt x="24" y="91"/>
                    </a:cubicBezTo>
                    <a:cubicBezTo>
                      <a:pt x="19" y="90"/>
                      <a:pt x="15" y="89"/>
                      <a:pt x="12" y="87"/>
                    </a:cubicBezTo>
                    <a:cubicBezTo>
                      <a:pt x="9" y="86"/>
                      <a:pt x="6" y="83"/>
                      <a:pt x="4" y="80"/>
                    </a:cubicBezTo>
                    <a:cubicBezTo>
                      <a:pt x="1" y="76"/>
                      <a:pt x="0" y="71"/>
                      <a:pt x="0" y="66"/>
                    </a:cubicBezTo>
                    <a:cubicBezTo>
                      <a:pt x="10" y="64"/>
                      <a:pt x="10" y="64"/>
                      <a:pt x="10" y="64"/>
                    </a:cubicBezTo>
                    <a:cubicBezTo>
                      <a:pt x="10" y="70"/>
                      <a:pt x="12" y="74"/>
                      <a:pt x="14" y="76"/>
                    </a:cubicBezTo>
                    <a:cubicBezTo>
                      <a:pt x="17" y="80"/>
                      <a:pt x="20" y="82"/>
                      <a:pt x="24" y="82"/>
                    </a:cubicBezTo>
                    <a:cubicBezTo>
                      <a:pt x="24" y="50"/>
                      <a:pt x="24" y="50"/>
                      <a:pt x="24" y="50"/>
                    </a:cubicBezTo>
                    <a:cubicBezTo>
                      <a:pt x="20" y="49"/>
                      <a:pt x="16" y="48"/>
                      <a:pt x="11" y="45"/>
                    </a:cubicBezTo>
                    <a:cubicBezTo>
                      <a:pt x="8" y="44"/>
                      <a:pt x="6" y="41"/>
                      <a:pt x="4" y="38"/>
                    </a:cubicBezTo>
                    <a:cubicBezTo>
                      <a:pt x="2" y="35"/>
                      <a:pt x="1" y="31"/>
                      <a:pt x="1" y="27"/>
                    </a:cubicBezTo>
                    <a:cubicBezTo>
                      <a:pt x="1" y="20"/>
                      <a:pt x="4" y="14"/>
                      <a:pt x="9" y="10"/>
                    </a:cubicBezTo>
                    <a:cubicBezTo>
                      <a:pt x="12" y="7"/>
                      <a:pt x="17" y="5"/>
                      <a:pt x="24" y="4"/>
                    </a:cubicBezTo>
                    <a:cubicBezTo>
                      <a:pt x="24" y="0"/>
                      <a:pt x="24" y="0"/>
                      <a:pt x="24" y="0"/>
                    </a:cubicBezTo>
                    <a:cubicBezTo>
                      <a:pt x="30" y="0"/>
                      <a:pt x="30" y="0"/>
                      <a:pt x="30" y="0"/>
                    </a:cubicBezTo>
                    <a:cubicBezTo>
                      <a:pt x="30" y="4"/>
                      <a:pt x="30" y="4"/>
                      <a:pt x="30" y="4"/>
                    </a:cubicBezTo>
                    <a:cubicBezTo>
                      <a:pt x="36" y="5"/>
                      <a:pt x="40" y="7"/>
                      <a:pt x="44" y="10"/>
                    </a:cubicBezTo>
                    <a:cubicBezTo>
                      <a:pt x="48" y="13"/>
                      <a:pt x="51" y="18"/>
                      <a:pt x="52" y="25"/>
                    </a:cubicBezTo>
                    <a:cubicBezTo>
                      <a:pt x="41" y="26"/>
                      <a:pt x="41" y="26"/>
                      <a:pt x="41" y="26"/>
                    </a:cubicBezTo>
                    <a:cubicBezTo>
                      <a:pt x="41" y="22"/>
                      <a:pt x="39" y="19"/>
                      <a:pt x="38" y="17"/>
                    </a:cubicBezTo>
                    <a:cubicBezTo>
                      <a:pt x="36" y="15"/>
                      <a:pt x="33" y="14"/>
                      <a:pt x="30" y="13"/>
                    </a:cubicBezTo>
                    <a:cubicBezTo>
                      <a:pt x="30" y="42"/>
                      <a:pt x="30" y="42"/>
                      <a:pt x="30" y="42"/>
                    </a:cubicBezTo>
                    <a:cubicBezTo>
                      <a:pt x="35" y="43"/>
                      <a:pt x="38" y="44"/>
                      <a:pt x="40" y="45"/>
                    </a:cubicBezTo>
                    <a:cubicBezTo>
                      <a:pt x="43" y="46"/>
                      <a:pt x="46" y="48"/>
                      <a:pt x="48" y="50"/>
                    </a:cubicBezTo>
                    <a:cubicBezTo>
                      <a:pt x="50" y="52"/>
                      <a:pt x="51" y="54"/>
                      <a:pt x="52" y="57"/>
                    </a:cubicBezTo>
                    <a:cubicBezTo>
                      <a:pt x="53" y="60"/>
                      <a:pt x="54" y="63"/>
                      <a:pt x="54" y="66"/>
                    </a:cubicBezTo>
                    <a:cubicBezTo>
                      <a:pt x="54" y="73"/>
                      <a:pt x="52" y="79"/>
                      <a:pt x="47" y="83"/>
                    </a:cubicBezTo>
                    <a:cubicBezTo>
                      <a:pt x="43" y="88"/>
                      <a:pt x="37" y="90"/>
                      <a:pt x="30" y="91"/>
                    </a:cubicBezTo>
                    <a:cubicBezTo>
                      <a:pt x="30" y="101"/>
                      <a:pt x="30" y="101"/>
                      <a:pt x="30" y="101"/>
                    </a:cubicBezTo>
                    <a:lnTo>
                      <a:pt x="24" y="101"/>
                    </a:lnTo>
                    <a:close/>
                    <a:moveTo>
                      <a:pt x="24" y="13"/>
                    </a:moveTo>
                    <a:cubicBezTo>
                      <a:pt x="20" y="13"/>
                      <a:pt x="17" y="15"/>
                      <a:pt x="15" y="17"/>
                    </a:cubicBezTo>
                    <a:cubicBezTo>
                      <a:pt x="12" y="20"/>
                      <a:pt x="11" y="23"/>
                      <a:pt x="11" y="26"/>
                    </a:cubicBezTo>
                    <a:cubicBezTo>
                      <a:pt x="11" y="30"/>
                      <a:pt x="12" y="33"/>
                      <a:pt x="14" y="35"/>
                    </a:cubicBezTo>
                    <a:cubicBezTo>
                      <a:pt x="16" y="37"/>
                      <a:pt x="19" y="39"/>
                      <a:pt x="24" y="41"/>
                    </a:cubicBezTo>
                    <a:lnTo>
                      <a:pt x="24" y="13"/>
                    </a:lnTo>
                    <a:close/>
                    <a:moveTo>
                      <a:pt x="30" y="82"/>
                    </a:moveTo>
                    <a:cubicBezTo>
                      <a:pt x="34" y="82"/>
                      <a:pt x="37" y="80"/>
                      <a:pt x="40" y="77"/>
                    </a:cubicBezTo>
                    <a:cubicBezTo>
                      <a:pt x="42" y="74"/>
                      <a:pt x="43" y="71"/>
                      <a:pt x="43" y="66"/>
                    </a:cubicBezTo>
                    <a:cubicBezTo>
                      <a:pt x="43" y="63"/>
                      <a:pt x="43" y="60"/>
                      <a:pt x="41" y="58"/>
                    </a:cubicBezTo>
                    <a:cubicBezTo>
                      <a:pt x="39" y="55"/>
                      <a:pt x="35" y="53"/>
                      <a:pt x="30" y="52"/>
                    </a:cubicBezTo>
                    <a:lnTo>
                      <a:pt x="30" y="82"/>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4" name="Freeform 41"/>
              <p:cNvSpPr>
                <a:spLocks noEditPoints="1"/>
              </p:cNvSpPr>
              <p:nvPr/>
            </p:nvSpPr>
            <p:spPr bwMode="auto">
              <a:xfrm>
                <a:off x="1861558" y="1698013"/>
                <a:ext cx="60122" cy="110850"/>
              </a:xfrm>
              <a:custGeom>
                <a:avLst/>
                <a:gdLst>
                  <a:gd name="T0" fmla="*/ 18 w 39"/>
                  <a:gd name="T1" fmla="*/ 72 h 72"/>
                  <a:gd name="T2" fmla="*/ 18 w 39"/>
                  <a:gd name="T3" fmla="*/ 65 h 72"/>
                  <a:gd name="T4" fmla="*/ 9 w 39"/>
                  <a:gd name="T5" fmla="*/ 63 h 72"/>
                  <a:gd name="T6" fmla="*/ 3 w 39"/>
                  <a:gd name="T7" fmla="*/ 57 h 72"/>
                  <a:gd name="T8" fmla="*/ 0 w 39"/>
                  <a:gd name="T9" fmla="*/ 48 h 72"/>
                  <a:gd name="T10" fmla="*/ 8 w 39"/>
                  <a:gd name="T11" fmla="*/ 46 h 72"/>
                  <a:gd name="T12" fmla="*/ 11 w 39"/>
                  <a:gd name="T13" fmla="*/ 55 h 72"/>
                  <a:gd name="T14" fmla="*/ 18 w 39"/>
                  <a:gd name="T15" fmla="*/ 59 h 72"/>
                  <a:gd name="T16" fmla="*/ 18 w 39"/>
                  <a:gd name="T17" fmla="*/ 36 h 72"/>
                  <a:gd name="T18" fmla="*/ 9 w 39"/>
                  <a:gd name="T19" fmla="*/ 33 h 72"/>
                  <a:gd name="T20" fmla="*/ 4 w 39"/>
                  <a:gd name="T21" fmla="*/ 27 h 72"/>
                  <a:gd name="T22" fmla="*/ 2 w 39"/>
                  <a:gd name="T23" fmla="*/ 20 h 72"/>
                  <a:gd name="T24" fmla="*/ 7 w 39"/>
                  <a:gd name="T25" fmla="*/ 7 h 72"/>
                  <a:gd name="T26" fmla="*/ 18 w 39"/>
                  <a:gd name="T27" fmla="*/ 3 h 72"/>
                  <a:gd name="T28" fmla="*/ 18 w 39"/>
                  <a:gd name="T29" fmla="*/ 0 h 72"/>
                  <a:gd name="T30" fmla="*/ 22 w 39"/>
                  <a:gd name="T31" fmla="*/ 0 h 72"/>
                  <a:gd name="T32" fmla="*/ 22 w 39"/>
                  <a:gd name="T33" fmla="*/ 3 h 72"/>
                  <a:gd name="T34" fmla="*/ 32 w 39"/>
                  <a:gd name="T35" fmla="*/ 7 h 72"/>
                  <a:gd name="T36" fmla="*/ 38 w 39"/>
                  <a:gd name="T37" fmla="*/ 18 h 72"/>
                  <a:gd name="T38" fmla="*/ 30 w 39"/>
                  <a:gd name="T39" fmla="*/ 19 h 72"/>
                  <a:gd name="T40" fmla="*/ 28 w 39"/>
                  <a:gd name="T41" fmla="*/ 12 h 72"/>
                  <a:gd name="T42" fmla="*/ 22 w 39"/>
                  <a:gd name="T43" fmla="*/ 9 h 72"/>
                  <a:gd name="T44" fmla="*/ 22 w 39"/>
                  <a:gd name="T45" fmla="*/ 30 h 72"/>
                  <a:gd name="T46" fmla="*/ 29 w 39"/>
                  <a:gd name="T47" fmla="*/ 32 h 72"/>
                  <a:gd name="T48" fmla="*/ 35 w 39"/>
                  <a:gd name="T49" fmla="*/ 36 h 72"/>
                  <a:gd name="T50" fmla="*/ 38 w 39"/>
                  <a:gd name="T51" fmla="*/ 41 h 72"/>
                  <a:gd name="T52" fmla="*/ 39 w 39"/>
                  <a:gd name="T53" fmla="*/ 47 h 72"/>
                  <a:gd name="T54" fmla="*/ 34 w 39"/>
                  <a:gd name="T55" fmla="*/ 60 h 72"/>
                  <a:gd name="T56" fmla="*/ 22 w 39"/>
                  <a:gd name="T57" fmla="*/ 65 h 72"/>
                  <a:gd name="T58" fmla="*/ 22 w 39"/>
                  <a:gd name="T59" fmla="*/ 72 h 72"/>
                  <a:gd name="T60" fmla="*/ 18 w 39"/>
                  <a:gd name="T61" fmla="*/ 72 h 72"/>
                  <a:gd name="T62" fmla="*/ 18 w 39"/>
                  <a:gd name="T63" fmla="*/ 9 h 72"/>
                  <a:gd name="T64" fmla="*/ 11 w 39"/>
                  <a:gd name="T65" fmla="*/ 13 h 72"/>
                  <a:gd name="T66" fmla="*/ 9 w 39"/>
                  <a:gd name="T67" fmla="*/ 19 h 72"/>
                  <a:gd name="T68" fmla="*/ 11 w 39"/>
                  <a:gd name="T69" fmla="*/ 25 h 72"/>
                  <a:gd name="T70" fmla="*/ 18 w 39"/>
                  <a:gd name="T71" fmla="*/ 29 h 72"/>
                  <a:gd name="T72" fmla="*/ 18 w 39"/>
                  <a:gd name="T73" fmla="*/ 9 h 72"/>
                  <a:gd name="T74" fmla="*/ 22 w 39"/>
                  <a:gd name="T75" fmla="*/ 59 h 72"/>
                  <a:gd name="T76" fmla="*/ 29 w 39"/>
                  <a:gd name="T77" fmla="*/ 55 h 72"/>
                  <a:gd name="T78" fmla="*/ 32 w 39"/>
                  <a:gd name="T79" fmla="*/ 48 h 72"/>
                  <a:gd name="T80" fmla="*/ 30 w 39"/>
                  <a:gd name="T81" fmla="*/ 41 h 72"/>
                  <a:gd name="T82" fmla="*/ 22 w 39"/>
                  <a:gd name="T83" fmla="*/ 37 h 72"/>
                  <a:gd name="T84" fmla="*/ 22 w 39"/>
                  <a:gd name="T85"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72">
                    <a:moveTo>
                      <a:pt x="18" y="72"/>
                    </a:moveTo>
                    <a:cubicBezTo>
                      <a:pt x="18" y="65"/>
                      <a:pt x="18" y="65"/>
                      <a:pt x="18" y="65"/>
                    </a:cubicBezTo>
                    <a:cubicBezTo>
                      <a:pt x="14" y="65"/>
                      <a:pt x="11" y="64"/>
                      <a:pt x="9" y="63"/>
                    </a:cubicBezTo>
                    <a:cubicBezTo>
                      <a:pt x="7" y="62"/>
                      <a:pt x="5" y="60"/>
                      <a:pt x="3" y="57"/>
                    </a:cubicBezTo>
                    <a:cubicBezTo>
                      <a:pt x="2" y="54"/>
                      <a:pt x="1" y="51"/>
                      <a:pt x="0" y="48"/>
                    </a:cubicBezTo>
                    <a:cubicBezTo>
                      <a:pt x="8" y="46"/>
                      <a:pt x="8" y="46"/>
                      <a:pt x="8" y="46"/>
                    </a:cubicBezTo>
                    <a:cubicBezTo>
                      <a:pt x="8" y="50"/>
                      <a:pt x="9" y="53"/>
                      <a:pt x="11" y="55"/>
                    </a:cubicBezTo>
                    <a:cubicBezTo>
                      <a:pt x="13" y="57"/>
                      <a:pt x="15" y="59"/>
                      <a:pt x="18" y="59"/>
                    </a:cubicBezTo>
                    <a:cubicBezTo>
                      <a:pt x="18" y="36"/>
                      <a:pt x="18" y="36"/>
                      <a:pt x="18" y="36"/>
                    </a:cubicBezTo>
                    <a:cubicBezTo>
                      <a:pt x="15" y="36"/>
                      <a:pt x="12" y="34"/>
                      <a:pt x="9" y="33"/>
                    </a:cubicBezTo>
                    <a:cubicBezTo>
                      <a:pt x="7" y="31"/>
                      <a:pt x="5" y="30"/>
                      <a:pt x="4" y="27"/>
                    </a:cubicBezTo>
                    <a:cubicBezTo>
                      <a:pt x="2" y="25"/>
                      <a:pt x="2" y="22"/>
                      <a:pt x="2" y="20"/>
                    </a:cubicBezTo>
                    <a:cubicBezTo>
                      <a:pt x="2" y="14"/>
                      <a:pt x="3" y="10"/>
                      <a:pt x="7" y="7"/>
                    </a:cubicBezTo>
                    <a:cubicBezTo>
                      <a:pt x="10" y="5"/>
                      <a:pt x="13" y="4"/>
                      <a:pt x="18" y="3"/>
                    </a:cubicBezTo>
                    <a:cubicBezTo>
                      <a:pt x="18" y="0"/>
                      <a:pt x="18" y="0"/>
                      <a:pt x="18" y="0"/>
                    </a:cubicBezTo>
                    <a:cubicBezTo>
                      <a:pt x="22" y="0"/>
                      <a:pt x="22" y="0"/>
                      <a:pt x="22" y="0"/>
                    </a:cubicBezTo>
                    <a:cubicBezTo>
                      <a:pt x="22" y="3"/>
                      <a:pt x="22" y="3"/>
                      <a:pt x="22" y="3"/>
                    </a:cubicBezTo>
                    <a:cubicBezTo>
                      <a:pt x="26" y="4"/>
                      <a:pt x="30" y="5"/>
                      <a:pt x="32" y="7"/>
                    </a:cubicBezTo>
                    <a:cubicBezTo>
                      <a:pt x="35" y="9"/>
                      <a:pt x="37" y="13"/>
                      <a:pt x="38" y="18"/>
                    </a:cubicBezTo>
                    <a:cubicBezTo>
                      <a:pt x="30" y="19"/>
                      <a:pt x="30" y="19"/>
                      <a:pt x="30" y="19"/>
                    </a:cubicBezTo>
                    <a:cubicBezTo>
                      <a:pt x="30" y="16"/>
                      <a:pt x="29" y="14"/>
                      <a:pt x="28" y="12"/>
                    </a:cubicBezTo>
                    <a:cubicBezTo>
                      <a:pt x="26" y="11"/>
                      <a:pt x="25" y="10"/>
                      <a:pt x="22" y="9"/>
                    </a:cubicBezTo>
                    <a:cubicBezTo>
                      <a:pt x="22" y="30"/>
                      <a:pt x="22" y="30"/>
                      <a:pt x="22" y="30"/>
                    </a:cubicBezTo>
                    <a:cubicBezTo>
                      <a:pt x="26" y="31"/>
                      <a:pt x="28" y="32"/>
                      <a:pt x="29" y="32"/>
                    </a:cubicBezTo>
                    <a:cubicBezTo>
                      <a:pt x="32" y="33"/>
                      <a:pt x="33" y="34"/>
                      <a:pt x="35" y="36"/>
                    </a:cubicBezTo>
                    <a:cubicBezTo>
                      <a:pt x="36" y="37"/>
                      <a:pt x="37" y="39"/>
                      <a:pt x="38" y="41"/>
                    </a:cubicBezTo>
                    <a:cubicBezTo>
                      <a:pt x="39" y="43"/>
                      <a:pt x="39" y="45"/>
                      <a:pt x="39" y="47"/>
                    </a:cubicBezTo>
                    <a:cubicBezTo>
                      <a:pt x="39" y="52"/>
                      <a:pt x="38" y="56"/>
                      <a:pt x="34" y="60"/>
                    </a:cubicBezTo>
                    <a:cubicBezTo>
                      <a:pt x="31" y="63"/>
                      <a:pt x="27" y="65"/>
                      <a:pt x="22" y="65"/>
                    </a:cubicBezTo>
                    <a:cubicBezTo>
                      <a:pt x="22" y="72"/>
                      <a:pt x="22" y="72"/>
                      <a:pt x="22" y="72"/>
                    </a:cubicBezTo>
                    <a:lnTo>
                      <a:pt x="18" y="72"/>
                    </a:lnTo>
                    <a:close/>
                    <a:moveTo>
                      <a:pt x="18" y="9"/>
                    </a:moveTo>
                    <a:cubicBezTo>
                      <a:pt x="15" y="10"/>
                      <a:pt x="13" y="11"/>
                      <a:pt x="11" y="13"/>
                    </a:cubicBezTo>
                    <a:cubicBezTo>
                      <a:pt x="10" y="14"/>
                      <a:pt x="9" y="17"/>
                      <a:pt x="9" y="19"/>
                    </a:cubicBezTo>
                    <a:cubicBezTo>
                      <a:pt x="9" y="21"/>
                      <a:pt x="10" y="24"/>
                      <a:pt x="11" y="25"/>
                    </a:cubicBezTo>
                    <a:cubicBezTo>
                      <a:pt x="12" y="27"/>
                      <a:pt x="15" y="28"/>
                      <a:pt x="18" y="29"/>
                    </a:cubicBezTo>
                    <a:lnTo>
                      <a:pt x="18" y="9"/>
                    </a:lnTo>
                    <a:close/>
                    <a:moveTo>
                      <a:pt x="22" y="59"/>
                    </a:moveTo>
                    <a:cubicBezTo>
                      <a:pt x="25" y="59"/>
                      <a:pt x="27" y="57"/>
                      <a:pt x="29" y="55"/>
                    </a:cubicBezTo>
                    <a:cubicBezTo>
                      <a:pt x="31" y="53"/>
                      <a:pt x="32" y="51"/>
                      <a:pt x="32" y="48"/>
                    </a:cubicBezTo>
                    <a:cubicBezTo>
                      <a:pt x="32" y="45"/>
                      <a:pt x="31" y="43"/>
                      <a:pt x="30" y="41"/>
                    </a:cubicBezTo>
                    <a:cubicBezTo>
                      <a:pt x="29" y="40"/>
                      <a:pt x="26" y="38"/>
                      <a:pt x="22" y="37"/>
                    </a:cubicBezTo>
                    <a:lnTo>
                      <a:pt x="22" y="59"/>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5" name="Group 4"/>
          <p:cNvGrpSpPr/>
          <p:nvPr/>
        </p:nvGrpSpPr>
        <p:grpSpPr>
          <a:xfrm>
            <a:off x="1666014" y="1300282"/>
            <a:ext cx="1134337" cy="452327"/>
            <a:chOff x="2221352" y="1733710"/>
            <a:chExt cx="1512449" cy="603102"/>
          </a:xfrm>
        </p:grpSpPr>
        <p:sp>
          <p:nvSpPr>
            <p:cNvPr id="465" name="Freeform 22"/>
            <p:cNvSpPr>
              <a:spLocks/>
            </p:cNvSpPr>
            <p:nvPr/>
          </p:nvSpPr>
          <p:spPr bwMode="auto">
            <a:xfrm>
              <a:off x="2722996" y="1741226"/>
              <a:ext cx="337248" cy="248944"/>
            </a:xfrm>
            <a:custGeom>
              <a:avLst/>
              <a:gdLst>
                <a:gd name="T0" fmla="*/ 134 w 220"/>
                <a:gd name="T1" fmla="*/ 154 h 162"/>
                <a:gd name="T2" fmla="*/ 220 w 220"/>
                <a:gd name="T3" fmla="*/ 162 h 162"/>
                <a:gd name="T4" fmla="*/ 0 w 220"/>
                <a:gd name="T5" fmla="*/ 0 h 162"/>
                <a:gd name="T6" fmla="*/ 134 w 220"/>
                <a:gd name="T7" fmla="*/ 154 h 162"/>
              </a:gdLst>
              <a:ahLst/>
              <a:cxnLst>
                <a:cxn ang="0">
                  <a:pos x="T0" y="T1"/>
                </a:cxn>
                <a:cxn ang="0">
                  <a:pos x="T2" y="T3"/>
                </a:cxn>
                <a:cxn ang="0">
                  <a:pos x="T4" y="T5"/>
                </a:cxn>
                <a:cxn ang="0">
                  <a:pos x="T6" y="T7"/>
                </a:cxn>
              </a:cxnLst>
              <a:rect l="0" t="0" r="r" b="b"/>
              <a:pathLst>
                <a:path w="220" h="162">
                  <a:moveTo>
                    <a:pt x="134" y="154"/>
                  </a:moveTo>
                  <a:cubicBezTo>
                    <a:pt x="166" y="157"/>
                    <a:pt x="194" y="160"/>
                    <a:pt x="220" y="162"/>
                  </a:cubicBezTo>
                  <a:cubicBezTo>
                    <a:pt x="170" y="83"/>
                    <a:pt x="92" y="25"/>
                    <a:pt x="0" y="0"/>
                  </a:cubicBezTo>
                  <a:cubicBezTo>
                    <a:pt x="45" y="33"/>
                    <a:pt x="97" y="83"/>
                    <a:pt x="134" y="154"/>
                  </a:cubicBezTo>
                  <a:close/>
                </a:path>
              </a:pathLst>
            </a:custGeom>
            <a:solidFill>
              <a:srgbClr val="FFD6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4" name="Freeform 31"/>
            <p:cNvSpPr>
              <a:spLocks/>
            </p:cNvSpPr>
            <p:nvPr/>
          </p:nvSpPr>
          <p:spPr bwMode="auto">
            <a:xfrm>
              <a:off x="2264565" y="2297356"/>
              <a:ext cx="2819" cy="2819"/>
            </a:xfrm>
            <a:custGeom>
              <a:avLst/>
              <a:gdLst>
                <a:gd name="T0" fmla="*/ 2 w 2"/>
                <a:gd name="T1" fmla="*/ 2 h 2"/>
                <a:gd name="T2" fmla="*/ 0 w 2"/>
                <a:gd name="T3" fmla="*/ 0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0" y="0"/>
                    <a:pt x="0" y="0"/>
                    <a:pt x="0" y="0"/>
                  </a:cubicBezTo>
                  <a:cubicBezTo>
                    <a:pt x="1" y="1"/>
                    <a:pt x="1" y="1"/>
                    <a:pt x="1" y="1"/>
                  </a:cubicBezTo>
                  <a:cubicBezTo>
                    <a:pt x="1" y="1"/>
                    <a:pt x="1" y="1"/>
                    <a:pt x="2" y="2"/>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6" name="Freeform 33"/>
            <p:cNvSpPr>
              <a:spLocks/>
            </p:cNvSpPr>
            <p:nvPr/>
          </p:nvSpPr>
          <p:spPr bwMode="auto">
            <a:xfrm>
              <a:off x="2283353" y="2318023"/>
              <a:ext cx="940" cy="1879"/>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1"/>
                    <a:pt x="1" y="1"/>
                    <a:pt x="1" y="1"/>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5" name="Freeform 42"/>
            <p:cNvSpPr>
              <a:spLocks/>
            </p:cNvSpPr>
            <p:nvPr/>
          </p:nvSpPr>
          <p:spPr bwMode="auto">
            <a:xfrm>
              <a:off x="2604631" y="1793833"/>
              <a:ext cx="1127291" cy="542979"/>
            </a:xfrm>
            <a:custGeom>
              <a:avLst/>
              <a:gdLst>
                <a:gd name="T0" fmla="*/ 416 w 734"/>
                <a:gd name="T1" fmla="*/ 23 h 353"/>
                <a:gd name="T2" fmla="*/ 365 w 734"/>
                <a:gd name="T3" fmla="*/ 23 h 353"/>
                <a:gd name="T4" fmla="*/ 365 w 734"/>
                <a:gd name="T5" fmla="*/ 34 h 353"/>
                <a:gd name="T6" fmla="*/ 243 w 734"/>
                <a:gd name="T7" fmla="*/ 34 h 353"/>
                <a:gd name="T8" fmla="*/ 235 w 734"/>
                <a:gd name="T9" fmla="*/ 26 h 353"/>
                <a:gd name="T10" fmla="*/ 204 w 734"/>
                <a:gd name="T11" fmla="*/ 6 h 353"/>
                <a:gd name="T12" fmla="*/ 168 w 734"/>
                <a:gd name="T13" fmla="*/ 0 h 353"/>
                <a:gd name="T14" fmla="*/ 74 w 734"/>
                <a:gd name="T15" fmla="*/ 6 h 353"/>
                <a:gd name="T16" fmla="*/ 54 w 734"/>
                <a:gd name="T17" fmla="*/ 16 h 353"/>
                <a:gd name="T18" fmla="*/ 47 w 734"/>
                <a:gd name="T19" fmla="*/ 35 h 353"/>
                <a:gd name="T20" fmla="*/ 57 w 734"/>
                <a:gd name="T21" fmla="*/ 54 h 353"/>
                <a:gd name="T22" fmla="*/ 77 w 734"/>
                <a:gd name="T23" fmla="*/ 61 h 353"/>
                <a:gd name="T24" fmla="*/ 127 w 734"/>
                <a:gd name="T25" fmla="*/ 58 h 353"/>
                <a:gd name="T26" fmla="*/ 134 w 734"/>
                <a:gd name="T27" fmla="*/ 62 h 353"/>
                <a:gd name="T28" fmla="*/ 133 w 734"/>
                <a:gd name="T29" fmla="*/ 70 h 353"/>
                <a:gd name="T30" fmla="*/ 8 w 734"/>
                <a:gd name="T31" fmla="*/ 193 h 353"/>
                <a:gd name="T32" fmla="*/ 1 w 734"/>
                <a:gd name="T33" fmla="*/ 210 h 353"/>
                <a:gd name="T34" fmla="*/ 8 w 734"/>
                <a:gd name="T35" fmla="*/ 227 h 353"/>
                <a:gd name="T36" fmla="*/ 25 w 734"/>
                <a:gd name="T37" fmla="*/ 234 h 353"/>
                <a:gd name="T38" fmla="*/ 41 w 734"/>
                <a:gd name="T39" fmla="*/ 227 h 353"/>
                <a:gd name="T40" fmla="*/ 104 w 734"/>
                <a:gd name="T41" fmla="*/ 165 h 353"/>
                <a:gd name="T42" fmla="*/ 107 w 734"/>
                <a:gd name="T43" fmla="*/ 164 h 353"/>
                <a:gd name="T44" fmla="*/ 110 w 734"/>
                <a:gd name="T45" fmla="*/ 165 h 353"/>
                <a:gd name="T46" fmla="*/ 113 w 734"/>
                <a:gd name="T47" fmla="*/ 167 h 353"/>
                <a:gd name="T48" fmla="*/ 114 w 734"/>
                <a:gd name="T49" fmla="*/ 171 h 353"/>
                <a:gd name="T50" fmla="*/ 113 w 734"/>
                <a:gd name="T51" fmla="*/ 174 h 353"/>
                <a:gd name="T52" fmla="*/ 7 w 734"/>
                <a:gd name="T53" fmla="*/ 279 h 353"/>
                <a:gd name="T54" fmla="*/ 0 w 734"/>
                <a:gd name="T55" fmla="*/ 296 h 353"/>
                <a:gd name="T56" fmla="*/ 7 w 734"/>
                <a:gd name="T57" fmla="*/ 313 h 353"/>
                <a:gd name="T58" fmla="*/ 24 w 734"/>
                <a:gd name="T59" fmla="*/ 320 h 353"/>
                <a:gd name="T60" fmla="*/ 40 w 734"/>
                <a:gd name="T61" fmla="*/ 313 h 353"/>
                <a:gd name="T62" fmla="*/ 146 w 734"/>
                <a:gd name="T63" fmla="*/ 208 h 353"/>
                <a:gd name="T64" fmla="*/ 149 w 734"/>
                <a:gd name="T65" fmla="*/ 206 h 353"/>
                <a:gd name="T66" fmla="*/ 153 w 734"/>
                <a:gd name="T67" fmla="*/ 208 h 353"/>
                <a:gd name="T68" fmla="*/ 155 w 734"/>
                <a:gd name="T69" fmla="*/ 210 h 353"/>
                <a:gd name="T70" fmla="*/ 156 w 734"/>
                <a:gd name="T71" fmla="*/ 213 h 353"/>
                <a:gd name="T72" fmla="*/ 155 w 734"/>
                <a:gd name="T73" fmla="*/ 217 h 353"/>
                <a:gd name="T74" fmla="*/ 67 w 734"/>
                <a:gd name="T75" fmla="*/ 304 h 353"/>
                <a:gd name="T76" fmla="*/ 60 w 734"/>
                <a:gd name="T77" fmla="*/ 321 h 353"/>
                <a:gd name="T78" fmla="*/ 67 w 734"/>
                <a:gd name="T79" fmla="*/ 338 h 353"/>
                <a:gd name="T80" fmla="*/ 83 w 734"/>
                <a:gd name="T81" fmla="*/ 345 h 353"/>
                <a:gd name="T82" fmla="*/ 100 w 734"/>
                <a:gd name="T83" fmla="*/ 338 h 353"/>
                <a:gd name="T84" fmla="*/ 188 w 734"/>
                <a:gd name="T85" fmla="*/ 250 h 353"/>
                <a:gd name="T86" fmla="*/ 192 w 734"/>
                <a:gd name="T87" fmla="*/ 249 h 353"/>
                <a:gd name="T88" fmla="*/ 195 w 734"/>
                <a:gd name="T89" fmla="*/ 250 h 353"/>
                <a:gd name="T90" fmla="*/ 198 w 734"/>
                <a:gd name="T91" fmla="*/ 253 h 353"/>
                <a:gd name="T92" fmla="*/ 199 w 734"/>
                <a:gd name="T93" fmla="*/ 256 h 353"/>
                <a:gd name="T94" fmla="*/ 197 w 734"/>
                <a:gd name="T95" fmla="*/ 259 h 353"/>
                <a:gd name="T96" fmla="*/ 144 w 734"/>
                <a:gd name="T97" fmla="*/ 312 h 353"/>
                <a:gd name="T98" fmla="*/ 137 w 734"/>
                <a:gd name="T99" fmla="*/ 329 h 353"/>
                <a:gd name="T100" fmla="*/ 144 w 734"/>
                <a:gd name="T101" fmla="*/ 346 h 353"/>
                <a:gd name="T102" fmla="*/ 161 w 734"/>
                <a:gd name="T103" fmla="*/ 353 h 353"/>
                <a:gd name="T104" fmla="*/ 178 w 734"/>
                <a:gd name="T105" fmla="*/ 346 h 353"/>
                <a:gd name="T106" fmla="*/ 341 w 734"/>
                <a:gd name="T107" fmla="*/ 183 h 353"/>
                <a:gd name="T108" fmla="*/ 365 w 734"/>
                <a:gd name="T109" fmla="*/ 182 h 353"/>
                <a:gd name="T110" fmla="*/ 365 w 734"/>
                <a:gd name="T111" fmla="*/ 194 h 353"/>
                <a:gd name="T112" fmla="*/ 415 w 734"/>
                <a:gd name="T113" fmla="*/ 194 h 353"/>
                <a:gd name="T114" fmla="*/ 734 w 734"/>
                <a:gd name="T115" fmla="*/ 195 h 353"/>
                <a:gd name="T116" fmla="*/ 734 w 734"/>
                <a:gd name="T117" fmla="*/ 23 h 353"/>
                <a:gd name="T118" fmla="*/ 416 w 734"/>
                <a:gd name="T119" fmla="*/ 2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4" h="353">
                  <a:moveTo>
                    <a:pt x="416" y="23"/>
                  </a:moveTo>
                  <a:cubicBezTo>
                    <a:pt x="365" y="23"/>
                    <a:pt x="365" y="23"/>
                    <a:pt x="365" y="23"/>
                  </a:cubicBezTo>
                  <a:cubicBezTo>
                    <a:pt x="365" y="34"/>
                    <a:pt x="365" y="34"/>
                    <a:pt x="365" y="34"/>
                  </a:cubicBezTo>
                  <a:cubicBezTo>
                    <a:pt x="243" y="34"/>
                    <a:pt x="243" y="34"/>
                    <a:pt x="243" y="34"/>
                  </a:cubicBezTo>
                  <a:cubicBezTo>
                    <a:pt x="235" y="26"/>
                    <a:pt x="235" y="26"/>
                    <a:pt x="235" y="26"/>
                  </a:cubicBezTo>
                  <a:cubicBezTo>
                    <a:pt x="226" y="17"/>
                    <a:pt x="216" y="11"/>
                    <a:pt x="204" y="6"/>
                  </a:cubicBezTo>
                  <a:cubicBezTo>
                    <a:pt x="192" y="1"/>
                    <a:pt x="180" y="0"/>
                    <a:pt x="168" y="0"/>
                  </a:cubicBezTo>
                  <a:cubicBezTo>
                    <a:pt x="74" y="6"/>
                    <a:pt x="74" y="6"/>
                    <a:pt x="74" y="6"/>
                  </a:cubicBezTo>
                  <a:cubicBezTo>
                    <a:pt x="66" y="7"/>
                    <a:pt x="59" y="10"/>
                    <a:pt x="54" y="16"/>
                  </a:cubicBezTo>
                  <a:cubicBezTo>
                    <a:pt x="49" y="21"/>
                    <a:pt x="47" y="28"/>
                    <a:pt x="47" y="35"/>
                  </a:cubicBezTo>
                  <a:cubicBezTo>
                    <a:pt x="48" y="42"/>
                    <a:pt x="51" y="49"/>
                    <a:pt x="57" y="54"/>
                  </a:cubicBezTo>
                  <a:cubicBezTo>
                    <a:pt x="63" y="59"/>
                    <a:pt x="70" y="61"/>
                    <a:pt x="77" y="61"/>
                  </a:cubicBezTo>
                  <a:cubicBezTo>
                    <a:pt x="127" y="58"/>
                    <a:pt x="127" y="58"/>
                    <a:pt x="127" y="58"/>
                  </a:cubicBezTo>
                  <a:cubicBezTo>
                    <a:pt x="130" y="58"/>
                    <a:pt x="133" y="59"/>
                    <a:pt x="134" y="62"/>
                  </a:cubicBezTo>
                  <a:cubicBezTo>
                    <a:pt x="136" y="65"/>
                    <a:pt x="135" y="68"/>
                    <a:pt x="133" y="70"/>
                  </a:cubicBezTo>
                  <a:cubicBezTo>
                    <a:pt x="8" y="193"/>
                    <a:pt x="8" y="193"/>
                    <a:pt x="8" y="193"/>
                  </a:cubicBezTo>
                  <a:cubicBezTo>
                    <a:pt x="4" y="198"/>
                    <a:pt x="1" y="204"/>
                    <a:pt x="1" y="210"/>
                  </a:cubicBezTo>
                  <a:cubicBezTo>
                    <a:pt x="1" y="217"/>
                    <a:pt x="4" y="223"/>
                    <a:pt x="8" y="227"/>
                  </a:cubicBezTo>
                  <a:cubicBezTo>
                    <a:pt x="12" y="231"/>
                    <a:pt x="18" y="234"/>
                    <a:pt x="25" y="234"/>
                  </a:cubicBezTo>
                  <a:cubicBezTo>
                    <a:pt x="31" y="234"/>
                    <a:pt x="37" y="231"/>
                    <a:pt x="41" y="227"/>
                  </a:cubicBezTo>
                  <a:cubicBezTo>
                    <a:pt x="104" y="165"/>
                    <a:pt x="104" y="165"/>
                    <a:pt x="104" y="165"/>
                  </a:cubicBezTo>
                  <a:cubicBezTo>
                    <a:pt x="104" y="164"/>
                    <a:pt x="106" y="164"/>
                    <a:pt x="107" y="164"/>
                  </a:cubicBezTo>
                  <a:cubicBezTo>
                    <a:pt x="108" y="164"/>
                    <a:pt x="109" y="164"/>
                    <a:pt x="110" y="165"/>
                  </a:cubicBezTo>
                  <a:cubicBezTo>
                    <a:pt x="113" y="167"/>
                    <a:pt x="113" y="167"/>
                    <a:pt x="113" y="167"/>
                  </a:cubicBezTo>
                  <a:cubicBezTo>
                    <a:pt x="114" y="168"/>
                    <a:pt x="114" y="169"/>
                    <a:pt x="114" y="171"/>
                  </a:cubicBezTo>
                  <a:cubicBezTo>
                    <a:pt x="114" y="172"/>
                    <a:pt x="114" y="173"/>
                    <a:pt x="113" y="174"/>
                  </a:cubicBezTo>
                  <a:cubicBezTo>
                    <a:pt x="7" y="279"/>
                    <a:pt x="7" y="279"/>
                    <a:pt x="7" y="279"/>
                  </a:cubicBezTo>
                  <a:cubicBezTo>
                    <a:pt x="3" y="283"/>
                    <a:pt x="0" y="289"/>
                    <a:pt x="0" y="296"/>
                  </a:cubicBezTo>
                  <a:cubicBezTo>
                    <a:pt x="0" y="302"/>
                    <a:pt x="3" y="308"/>
                    <a:pt x="7" y="313"/>
                  </a:cubicBezTo>
                  <a:cubicBezTo>
                    <a:pt x="11" y="317"/>
                    <a:pt x="17" y="320"/>
                    <a:pt x="24" y="320"/>
                  </a:cubicBezTo>
                  <a:cubicBezTo>
                    <a:pt x="30" y="320"/>
                    <a:pt x="36" y="317"/>
                    <a:pt x="40" y="313"/>
                  </a:cubicBezTo>
                  <a:cubicBezTo>
                    <a:pt x="146" y="208"/>
                    <a:pt x="146" y="208"/>
                    <a:pt x="146" y="208"/>
                  </a:cubicBezTo>
                  <a:cubicBezTo>
                    <a:pt x="147" y="207"/>
                    <a:pt x="148" y="206"/>
                    <a:pt x="149" y="206"/>
                  </a:cubicBezTo>
                  <a:cubicBezTo>
                    <a:pt x="151" y="206"/>
                    <a:pt x="152" y="207"/>
                    <a:pt x="153" y="208"/>
                  </a:cubicBezTo>
                  <a:cubicBezTo>
                    <a:pt x="155" y="210"/>
                    <a:pt x="155" y="210"/>
                    <a:pt x="155" y="210"/>
                  </a:cubicBezTo>
                  <a:cubicBezTo>
                    <a:pt x="156" y="211"/>
                    <a:pt x="156" y="212"/>
                    <a:pt x="156" y="213"/>
                  </a:cubicBezTo>
                  <a:cubicBezTo>
                    <a:pt x="156" y="215"/>
                    <a:pt x="156" y="216"/>
                    <a:pt x="155" y="217"/>
                  </a:cubicBezTo>
                  <a:cubicBezTo>
                    <a:pt x="67" y="304"/>
                    <a:pt x="67" y="304"/>
                    <a:pt x="67" y="304"/>
                  </a:cubicBezTo>
                  <a:cubicBezTo>
                    <a:pt x="63" y="309"/>
                    <a:pt x="60" y="315"/>
                    <a:pt x="60" y="321"/>
                  </a:cubicBezTo>
                  <a:cubicBezTo>
                    <a:pt x="60" y="328"/>
                    <a:pt x="63" y="334"/>
                    <a:pt x="67" y="338"/>
                  </a:cubicBezTo>
                  <a:cubicBezTo>
                    <a:pt x="71" y="342"/>
                    <a:pt x="77" y="345"/>
                    <a:pt x="83" y="345"/>
                  </a:cubicBezTo>
                  <a:cubicBezTo>
                    <a:pt x="90" y="345"/>
                    <a:pt x="96" y="342"/>
                    <a:pt x="100" y="338"/>
                  </a:cubicBezTo>
                  <a:cubicBezTo>
                    <a:pt x="188" y="250"/>
                    <a:pt x="188" y="250"/>
                    <a:pt x="188" y="250"/>
                  </a:cubicBezTo>
                  <a:cubicBezTo>
                    <a:pt x="189" y="249"/>
                    <a:pt x="190" y="249"/>
                    <a:pt x="192" y="249"/>
                  </a:cubicBezTo>
                  <a:cubicBezTo>
                    <a:pt x="193" y="249"/>
                    <a:pt x="194" y="249"/>
                    <a:pt x="195" y="250"/>
                  </a:cubicBezTo>
                  <a:cubicBezTo>
                    <a:pt x="198" y="253"/>
                    <a:pt x="198" y="253"/>
                    <a:pt x="198" y="253"/>
                  </a:cubicBezTo>
                  <a:cubicBezTo>
                    <a:pt x="198" y="253"/>
                    <a:pt x="199" y="255"/>
                    <a:pt x="199" y="256"/>
                  </a:cubicBezTo>
                  <a:cubicBezTo>
                    <a:pt x="199" y="257"/>
                    <a:pt x="198" y="258"/>
                    <a:pt x="197" y="259"/>
                  </a:cubicBezTo>
                  <a:cubicBezTo>
                    <a:pt x="144" y="312"/>
                    <a:pt x="144" y="312"/>
                    <a:pt x="144" y="312"/>
                  </a:cubicBezTo>
                  <a:cubicBezTo>
                    <a:pt x="140" y="317"/>
                    <a:pt x="137" y="322"/>
                    <a:pt x="137" y="329"/>
                  </a:cubicBezTo>
                  <a:cubicBezTo>
                    <a:pt x="137" y="336"/>
                    <a:pt x="140" y="342"/>
                    <a:pt x="144" y="346"/>
                  </a:cubicBezTo>
                  <a:cubicBezTo>
                    <a:pt x="148" y="350"/>
                    <a:pt x="154" y="353"/>
                    <a:pt x="161" y="353"/>
                  </a:cubicBezTo>
                  <a:cubicBezTo>
                    <a:pt x="167" y="353"/>
                    <a:pt x="173" y="350"/>
                    <a:pt x="178" y="346"/>
                  </a:cubicBezTo>
                  <a:cubicBezTo>
                    <a:pt x="341" y="183"/>
                    <a:pt x="341" y="183"/>
                    <a:pt x="341" y="183"/>
                  </a:cubicBezTo>
                  <a:cubicBezTo>
                    <a:pt x="365" y="182"/>
                    <a:pt x="365" y="182"/>
                    <a:pt x="365" y="182"/>
                  </a:cubicBezTo>
                  <a:cubicBezTo>
                    <a:pt x="365" y="194"/>
                    <a:pt x="365" y="194"/>
                    <a:pt x="365" y="194"/>
                  </a:cubicBezTo>
                  <a:cubicBezTo>
                    <a:pt x="415" y="194"/>
                    <a:pt x="415" y="194"/>
                    <a:pt x="415" y="194"/>
                  </a:cubicBezTo>
                  <a:cubicBezTo>
                    <a:pt x="734" y="195"/>
                    <a:pt x="734" y="195"/>
                    <a:pt x="734" y="195"/>
                  </a:cubicBezTo>
                  <a:cubicBezTo>
                    <a:pt x="734" y="23"/>
                    <a:pt x="734" y="23"/>
                    <a:pt x="734" y="23"/>
                  </a:cubicBezTo>
                  <a:lnTo>
                    <a:pt x="416" y="23"/>
                  </a:lnTo>
                  <a:close/>
                </a:path>
              </a:pathLst>
            </a:custGeom>
            <a:solidFill>
              <a:schemeClr val="accent1">
                <a:lumMod val="50000"/>
                <a:alpha val="6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6" name="Freeform 43"/>
            <p:cNvSpPr>
              <a:spLocks/>
            </p:cNvSpPr>
            <p:nvPr/>
          </p:nvSpPr>
          <p:spPr bwMode="auto">
            <a:xfrm>
              <a:off x="3157943" y="1768469"/>
              <a:ext cx="77971" cy="264914"/>
            </a:xfrm>
            <a:custGeom>
              <a:avLst/>
              <a:gdLst>
                <a:gd name="T0" fmla="*/ 83 w 83"/>
                <a:gd name="T1" fmla="*/ 282 h 282"/>
                <a:gd name="T2" fmla="*/ 83 w 83"/>
                <a:gd name="T3" fmla="*/ 0 h 282"/>
                <a:gd name="T4" fmla="*/ 1 w 83"/>
                <a:gd name="T5" fmla="*/ 0 h 282"/>
                <a:gd name="T6" fmla="*/ 0 w 83"/>
                <a:gd name="T7" fmla="*/ 282 h 282"/>
                <a:gd name="T8" fmla="*/ 83 w 83"/>
                <a:gd name="T9" fmla="*/ 282 h 282"/>
              </a:gdLst>
              <a:ahLst/>
              <a:cxnLst>
                <a:cxn ang="0">
                  <a:pos x="T0" y="T1"/>
                </a:cxn>
                <a:cxn ang="0">
                  <a:pos x="T2" y="T3"/>
                </a:cxn>
                <a:cxn ang="0">
                  <a:pos x="T4" y="T5"/>
                </a:cxn>
                <a:cxn ang="0">
                  <a:pos x="T6" y="T7"/>
                </a:cxn>
                <a:cxn ang="0">
                  <a:pos x="T8" y="T9"/>
                </a:cxn>
              </a:cxnLst>
              <a:rect l="0" t="0" r="r" b="b"/>
              <a:pathLst>
                <a:path w="83" h="282">
                  <a:moveTo>
                    <a:pt x="83" y="282"/>
                  </a:moveTo>
                  <a:lnTo>
                    <a:pt x="83" y="0"/>
                  </a:lnTo>
                  <a:lnTo>
                    <a:pt x="1" y="0"/>
                  </a:lnTo>
                  <a:lnTo>
                    <a:pt x="0" y="282"/>
                  </a:lnTo>
                  <a:lnTo>
                    <a:pt x="83" y="2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7" name="Freeform 44"/>
            <p:cNvSpPr>
              <a:spLocks/>
            </p:cNvSpPr>
            <p:nvPr/>
          </p:nvSpPr>
          <p:spPr bwMode="auto">
            <a:xfrm>
              <a:off x="2670390" y="1787257"/>
              <a:ext cx="0" cy="2819"/>
            </a:xfrm>
            <a:custGeom>
              <a:avLst/>
              <a:gdLst>
                <a:gd name="T0" fmla="*/ 2 h 2"/>
                <a:gd name="T1" fmla="*/ 1 h 2"/>
                <a:gd name="T2" fmla="*/ 0 h 2"/>
                <a:gd name="T3" fmla="*/ 2 h 2"/>
              </a:gdLst>
              <a:ahLst/>
              <a:cxnLst>
                <a:cxn ang="0">
                  <a:pos x="0" y="T0"/>
                </a:cxn>
                <a:cxn ang="0">
                  <a:pos x="0" y="T1"/>
                </a:cxn>
                <a:cxn ang="0">
                  <a:pos x="0" y="T2"/>
                </a:cxn>
                <a:cxn ang="0">
                  <a:pos x="0" y="T3"/>
                </a:cxn>
              </a:cxnLst>
              <a:rect l="0" t="0" r="r" b="b"/>
              <a:pathLst>
                <a:path h="2">
                  <a:moveTo>
                    <a:pt x="0" y="2"/>
                  </a:moveTo>
                  <a:cubicBezTo>
                    <a:pt x="0" y="2"/>
                    <a:pt x="0" y="1"/>
                    <a:pt x="0" y="1"/>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8" name="Freeform 45"/>
            <p:cNvSpPr>
              <a:spLocks/>
            </p:cNvSpPr>
            <p:nvPr/>
          </p:nvSpPr>
          <p:spPr bwMode="auto">
            <a:xfrm>
              <a:off x="2596176" y="1733710"/>
              <a:ext cx="565524" cy="542979"/>
            </a:xfrm>
            <a:custGeom>
              <a:avLst/>
              <a:gdLst>
                <a:gd name="T0" fmla="*/ 368 w 368"/>
                <a:gd name="T1" fmla="*/ 183 h 353"/>
                <a:gd name="T2" fmla="*/ 366 w 368"/>
                <a:gd name="T3" fmla="*/ 34 h 353"/>
                <a:gd name="T4" fmla="*/ 243 w 368"/>
                <a:gd name="T5" fmla="*/ 34 h 353"/>
                <a:gd name="T6" fmla="*/ 235 w 368"/>
                <a:gd name="T7" fmla="*/ 27 h 353"/>
                <a:gd name="T8" fmla="*/ 204 w 368"/>
                <a:gd name="T9" fmla="*/ 6 h 353"/>
                <a:gd name="T10" fmla="*/ 168 w 368"/>
                <a:gd name="T11" fmla="*/ 1 h 353"/>
                <a:gd name="T12" fmla="*/ 74 w 368"/>
                <a:gd name="T13" fmla="*/ 7 h 353"/>
                <a:gd name="T14" fmla="*/ 55 w 368"/>
                <a:gd name="T15" fmla="*/ 16 h 353"/>
                <a:gd name="T16" fmla="*/ 48 w 368"/>
                <a:gd name="T17" fmla="*/ 36 h 353"/>
                <a:gd name="T18" fmla="*/ 57 w 368"/>
                <a:gd name="T19" fmla="*/ 55 h 353"/>
                <a:gd name="T20" fmla="*/ 78 w 368"/>
                <a:gd name="T21" fmla="*/ 62 h 353"/>
                <a:gd name="T22" fmla="*/ 128 w 368"/>
                <a:gd name="T23" fmla="*/ 58 h 353"/>
                <a:gd name="T24" fmla="*/ 135 w 368"/>
                <a:gd name="T25" fmla="*/ 63 h 353"/>
                <a:gd name="T26" fmla="*/ 133 w 368"/>
                <a:gd name="T27" fmla="*/ 71 h 353"/>
                <a:gd name="T28" fmla="*/ 8 w 368"/>
                <a:gd name="T29" fmla="*/ 194 h 353"/>
                <a:gd name="T30" fmla="*/ 1 w 368"/>
                <a:gd name="T31" fmla="*/ 211 h 353"/>
                <a:gd name="T32" fmla="*/ 8 w 368"/>
                <a:gd name="T33" fmla="*/ 228 h 353"/>
                <a:gd name="T34" fmla="*/ 25 w 368"/>
                <a:gd name="T35" fmla="*/ 234 h 353"/>
                <a:gd name="T36" fmla="*/ 42 w 368"/>
                <a:gd name="T37" fmla="*/ 228 h 353"/>
                <a:gd name="T38" fmla="*/ 104 w 368"/>
                <a:gd name="T39" fmla="*/ 166 h 353"/>
                <a:gd name="T40" fmla="*/ 107 w 368"/>
                <a:gd name="T41" fmla="*/ 164 h 353"/>
                <a:gd name="T42" fmla="*/ 111 w 368"/>
                <a:gd name="T43" fmla="*/ 166 h 353"/>
                <a:gd name="T44" fmla="*/ 113 w 368"/>
                <a:gd name="T45" fmla="*/ 168 h 353"/>
                <a:gd name="T46" fmla="*/ 114 w 368"/>
                <a:gd name="T47" fmla="*/ 171 h 353"/>
                <a:gd name="T48" fmla="*/ 113 w 368"/>
                <a:gd name="T49" fmla="*/ 175 h 353"/>
                <a:gd name="T50" fmla="*/ 7 w 368"/>
                <a:gd name="T51" fmla="*/ 280 h 353"/>
                <a:gd name="T52" fmla="*/ 0 w 368"/>
                <a:gd name="T53" fmla="*/ 296 h 353"/>
                <a:gd name="T54" fmla="*/ 7 w 368"/>
                <a:gd name="T55" fmla="*/ 313 h 353"/>
                <a:gd name="T56" fmla="*/ 24 w 368"/>
                <a:gd name="T57" fmla="*/ 320 h 353"/>
                <a:gd name="T58" fmla="*/ 41 w 368"/>
                <a:gd name="T59" fmla="*/ 313 h 353"/>
                <a:gd name="T60" fmla="*/ 146 w 368"/>
                <a:gd name="T61" fmla="*/ 208 h 353"/>
                <a:gd name="T62" fmla="*/ 150 w 368"/>
                <a:gd name="T63" fmla="*/ 207 h 353"/>
                <a:gd name="T64" fmla="*/ 153 w 368"/>
                <a:gd name="T65" fmla="*/ 208 h 353"/>
                <a:gd name="T66" fmla="*/ 155 w 368"/>
                <a:gd name="T67" fmla="*/ 211 h 353"/>
                <a:gd name="T68" fmla="*/ 157 w 368"/>
                <a:gd name="T69" fmla="*/ 214 h 353"/>
                <a:gd name="T70" fmla="*/ 155 w 368"/>
                <a:gd name="T71" fmla="*/ 217 h 353"/>
                <a:gd name="T72" fmla="*/ 67 w 368"/>
                <a:gd name="T73" fmla="*/ 305 h 353"/>
                <a:gd name="T74" fmla="*/ 60 w 368"/>
                <a:gd name="T75" fmla="*/ 322 h 353"/>
                <a:gd name="T76" fmla="*/ 67 w 368"/>
                <a:gd name="T77" fmla="*/ 338 h 353"/>
                <a:gd name="T78" fmla="*/ 84 w 368"/>
                <a:gd name="T79" fmla="*/ 345 h 353"/>
                <a:gd name="T80" fmla="*/ 101 w 368"/>
                <a:gd name="T81" fmla="*/ 339 h 353"/>
                <a:gd name="T82" fmla="*/ 189 w 368"/>
                <a:gd name="T83" fmla="*/ 251 h 353"/>
                <a:gd name="T84" fmla="*/ 192 w 368"/>
                <a:gd name="T85" fmla="*/ 249 h 353"/>
                <a:gd name="T86" fmla="*/ 196 w 368"/>
                <a:gd name="T87" fmla="*/ 251 h 353"/>
                <a:gd name="T88" fmla="*/ 198 w 368"/>
                <a:gd name="T89" fmla="*/ 253 h 353"/>
                <a:gd name="T90" fmla="*/ 199 w 368"/>
                <a:gd name="T91" fmla="*/ 257 h 353"/>
                <a:gd name="T92" fmla="*/ 198 w 368"/>
                <a:gd name="T93" fmla="*/ 260 h 353"/>
                <a:gd name="T94" fmla="*/ 145 w 368"/>
                <a:gd name="T95" fmla="*/ 313 h 353"/>
                <a:gd name="T96" fmla="*/ 138 w 368"/>
                <a:gd name="T97" fmla="*/ 330 h 353"/>
                <a:gd name="T98" fmla="*/ 145 w 368"/>
                <a:gd name="T99" fmla="*/ 346 h 353"/>
                <a:gd name="T100" fmla="*/ 161 w 368"/>
                <a:gd name="T101" fmla="*/ 353 h 353"/>
                <a:gd name="T102" fmla="*/ 178 w 368"/>
                <a:gd name="T103" fmla="*/ 346 h 353"/>
                <a:gd name="T104" fmla="*/ 342 w 368"/>
                <a:gd name="T105" fmla="*/ 183 h 353"/>
                <a:gd name="T106" fmla="*/ 368 w 368"/>
                <a:gd name="T107" fmla="*/ 18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 h="353">
                  <a:moveTo>
                    <a:pt x="368" y="183"/>
                  </a:moveTo>
                  <a:cubicBezTo>
                    <a:pt x="366" y="34"/>
                    <a:pt x="366" y="34"/>
                    <a:pt x="366" y="34"/>
                  </a:cubicBezTo>
                  <a:cubicBezTo>
                    <a:pt x="243" y="34"/>
                    <a:pt x="243" y="34"/>
                    <a:pt x="243" y="34"/>
                  </a:cubicBezTo>
                  <a:cubicBezTo>
                    <a:pt x="235" y="27"/>
                    <a:pt x="235" y="27"/>
                    <a:pt x="235" y="27"/>
                  </a:cubicBezTo>
                  <a:cubicBezTo>
                    <a:pt x="227" y="18"/>
                    <a:pt x="216" y="11"/>
                    <a:pt x="204" y="6"/>
                  </a:cubicBezTo>
                  <a:cubicBezTo>
                    <a:pt x="192" y="2"/>
                    <a:pt x="180" y="0"/>
                    <a:pt x="168" y="1"/>
                  </a:cubicBezTo>
                  <a:cubicBezTo>
                    <a:pt x="74" y="7"/>
                    <a:pt x="74" y="7"/>
                    <a:pt x="74" y="7"/>
                  </a:cubicBezTo>
                  <a:cubicBezTo>
                    <a:pt x="67" y="7"/>
                    <a:pt x="60" y="10"/>
                    <a:pt x="55" y="16"/>
                  </a:cubicBezTo>
                  <a:cubicBezTo>
                    <a:pt x="50" y="22"/>
                    <a:pt x="47" y="29"/>
                    <a:pt x="48" y="36"/>
                  </a:cubicBezTo>
                  <a:cubicBezTo>
                    <a:pt x="48" y="43"/>
                    <a:pt x="52" y="50"/>
                    <a:pt x="57" y="55"/>
                  </a:cubicBezTo>
                  <a:cubicBezTo>
                    <a:pt x="63" y="60"/>
                    <a:pt x="71" y="62"/>
                    <a:pt x="78" y="62"/>
                  </a:cubicBezTo>
                  <a:cubicBezTo>
                    <a:pt x="128" y="58"/>
                    <a:pt x="128" y="58"/>
                    <a:pt x="128" y="58"/>
                  </a:cubicBezTo>
                  <a:cubicBezTo>
                    <a:pt x="131" y="58"/>
                    <a:pt x="134" y="60"/>
                    <a:pt x="135" y="63"/>
                  </a:cubicBezTo>
                  <a:cubicBezTo>
                    <a:pt x="136" y="65"/>
                    <a:pt x="135" y="69"/>
                    <a:pt x="133" y="71"/>
                  </a:cubicBezTo>
                  <a:cubicBezTo>
                    <a:pt x="8" y="194"/>
                    <a:pt x="8" y="194"/>
                    <a:pt x="8" y="194"/>
                  </a:cubicBezTo>
                  <a:cubicBezTo>
                    <a:pt x="4" y="198"/>
                    <a:pt x="1" y="204"/>
                    <a:pt x="1" y="211"/>
                  </a:cubicBezTo>
                  <a:cubicBezTo>
                    <a:pt x="1" y="217"/>
                    <a:pt x="4" y="223"/>
                    <a:pt x="8" y="228"/>
                  </a:cubicBezTo>
                  <a:cubicBezTo>
                    <a:pt x="12" y="232"/>
                    <a:pt x="18" y="234"/>
                    <a:pt x="25" y="234"/>
                  </a:cubicBezTo>
                  <a:cubicBezTo>
                    <a:pt x="31" y="234"/>
                    <a:pt x="37" y="232"/>
                    <a:pt x="42" y="228"/>
                  </a:cubicBezTo>
                  <a:cubicBezTo>
                    <a:pt x="104" y="166"/>
                    <a:pt x="104" y="166"/>
                    <a:pt x="104" y="166"/>
                  </a:cubicBezTo>
                  <a:cubicBezTo>
                    <a:pt x="105" y="165"/>
                    <a:pt x="106" y="164"/>
                    <a:pt x="107" y="164"/>
                  </a:cubicBezTo>
                  <a:cubicBezTo>
                    <a:pt x="109" y="164"/>
                    <a:pt x="110" y="165"/>
                    <a:pt x="111" y="166"/>
                  </a:cubicBezTo>
                  <a:cubicBezTo>
                    <a:pt x="113" y="168"/>
                    <a:pt x="113" y="168"/>
                    <a:pt x="113" y="168"/>
                  </a:cubicBezTo>
                  <a:cubicBezTo>
                    <a:pt x="114" y="169"/>
                    <a:pt x="114" y="170"/>
                    <a:pt x="114" y="171"/>
                  </a:cubicBezTo>
                  <a:cubicBezTo>
                    <a:pt x="114" y="173"/>
                    <a:pt x="114" y="174"/>
                    <a:pt x="113" y="175"/>
                  </a:cubicBezTo>
                  <a:cubicBezTo>
                    <a:pt x="7" y="280"/>
                    <a:pt x="7" y="280"/>
                    <a:pt x="7" y="280"/>
                  </a:cubicBezTo>
                  <a:cubicBezTo>
                    <a:pt x="3" y="284"/>
                    <a:pt x="0" y="290"/>
                    <a:pt x="0" y="296"/>
                  </a:cubicBezTo>
                  <a:cubicBezTo>
                    <a:pt x="0" y="303"/>
                    <a:pt x="3" y="309"/>
                    <a:pt x="7" y="313"/>
                  </a:cubicBezTo>
                  <a:cubicBezTo>
                    <a:pt x="12" y="318"/>
                    <a:pt x="17" y="320"/>
                    <a:pt x="24" y="320"/>
                  </a:cubicBezTo>
                  <a:cubicBezTo>
                    <a:pt x="31" y="320"/>
                    <a:pt x="36" y="318"/>
                    <a:pt x="41" y="313"/>
                  </a:cubicBezTo>
                  <a:cubicBezTo>
                    <a:pt x="146" y="208"/>
                    <a:pt x="146" y="208"/>
                    <a:pt x="146" y="208"/>
                  </a:cubicBezTo>
                  <a:cubicBezTo>
                    <a:pt x="147" y="207"/>
                    <a:pt x="148" y="207"/>
                    <a:pt x="150" y="207"/>
                  </a:cubicBezTo>
                  <a:cubicBezTo>
                    <a:pt x="151" y="207"/>
                    <a:pt x="152" y="207"/>
                    <a:pt x="153" y="208"/>
                  </a:cubicBezTo>
                  <a:cubicBezTo>
                    <a:pt x="155" y="211"/>
                    <a:pt x="155" y="211"/>
                    <a:pt x="155" y="211"/>
                  </a:cubicBezTo>
                  <a:cubicBezTo>
                    <a:pt x="156" y="211"/>
                    <a:pt x="157" y="213"/>
                    <a:pt x="157" y="214"/>
                  </a:cubicBezTo>
                  <a:cubicBezTo>
                    <a:pt x="157" y="215"/>
                    <a:pt x="156" y="216"/>
                    <a:pt x="155" y="217"/>
                  </a:cubicBezTo>
                  <a:cubicBezTo>
                    <a:pt x="67" y="305"/>
                    <a:pt x="67" y="305"/>
                    <a:pt x="67" y="305"/>
                  </a:cubicBezTo>
                  <a:cubicBezTo>
                    <a:pt x="63" y="309"/>
                    <a:pt x="60" y="315"/>
                    <a:pt x="60" y="322"/>
                  </a:cubicBezTo>
                  <a:cubicBezTo>
                    <a:pt x="60" y="328"/>
                    <a:pt x="63" y="334"/>
                    <a:pt x="67" y="338"/>
                  </a:cubicBezTo>
                  <a:cubicBezTo>
                    <a:pt x="71" y="343"/>
                    <a:pt x="77" y="345"/>
                    <a:pt x="84" y="345"/>
                  </a:cubicBezTo>
                  <a:cubicBezTo>
                    <a:pt x="90" y="345"/>
                    <a:pt x="96" y="343"/>
                    <a:pt x="101" y="339"/>
                  </a:cubicBezTo>
                  <a:cubicBezTo>
                    <a:pt x="189" y="251"/>
                    <a:pt x="189" y="251"/>
                    <a:pt x="189" y="251"/>
                  </a:cubicBezTo>
                  <a:cubicBezTo>
                    <a:pt x="190" y="250"/>
                    <a:pt x="191" y="249"/>
                    <a:pt x="192" y="249"/>
                  </a:cubicBezTo>
                  <a:cubicBezTo>
                    <a:pt x="194" y="249"/>
                    <a:pt x="195" y="250"/>
                    <a:pt x="196" y="251"/>
                  </a:cubicBezTo>
                  <a:cubicBezTo>
                    <a:pt x="198" y="253"/>
                    <a:pt x="198" y="253"/>
                    <a:pt x="198" y="253"/>
                  </a:cubicBezTo>
                  <a:cubicBezTo>
                    <a:pt x="199" y="254"/>
                    <a:pt x="199" y="255"/>
                    <a:pt x="199" y="257"/>
                  </a:cubicBezTo>
                  <a:cubicBezTo>
                    <a:pt x="199" y="258"/>
                    <a:pt x="199" y="259"/>
                    <a:pt x="198" y="260"/>
                  </a:cubicBezTo>
                  <a:cubicBezTo>
                    <a:pt x="145" y="313"/>
                    <a:pt x="145" y="313"/>
                    <a:pt x="145" y="313"/>
                  </a:cubicBezTo>
                  <a:cubicBezTo>
                    <a:pt x="140" y="317"/>
                    <a:pt x="138" y="323"/>
                    <a:pt x="138" y="330"/>
                  </a:cubicBezTo>
                  <a:cubicBezTo>
                    <a:pt x="138" y="336"/>
                    <a:pt x="140" y="342"/>
                    <a:pt x="145" y="346"/>
                  </a:cubicBezTo>
                  <a:cubicBezTo>
                    <a:pt x="149" y="351"/>
                    <a:pt x="155" y="353"/>
                    <a:pt x="161" y="353"/>
                  </a:cubicBezTo>
                  <a:cubicBezTo>
                    <a:pt x="168" y="353"/>
                    <a:pt x="174" y="351"/>
                    <a:pt x="178" y="346"/>
                  </a:cubicBezTo>
                  <a:cubicBezTo>
                    <a:pt x="342" y="183"/>
                    <a:pt x="342" y="183"/>
                    <a:pt x="342" y="183"/>
                  </a:cubicBezTo>
                  <a:lnTo>
                    <a:pt x="368"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9" name="Freeform 46"/>
            <p:cNvSpPr>
              <a:spLocks/>
            </p:cNvSpPr>
            <p:nvPr/>
          </p:nvSpPr>
          <p:spPr bwMode="auto">
            <a:xfrm>
              <a:off x="3235914" y="1768469"/>
              <a:ext cx="496008" cy="264914"/>
            </a:xfrm>
            <a:custGeom>
              <a:avLst/>
              <a:gdLst>
                <a:gd name="T0" fmla="*/ 0 w 528"/>
                <a:gd name="T1" fmla="*/ 282 h 282"/>
                <a:gd name="T2" fmla="*/ 0 w 528"/>
                <a:gd name="T3" fmla="*/ 0 h 282"/>
                <a:gd name="T4" fmla="*/ 528 w 528"/>
                <a:gd name="T5" fmla="*/ 2 h 282"/>
                <a:gd name="T6" fmla="*/ 528 w 528"/>
                <a:gd name="T7" fmla="*/ 282 h 282"/>
                <a:gd name="T8" fmla="*/ 0 w 528"/>
                <a:gd name="T9" fmla="*/ 282 h 282"/>
              </a:gdLst>
              <a:ahLst/>
              <a:cxnLst>
                <a:cxn ang="0">
                  <a:pos x="T0" y="T1"/>
                </a:cxn>
                <a:cxn ang="0">
                  <a:pos x="T2" y="T3"/>
                </a:cxn>
                <a:cxn ang="0">
                  <a:pos x="T4" y="T5"/>
                </a:cxn>
                <a:cxn ang="0">
                  <a:pos x="T6" y="T7"/>
                </a:cxn>
                <a:cxn ang="0">
                  <a:pos x="T8" y="T9"/>
                </a:cxn>
              </a:cxnLst>
              <a:rect l="0" t="0" r="r" b="b"/>
              <a:pathLst>
                <a:path w="528" h="282">
                  <a:moveTo>
                    <a:pt x="0" y="282"/>
                  </a:moveTo>
                  <a:lnTo>
                    <a:pt x="0" y="0"/>
                  </a:lnTo>
                  <a:lnTo>
                    <a:pt x="528" y="2"/>
                  </a:lnTo>
                  <a:lnTo>
                    <a:pt x="528" y="282"/>
                  </a:lnTo>
                  <a:lnTo>
                    <a:pt x="0" y="282"/>
                  </a:lnTo>
                  <a:close/>
                </a:path>
              </a:pathLst>
            </a:custGeom>
            <a:solidFill>
              <a:srgbClr val="59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0" name="Freeform 47"/>
            <p:cNvSpPr>
              <a:spLocks/>
            </p:cNvSpPr>
            <p:nvPr/>
          </p:nvSpPr>
          <p:spPr bwMode="auto">
            <a:xfrm>
              <a:off x="3620132" y="1770348"/>
              <a:ext cx="113669" cy="264914"/>
            </a:xfrm>
            <a:custGeom>
              <a:avLst/>
              <a:gdLst>
                <a:gd name="T0" fmla="*/ 0 w 121"/>
                <a:gd name="T1" fmla="*/ 282 h 282"/>
                <a:gd name="T2" fmla="*/ 0 w 121"/>
                <a:gd name="T3" fmla="*/ 0 h 282"/>
                <a:gd name="T4" fmla="*/ 121 w 121"/>
                <a:gd name="T5" fmla="*/ 0 h 282"/>
                <a:gd name="T6" fmla="*/ 119 w 121"/>
                <a:gd name="T7" fmla="*/ 280 h 282"/>
                <a:gd name="T8" fmla="*/ 0 w 121"/>
                <a:gd name="T9" fmla="*/ 282 h 282"/>
              </a:gdLst>
              <a:ahLst/>
              <a:cxnLst>
                <a:cxn ang="0">
                  <a:pos x="T0" y="T1"/>
                </a:cxn>
                <a:cxn ang="0">
                  <a:pos x="T2" y="T3"/>
                </a:cxn>
                <a:cxn ang="0">
                  <a:pos x="T4" y="T5"/>
                </a:cxn>
                <a:cxn ang="0">
                  <a:pos x="T6" y="T7"/>
                </a:cxn>
                <a:cxn ang="0">
                  <a:pos x="T8" y="T9"/>
                </a:cxn>
              </a:cxnLst>
              <a:rect l="0" t="0" r="r" b="b"/>
              <a:pathLst>
                <a:path w="121" h="282">
                  <a:moveTo>
                    <a:pt x="0" y="282"/>
                  </a:moveTo>
                  <a:lnTo>
                    <a:pt x="0" y="0"/>
                  </a:lnTo>
                  <a:lnTo>
                    <a:pt x="121" y="0"/>
                  </a:lnTo>
                  <a:lnTo>
                    <a:pt x="119" y="280"/>
                  </a:lnTo>
                  <a:lnTo>
                    <a:pt x="0" y="282"/>
                  </a:lnTo>
                  <a:close/>
                </a:path>
              </a:pathLst>
            </a:custGeom>
            <a:solidFill>
              <a:srgbClr val="26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1" name="Freeform 48"/>
            <p:cNvSpPr>
              <a:spLocks/>
            </p:cNvSpPr>
            <p:nvPr/>
          </p:nvSpPr>
          <p:spPr bwMode="auto">
            <a:xfrm>
              <a:off x="2255171" y="1847379"/>
              <a:ext cx="728982" cy="344764"/>
            </a:xfrm>
            <a:custGeom>
              <a:avLst/>
              <a:gdLst>
                <a:gd name="T0" fmla="*/ 0 w 776"/>
                <a:gd name="T1" fmla="*/ 2 h 367"/>
                <a:gd name="T2" fmla="*/ 0 w 776"/>
                <a:gd name="T3" fmla="*/ 367 h 367"/>
                <a:gd name="T4" fmla="*/ 776 w 776"/>
                <a:gd name="T5" fmla="*/ 365 h 367"/>
                <a:gd name="T6" fmla="*/ 774 w 776"/>
                <a:gd name="T7" fmla="*/ 0 h 367"/>
                <a:gd name="T8" fmla="*/ 0 w 776"/>
                <a:gd name="T9" fmla="*/ 2 h 367"/>
              </a:gdLst>
              <a:ahLst/>
              <a:cxnLst>
                <a:cxn ang="0">
                  <a:pos x="T0" y="T1"/>
                </a:cxn>
                <a:cxn ang="0">
                  <a:pos x="T2" y="T3"/>
                </a:cxn>
                <a:cxn ang="0">
                  <a:pos x="T4" y="T5"/>
                </a:cxn>
                <a:cxn ang="0">
                  <a:pos x="T6" y="T7"/>
                </a:cxn>
                <a:cxn ang="0">
                  <a:pos x="T8" y="T9"/>
                </a:cxn>
              </a:cxnLst>
              <a:rect l="0" t="0" r="r" b="b"/>
              <a:pathLst>
                <a:path w="776" h="367">
                  <a:moveTo>
                    <a:pt x="0" y="2"/>
                  </a:moveTo>
                  <a:lnTo>
                    <a:pt x="0" y="367"/>
                  </a:lnTo>
                  <a:lnTo>
                    <a:pt x="776" y="365"/>
                  </a:lnTo>
                  <a:lnTo>
                    <a:pt x="774" y="0"/>
                  </a:lnTo>
                  <a:lnTo>
                    <a:pt x="0" y="2"/>
                  </a:lnTo>
                  <a:close/>
                </a:path>
              </a:pathLst>
            </a:custGeom>
            <a:solidFill>
              <a:schemeClr val="bg2">
                <a:lumMod val="50000"/>
                <a:alpha val="6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2" name="Freeform 49"/>
            <p:cNvSpPr>
              <a:spLocks/>
            </p:cNvSpPr>
            <p:nvPr/>
          </p:nvSpPr>
          <p:spPr bwMode="auto">
            <a:xfrm>
              <a:off x="2221352" y="1810742"/>
              <a:ext cx="728982" cy="344764"/>
            </a:xfrm>
            <a:custGeom>
              <a:avLst/>
              <a:gdLst>
                <a:gd name="T0" fmla="*/ 776 w 776"/>
                <a:gd name="T1" fmla="*/ 365 h 367"/>
                <a:gd name="T2" fmla="*/ 0 w 776"/>
                <a:gd name="T3" fmla="*/ 367 h 367"/>
                <a:gd name="T4" fmla="*/ 0 w 776"/>
                <a:gd name="T5" fmla="*/ 3 h 367"/>
                <a:gd name="T6" fmla="*/ 774 w 776"/>
                <a:gd name="T7" fmla="*/ 0 h 367"/>
                <a:gd name="T8" fmla="*/ 776 w 776"/>
                <a:gd name="T9" fmla="*/ 365 h 367"/>
              </a:gdLst>
              <a:ahLst/>
              <a:cxnLst>
                <a:cxn ang="0">
                  <a:pos x="T0" y="T1"/>
                </a:cxn>
                <a:cxn ang="0">
                  <a:pos x="T2" y="T3"/>
                </a:cxn>
                <a:cxn ang="0">
                  <a:pos x="T4" y="T5"/>
                </a:cxn>
                <a:cxn ang="0">
                  <a:pos x="T6" y="T7"/>
                </a:cxn>
                <a:cxn ang="0">
                  <a:pos x="T8" y="T9"/>
                </a:cxn>
              </a:cxnLst>
              <a:rect l="0" t="0" r="r" b="b"/>
              <a:pathLst>
                <a:path w="776" h="367">
                  <a:moveTo>
                    <a:pt x="776" y="365"/>
                  </a:moveTo>
                  <a:lnTo>
                    <a:pt x="0" y="367"/>
                  </a:lnTo>
                  <a:lnTo>
                    <a:pt x="0" y="3"/>
                  </a:lnTo>
                  <a:lnTo>
                    <a:pt x="774" y="0"/>
                  </a:lnTo>
                  <a:lnTo>
                    <a:pt x="776" y="365"/>
                  </a:lnTo>
                  <a:close/>
                </a:path>
              </a:pathLst>
            </a:custGeom>
            <a:solidFill>
              <a:srgbClr val="3A7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3" name="Freeform 50"/>
            <p:cNvSpPr>
              <a:spLocks/>
            </p:cNvSpPr>
            <p:nvPr/>
          </p:nvSpPr>
          <p:spPr bwMode="auto">
            <a:xfrm>
              <a:off x="2262686" y="1844561"/>
              <a:ext cx="646314" cy="278065"/>
            </a:xfrm>
            <a:custGeom>
              <a:avLst/>
              <a:gdLst>
                <a:gd name="T0" fmla="*/ 40 w 420"/>
                <a:gd name="T1" fmla="*/ 181 h 181"/>
                <a:gd name="T2" fmla="*/ 38 w 420"/>
                <a:gd name="T3" fmla="*/ 173 h 181"/>
                <a:gd name="T4" fmla="*/ 30 w 420"/>
                <a:gd name="T5" fmla="*/ 154 h 181"/>
                <a:gd name="T6" fmla="*/ 8 w 420"/>
                <a:gd name="T7" fmla="*/ 140 h 181"/>
                <a:gd name="T8" fmla="*/ 0 w 420"/>
                <a:gd name="T9" fmla="*/ 138 h 181"/>
                <a:gd name="T10" fmla="*/ 0 w 420"/>
                <a:gd name="T11" fmla="*/ 45 h 181"/>
                <a:gd name="T12" fmla="*/ 8 w 420"/>
                <a:gd name="T13" fmla="*/ 42 h 181"/>
                <a:gd name="T14" fmla="*/ 24 w 420"/>
                <a:gd name="T15" fmla="*/ 34 h 181"/>
                <a:gd name="T16" fmla="*/ 38 w 420"/>
                <a:gd name="T17" fmla="*/ 9 h 181"/>
                <a:gd name="T18" fmla="*/ 40 w 420"/>
                <a:gd name="T19" fmla="*/ 1 h 181"/>
                <a:gd name="T20" fmla="*/ 380 w 420"/>
                <a:gd name="T21" fmla="*/ 0 h 181"/>
                <a:gd name="T22" fmla="*/ 382 w 420"/>
                <a:gd name="T23" fmla="*/ 8 h 181"/>
                <a:gd name="T24" fmla="*/ 390 w 420"/>
                <a:gd name="T25" fmla="*/ 26 h 181"/>
                <a:gd name="T26" fmla="*/ 412 w 420"/>
                <a:gd name="T27" fmla="*/ 41 h 181"/>
                <a:gd name="T28" fmla="*/ 420 w 420"/>
                <a:gd name="T29" fmla="*/ 43 h 181"/>
                <a:gd name="T30" fmla="*/ 420 w 420"/>
                <a:gd name="T31" fmla="*/ 136 h 181"/>
                <a:gd name="T32" fmla="*/ 412 w 420"/>
                <a:gd name="T33" fmla="*/ 138 h 181"/>
                <a:gd name="T34" fmla="*/ 396 w 420"/>
                <a:gd name="T35" fmla="*/ 147 h 181"/>
                <a:gd name="T36" fmla="*/ 382 w 420"/>
                <a:gd name="T37" fmla="*/ 172 h 181"/>
                <a:gd name="T38" fmla="*/ 380 w 420"/>
                <a:gd name="T39" fmla="*/ 180 h 181"/>
                <a:gd name="T40" fmla="*/ 40 w 420"/>
                <a:gd name="T4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181">
                  <a:moveTo>
                    <a:pt x="40" y="181"/>
                  </a:moveTo>
                  <a:cubicBezTo>
                    <a:pt x="38" y="173"/>
                    <a:pt x="38" y="173"/>
                    <a:pt x="38" y="173"/>
                  </a:cubicBezTo>
                  <a:cubicBezTo>
                    <a:pt x="37" y="166"/>
                    <a:pt x="34" y="160"/>
                    <a:pt x="30" y="154"/>
                  </a:cubicBezTo>
                  <a:cubicBezTo>
                    <a:pt x="24" y="147"/>
                    <a:pt x="16" y="142"/>
                    <a:pt x="8" y="140"/>
                  </a:cubicBezTo>
                  <a:cubicBezTo>
                    <a:pt x="0" y="138"/>
                    <a:pt x="0" y="138"/>
                    <a:pt x="0" y="138"/>
                  </a:cubicBezTo>
                  <a:cubicBezTo>
                    <a:pt x="0" y="45"/>
                    <a:pt x="0" y="45"/>
                    <a:pt x="0" y="45"/>
                  </a:cubicBezTo>
                  <a:cubicBezTo>
                    <a:pt x="8" y="42"/>
                    <a:pt x="8" y="42"/>
                    <a:pt x="8" y="42"/>
                  </a:cubicBezTo>
                  <a:cubicBezTo>
                    <a:pt x="14" y="41"/>
                    <a:pt x="19" y="38"/>
                    <a:pt x="24" y="34"/>
                  </a:cubicBezTo>
                  <a:cubicBezTo>
                    <a:pt x="31" y="28"/>
                    <a:pt x="36" y="19"/>
                    <a:pt x="38" y="9"/>
                  </a:cubicBezTo>
                  <a:cubicBezTo>
                    <a:pt x="40" y="1"/>
                    <a:pt x="40" y="1"/>
                    <a:pt x="40" y="1"/>
                  </a:cubicBezTo>
                  <a:cubicBezTo>
                    <a:pt x="380" y="0"/>
                    <a:pt x="380" y="0"/>
                    <a:pt x="380" y="0"/>
                  </a:cubicBezTo>
                  <a:cubicBezTo>
                    <a:pt x="382" y="8"/>
                    <a:pt x="382" y="8"/>
                    <a:pt x="382" y="8"/>
                  </a:cubicBezTo>
                  <a:cubicBezTo>
                    <a:pt x="383" y="15"/>
                    <a:pt x="386" y="21"/>
                    <a:pt x="390" y="26"/>
                  </a:cubicBezTo>
                  <a:cubicBezTo>
                    <a:pt x="396" y="33"/>
                    <a:pt x="404" y="39"/>
                    <a:pt x="412" y="41"/>
                  </a:cubicBezTo>
                  <a:cubicBezTo>
                    <a:pt x="420" y="43"/>
                    <a:pt x="420" y="43"/>
                    <a:pt x="420" y="43"/>
                  </a:cubicBezTo>
                  <a:cubicBezTo>
                    <a:pt x="420" y="136"/>
                    <a:pt x="420" y="136"/>
                    <a:pt x="420" y="136"/>
                  </a:cubicBezTo>
                  <a:cubicBezTo>
                    <a:pt x="412" y="138"/>
                    <a:pt x="412" y="138"/>
                    <a:pt x="412" y="138"/>
                  </a:cubicBezTo>
                  <a:cubicBezTo>
                    <a:pt x="406" y="140"/>
                    <a:pt x="401" y="143"/>
                    <a:pt x="396" y="147"/>
                  </a:cubicBezTo>
                  <a:cubicBezTo>
                    <a:pt x="389" y="153"/>
                    <a:pt x="384" y="162"/>
                    <a:pt x="382" y="172"/>
                  </a:cubicBezTo>
                  <a:cubicBezTo>
                    <a:pt x="380" y="180"/>
                    <a:pt x="380" y="180"/>
                    <a:pt x="380" y="180"/>
                  </a:cubicBezTo>
                  <a:lnTo>
                    <a:pt x="4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4" name="Freeform 51"/>
            <p:cNvSpPr>
              <a:spLocks/>
            </p:cNvSpPr>
            <p:nvPr/>
          </p:nvSpPr>
          <p:spPr bwMode="auto">
            <a:xfrm>
              <a:off x="2278656" y="1859591"/>
              <a:ext cx="614374" cy="248004"/>
            </a:xfrm>
            <a:custGeom>
              <a:avLst/>
              <a:gdLst>
                <a:gd name="T0" fmla="*/ 379 w 400"/>
                <a:gd name="T1" fmla="*/ 129 h 161"/>
                <a:gd name="T2" fmla="*/ 400 w 400"/>
                <a:gd name="T3" fmla="*/ 118 h 161"/>
                <a:gd name="T4" fmla="*/ 400 w 400"/>
                <a:gd name="T5" fmla="*/ 41 h 161"/>
                <a:gd name="T6" fmla="*/ 372 w 400"/>
                <a:gd name="T7" fmla="*/ 23 h 161"/>
                <a:gd name="T8" fmla="*/ 362 w 400"/>
                <a:gd name="T9" fmla="*/ 0 h 161"/>
                <a:gd name="T10" fmla="*/ 38 w 400"/>
                <a:gd name="T11" fmla="*/ 1 h 161"/>
                <a:gd name="T12" fmla="*/ 21 w 400"/>
                <a:gd name="T13" fmla="*/ 32 h 161"/>
                <a:gd name="T14" fmla="*/ 0 w 400"/>
                <a:gd name="T15" fmla="*/ 42 h 161"/>
                <a:gd name="T16" fmla="*/ 0 w 400"/>
                <a:gd name="T17" fmla="*/ 120 h 161"/>
                <a:gd name="T18" fmla="*/ 28 w 400"/>
                <a:gd name="T19" fmla="*/ 138 h 161"/>
                <a:gd name="T20" fmla="*/ 38 w 400"/>
                <a:gd name="T21" fmla="*/ 161 h 161"/>
                <a:gd name="T22" fmla="*/ 362 w 400"/>
                <a:gd name="T23" fmla="*/ 160 h 161"/>
                <a:gd name="T24" fmla="*/ 379 w 400"/>
                <a:gd name="T25" fmla="*/ 12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161">
                  <a:moveTo>
                    <a:pt x="379" y="129"/>
                  </a:moveTo>
                  <a:cubicBezTo>
                    <a:pt x="386" y="124"/>
                    <a:pt x="393" y="120"/>
                    <a:pt x="400" y="118"/>
                  </a:cubicBezTo>
                  <a:cubicBezTo>
                    <a:pt x="400" y="41"/>
                    <a:pt x="400" y="41"/>
                    <a:pt x="400" y="41"/>
                  </a:cubicBezTo>
                  <a:cubicBezTo>
                    <a:pt x="389" y="38"/>
                    <a:pt x="380" y="32"/>
                    <a:pt x="372" y="23"/>
                  </a:cubicBezTo>
                  <a:cubicBezTo>
                    <a:pt x="367" y="16"/>
                    <a:pt x="363" y="8"/>
                    <a:pt x="362" y="0"/>
                  </a:cubicBezTo>
                  <a:cubicBezTo>
                    <a:pt x="38" y="1"/>
                    <a:pt x="38" y="1"/>
                    <a:pt x="38" y="1"/>
                  </a:cubicBezTo>
                  <a:cubicBezTo>
                    <a:pt x="36" y="13"/>
                    <a:pt x="30" y="24"/>
                    <a:pt x="21" y="32"/>
                  </a:cubicBezTo>
                  <a:cubicBezTo>
                    <a:pt x="14" y="37"/>
                    <a:pt x="7" y="40"/>
                    <a:pt x="0" y="42"/>
                  </a:cubicBezTo>
                  <a:cubicBezTo>
                    <a:pt x="0" y="120"/>
                    <a:pt x="0" y="120"/>
                    <a:pt x="0" y="120"/>
                  </a:cubicBezTo>
                  <a:cubicBezTo>
                    <a:pt x="11" y="123"/>
                    <a:pt x="20" y="129"/>
                    <a:pt x="28" y="138"/>
                  </a:cubicBezTo>
                  <a:cubicBezTo>
                    <a:pt x="33" y="145"/>
                    <a:pt x="37" y="153"/>
                    <a:pt x="38" y="161"/>
                  </a:cubicBezTo>
                  <a:cubicBezTo>
                    <a:pt x="362" y="160"/>
                    <a:pt x="362" y="160"/>
                    <a:pt x="362" y="160"/>
                  </a:cubicBezTo>
                  <a:cubicBezTo>
                    <a:pt x="364" y="148"/>
                    <a:pt x="370" y="137"/>
                    <a:pt x="379" y="129"/>
                  </a:cubicBezTo>
                  <a:close/>
                </a:path>
              </a:pathLst>
            </a:custGeom>
            <a:solidFill>
              <a:srgbClr val="98E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5" name="Freeform 52"/>
            <p:cNvSpPr>
              <a:spLocks/>
            </p:cNvSpPr>
            <p:nvPr/>
          </p:nvSpPr>
          <p:spPr bwMode="auto">
            <a:xfrm>
              <a:off x="2482508" y="1874622"/>
              <a:ext cx="206670" cy="216064"/>
            </a:xfrm>
            <a:custGeom>
              <a:avLst/>
              <a:gdLst>
                <a:gd name="T0" fmla="*/ 105 w 134"/>
                <a:gd name="T1" fmla="*/ 118 h 140"/>
                <a:gd name="T2" fmla="*/ 21 w 134"/>
                <a:gd name="T3" fmla="*/ 110 h 140"/>
                <a:gd name="T4" fmla="*/ 29 w 134"/>
                <a:gd name="T5" fmla="*/ 22 h 140"/>
                <a:gd name="T6" fmla="*/ 113 w 134"/>
                <a:gd name="T7" fmla="*/ 31 h 140"/>
                <a:gd name="T8" fmla="*/ 105 w 134"/>
                <a:gd name="T9" fmla="*/ 118 h 140"/>
              </a:gdLst>
              <a:ahLst/>
              <a:cxnLst>
                <a:cxn ang="0">
                  <a:pos x="T0" y="T1"/>
                </a:cxn>
                <a:cxn ang="0">
                  <a:pos x="T2" y="T3"/>
                </a:cxn>
                <a:cxn ang="0">
                  <a:pos x="T4" y="T5"/>
                </a:cxn>
                <a:cxn ang="0">
                  <a:pos x="T6" y="T7"/>
                </a:cxn>
                <a:cxn ang="0">
                  <a:pos x="T8" y="T9"/>
                </a:cxn>
              </a:cxnLst>
              <a:rect l="0" t="0" r="r" b="b"/>
              <a:pathLst>
                <a:path w="134" h="140">
                  <a:moveTo>
                    <a:pt x="105" y="118"/>
                  </a:moveTo>
                  <a:cubicBezTo>
                    <a:pt x="80" y="140"/>
                    <a:pt x="42" y="136"/>
                    <a:pt x="21" y="110"/>
                  </a:cubicBezTo>
                  <a:cubicBezTo>
                    <a:pt x="0" y="83"/>
                    <a:pt x="4" y="44"/>
                    <a:pt x="29" y="22"/>
                  </a:cubicBezTo>
                  <a:cubicBezTo>
                    <a:pt x="54" y="0"/>
                    <a:pt x="92" y="4"/>
                    <a:pt x="113" y="31"/>
                  </a:cubicBezTo>
                  <a:cubicBezTo>
                    <a:pt x="134" y="57"/>
                    <a:pt x="130" y="97"/>
                    <a:pt x="105" y="118"/>
                  </a:cubicBezTo>
                  <a:close/>
                </a:path>
              </a:pathLst>
            </a:custGeom>
            <a:solidFill>
              <a:srgbClr val="3A7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6" name="Freeform 53"/>
            <p:cNvSpPr>
              <a:spLocks/>
            </p:cNvSpPr>
            <p:nvPr/>
          </p:nvSpPr>
          <p:spPr bwMode="auto">
            <a:xfrm>
              <a:off x="2544509" y="1926290"/>
              <a:ext cx="87365" cy="111790"/>
            </a:xfrm>
            <a:custGeom>
              <a:avLst/>
              <a:gdLst>
                <a:gd name="T0" fmla="*/ 0 w 57"/>
                <a:gd name="T1" fmla="*/ 50 h 73"/>
                <a:gd name="T2" fmla="*/ 9 w 57"/>
                <a:gd name="T3" fmla="*/ 49 h 73"/>
                <a:gd name="T4" fmla="*/ 12 w 57"/>
                <a:gd name="T5" fmla="*/ 58 h 73"/>
                <a:gd name="T6" fmla="*/ 20 w 57"/>
                <a:gd name="T7" fmla="*/ 63 h 73"/>
                <a:gd name="T8" fmla="*/ 31 w 57"/>
                <a:gd name="T9" fmla="*/ 65 h 73"/>
                <a:gd name="T10" fmla="*/ 40 w 57"/>
                <a:gd name="T11" fmla="*/ 63 h 73"/>
                <a:gd name="T12" fmla="*/ 46 w 57"/>
                <a:gd name="T13" fmla="*/ 58 h 73"/>
                <a:gd name="T14" fmla="*/ 48 w 57"/>
                <a:gd name="T15" fmla="*/ 52 h 73"/>
                <a:gd name="T16" fmla="*/ 45 w 57"/>
                <a:gd name="T17" fmla="*/ 46 h 73"/>
                <a:gd name="T18" fmla="*/ 39 w 57"/>
                <a:gd name="T19" fmla="*/ 42 h 73"/>
                <a:gd name="T20" fmla="*/ 26 w 57"/>
                <a:gd name="T21" fmla="*/ 39 h 73"/>
                <a:gd name="T22" fmla="*/ 12 w 57"/>
                <a:gd name="T23" fmla="*/ 36 h 73"/>
                <a:gd name="T24" fmla="*/ 5 w 57"/>
                <a:gd name="T25" fmla="*/ 29 h 73"/>
                <a:gd name="T26" fmla="*/ 2 w 57"/>
                <a:gd name="T27" fmla="*/ 21 h 73"/>
                <a:gd name="T28" fmla="*/ 4 w 57"/>
                <a:gd name="T29" fmla="*/ 11 h 73"/>
                <a:gd name="T30" fmla="*/ 13 w 57"/>
                <a:gd name="T31" fmla="*/ 3 h 73"/>
                <a:gd name="T32" fmla="*/ 26 w 57"/>
                <a:gd name="T33" fmla="*/ 0 h 73"/>
                <a:gd name="T34" fmla="*/ 40 w 57"/>
                <a:gd name="T35" fmla="*/ 2 h 73"/>
                <a:gd name="T36" fmla="*/ 49 w 57"/>
                <a:gd name="T37" fmla="*/ 9 h 73"/>
                <a:gd name="T38" fmla="*/ 53 w 57"/>
                <a:gd name="T39" fmla="*/ 20 h 73"/>
                <a:gd name="T40" fmla="*/ 44 w 57"/>
                <a:gd name="T41" fmla="*/ 21 h 73"/>
                <a:gd name="T42" fmla="*/ 39 w 57"/>
                <a:gd name="T43" fmla="*/ 11 h 73"/>
                <a:gd name="T44" fmla="*/ 27 w 57"/>
                <a:gd name="T45" fmla="*/ 9 h 73"/>
                <a:gd name="T46" fmla="*/ 14 w 57"/>
                <a:gd name="T47" fmla="*/ 12 h 73"/>
                <a:gd name="T48" fmla="*/ 11 w 57"/>
                <a:gd name="T49" fmla="*/ 20 h 73"/>
                <a:gd name="T50" fmla="*/ 14 w 57"/>
                <a:gd name="T51" fmla="*/ 26 h 73"/>
                <a:gd name="T52" fmla="*/ 28 w 57"/>
                <a:gd name="T53" fmla="*/ 30 h 73"/>
                <a:gd name="T54" fmla="*/ 44 w 57"/>
                <a:gd name="T55" fmla="*/ 34 h 73"/>
                <a:gd name="T56" fmla="*/ 53 w 57"/>
                <a:gd name="T57" fmla="*/ 41 h 73"/>
                <a:gd name="T58" fmla="*/ 56 w 57"/>
                <a:gd name="T59" fmla="*/ 51 h 73"/>
                <a:gd name="T60" fmla="*/ 54 w 57"/>
                <a:gd name="T61" fmla="*/ 62 h 73"/>
                <a:gd name="T62" fmla="*/ 45 w 57"/>
                <a:gd name="T63" fmla="*/ 70 h 73"/>
                <a:gd name="T64" fmla="*/ 31 w 57"/>
                <a:gd name="T65" fmla="*/ 73 h 73"/>
                <a:gd name="T66" fmla="*/ 15 w 57"/>
                <a:gd name="T67" fmla="*/ 71 h 73"/>
                <a:gd name="T68" fmla="*/ 5 w 57"/>
                <a:gd name="T69" fmla="*/ 63 h 73"/>
                <a:gd name="T70" fmla="*/ 0 w 57"/>
                <a:gd name="T71" fmla="*/ 5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73">
                  <a:moveTo>
                    <a:pt x="0" y="50"/>
                  </a:moveTo>
                  <a:cubicBezTo>
                    <a:pt x="9" y="49"/>
                    <a:pt x="9" y="49"/>
                    <a:pt x="9" y="49"/>
                  </a:cubicBezTo>
                  <a:cubicBezTo>
                    <a:pt x="10" y="53"/>
                    <a:pt x="11" y="56"/>
                    <a:pt x="12" y="58"/>
                  </a:cubicBezTo>
                  <a:cubicBezTo>
                    <a:pt x="14" y="60"/>
                    <a:pt x="17" y="62"/>
                    <a:pt x="20" y="63"/>
                  </a:cubicBezTo>
                  <a:cubicBezTo>
                    <a:pt x="23" y="64"/>
                    <a:pt x="27" y="65"/>
                    <a:pt x="31" y="65"/>
                  </a:cubicBezTo>
                  <a:cubicBezTo>
                    <a:pt x="34" y="64"/>
                    <a:pt x="37" y="64"/>
                    <a:pt x="40" y="63"/>
                  </a:cubicBezTo>
                  <a:cubicBezTo>
                    <a:pt x="43" y="61"/>
                    <a:pt x="45" y="60"/>
                    <a:pt x="46" y="58"/>
                  </a:cubicBezTo>
                  <a:cubicBezTo>
                    <a:pt x="47" y="56"/>
                    <a:pt x="48" y="54"/>
                    <a:pt x="48" y="52"/>
                  </a:cubicBezTo>
                  <a:cubicBezTo>
                    <a:pt x="47" y="50"/>
                    <a:pt x="47" y="48"/>
                    <a:pt x="45" y="46"/>
                  </a:cubicBezTo>
                  <a:cubicBezTo>
                    <a:pt x="44" y="45"/>
                    <a:pt x="42" y="43"/>
                    <a:pt x="39" y="42"/>
                  </a:cubicBezTo>
                  <a:cubicBezTo>
                    <a:pt x="37" y="42"/>
                    <a:pt x="33" y="41"/>
                    <a:pt x="26" y="39"/>
                  </a:cubicBezTo>
                  <a:cubicBezTo>
                    <a:pt x="20" y="38"/>
                    <a:pt x="15" y="37"/>
                    <a:pt x="12" y="36"/>
                  </a:cubicBezTo>
                  <a:cubicBezTo>
                    <a:pt x="9" y="34"/>
                    <a:pt x="6" y="32"/>
                    <a:pt x="5" y="29"/>
                  </a:cubicBezTo>
                  <a:cubicBezTo>
                    <a:pt x="3" y="27"/>
                    <a:pt x="2" y="24"/>
                    <a:pt x="2" y="21"/>
                  </a:cubicBezTo>
                  <a:cubicBezTo>
                    <a:pt x="2" y="17"/>
                    <a:pt x="3" y="14"/>
                    <a:pt x="4" y="11"/>
                  </a:cubicBezTo>
                  <a:cubicBezTo>
                    <a:pt x="6" y="8"/>
                    <a:pt x="9" y="5"/>
                    <a:pt x="13" y="3"/>
                  </a:cubicBezTo>
                  <a:cubicBezTo>
                    <a:pt x="17" y="1"/>
                    <a:pt x="21" y="1"/>
                    <a:pt x="26" y="0"/>
                  </a:cubicBezTo>
                  <a:cubicBezTo>
                    <a:pt x="31" y="0"/>
                    <a:pt x="36" y="1"/>
                    <a:pt x="40" y="2"/>
                  </a:cubicBezTo>
                  <a:cubicBezTo>
                    <a:pt x="44" y="4"/>
                    <a:pt x="47" y="6"/>
                    <a:pt x="49" y="9"/>
                  </a:cubicBezTo>
                  <a:cubicBezTo>
                    <a:pt x="52" y="12"/>
                    <a:pt x="53" y="16"/>
                    <a:pt x="53" y="20"/>
                  </a:cubicBezTo>
                  <a:cubicBezTo>
                    <a:pt x="44" y="21"/>
                    <a:pt x="44" y="21"/>
                    <a:pt x="44" y="21"/>
                  </a:cubicBezTo>
                  <a:cubicBezTo>
                    <a:pt x="44" y="17"/>
                    <a:pt x="42" y="14"/>
                    <a:pt x="39" y="11"/>
                  </a:cubicBezTo>
                  <a:cubicBezTo>
                    <a:pt x="36" y="9"/>
                    <a:pt x="32" y="8"/>
                    <a:pt x="27" y="9"/>
                  </a:cubicBezTo>
                  <a:cubicBezTo>
                    <a:pt x="21" y="9"/>
                    <a:pt x="17" y="10"/>
                    <a:pt x="14" y="12"/>
                  </a:cubicBezTo>
                  <a:cubicBezTo>
                    <a:pt x="12" y="14"/>
                    <a:pt x="11" y="17"/>
                    <a:pt x="11" y="20"/>
                  </a:cubicBezTo>
                  <a:cubicBezTo>
                    <a:pt x="11" y="22"/>
                    <a:pt x="12" y="24"/>
                    <a:pt x="14" y="26"/>
                  </a:cubicBezTo>
                  <a:cubicBezTo>
                    <a:pt x="16" y="27"/>
                    <a:pt x="20" y="29"/>
                    <a:pt x="28" y="30"/>
                  </a:cubicBezTo>
                  <a:cubicBezTo>
                    <a:pt x="36" y="32"/>
                    <a:pt x="41" y="33"/>
                    <a:pt x="44" y="34"/>
                  </a:cubicBezTo>
                  <a:cubicBezTo>
                    <a:pt x="48" y="36"/>
                    <a:pt x="51" y="38"/>
                    <a:pt x="53" y="41"/>
                  </a:cubicBezTo>
                  <a:cubicBezTo>
                    <a:pt x="55" y="44"/>
                    <a:pt x="56" y="47"/>
                    <a:pt x="56" y="51"/>
                  </a:cubicBezTo>
                  <a:cubicBezTo>
                    <a:pt x="57" y="55"/>
                    <a:pt x="56" y="58"/>
                    <a:pt x="54" y="62"/>
                  </a:cubicBezTo>
                  <a:cubicBezTo>
                    <a:pt x="52" y="65"/>
                    <a:pt x="49" y="68"/>
                    <a:pt x="45" y="70"/>
                  </a:cubicBezTo>
                  <a:cubicBezTo>
                    <a:pt x="41" y="72"/>
                    <a:pt x="36" y="73"/>
                    <a:pt x="31" y="73"/>
                  </a:cubicBezTo>
                  <a:cubicBezTo>
                    <a:pt x="25" y="73"/>
                    <a:pt x="20" y="73"/>
                    <a:pt x="15" y="71"/>
                  </a:cubicBezTo>
                  <a:cubicBezTo>
                    <a:pt x="11" y="69"/>
                    <a:pt x="7" y="67"/>
                    <a:pt x="5" y="63"/>
                  </a:cubicBezTo>
                  <a:cubicBezTo>
                    <a:pt x="2" y="59"/>
                    <a:pt x="1" y="55"/>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7" name="Freeform 54"/>
            <p:cNvSpPr>
              <a:spLocks/>
            </p:cNvSpPr>
            <p:nvPr/>
          </p:nvSpPr>
          <p:spPr bwMode="auto">
            <a:xfrm>
              <a:off x="2579267" y="1915017"/>
              <a:ext cx="15970" cy="135275"/>
            </a:xfrm>
            <a:custGeom>
              <a:avLst/>
              <a:gdLst>
                <a:gd name="T0" fmla="*/ 17 w 17"/>
                <a:gd name="T1" fmla="*/ 143 h 144"/>
                <a:gd name="T2" fmla="*/ 5 w 17"/>
                <a:gd name="T3" fmla="*/ 144 h 144"/>
                <a:gd name="T4" fmla="*/ 0 w 17"/>
                <a:gd name="T5" fmla="*/ 0 h 144"/>
                <a:gd name="T6" fmla="*/ 10 w 17"/>
                <a:gd name="T7" fmla="*/ 0 h 144"/>
                <a:gd name="T8" fmla="*/ 17 w 17"/>
                <a:gd name="T9" fmla="*/ 143 h 144"/>
              </a:gdLst>
              <a:ahLst/>
              <a:cxnLst>
                <a:cxn ang="0">
                  <a:pos x="T0" y="T1"/>
                </a:cxn>
                <a:cxn ang="0">
                  <a:pos x="T2" y="T3"/>
                </a:cxn>
                <a:cxn ang="0">
                  <a:pos x="T4" y="T5"/>
                </a:cxn>
                <a:cxn ang="0">
                  <a:pos x="T6" y="T7"/>
                </a:cxn>
                <a:cxn ang="0">
                  <a:pos x="T8" y="T9"/>
                </a:cxn>
              </a:cxnLst>
              <a:rect l="0" t="0" r="r" b="b"/>
              <a:pathLst>
                <a:path w="17" h="144">
                  <a:moveTo>
                    <a:pt x="17" y="143"/>
                  </a:moveTo>
                  <a:lnTo>
                    <a:pt x="5" y="144"/>
                  </a:lnTo>
                  <a:lnTo>
                    <a:pt x="0" y="0"/>
                  </a:lnTo>
                  <a:lnTo>
                    <a:pt x="10" y="0"/>
                  </a:lnTo>
                  <a:lnTo>
                    <a:pt x="17"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8" name="Freeform 55"/>
            <p:cNvSpPr>
              <a:spLocks/>
            </p:cNvSpPr>
            <p:nvPr/>
          </p:nvSpPr>
          <p:spPr bwMode="auto">
            <a:xfrm>
              <a:off x="2322808" y="1972320"/>
              <a:ext cx="125881" cy="24425"/>
            </a:xfrm>
            <a:custGeom>
              <a:avLst/>
              <a:gdLst>
                <a:gd name="T0" fmla="*/ 82 w 82"/>
                <a:gd name="T1" fmla="*/ 8 h 16"/>
                <a:gd name="T2" fmla="*/ 74 w 82"/>
                <a:gd name="T3" fmla="*/ 15 h 16"/>
                <a:gd name="T4" fmla="*/ 8 w 82"/>
                <a:gd name="T5" fmla="*/ 16 h 16"/>
                <a:gd name="T6" fmla="*/ 1 w 82"/>
                <a:gd name="T7" fmla="*/ 8 h 16"/>
                <a:gd name="T8" fmla="*/ 1 w 82"/>
                <a:gd name="T9" fmla="*/ 8 h 16"/>
                <a:gd name="T10" fmla="*/ 8 w 82"/>
                <a:gd name="T11" fmla="*/ 0 h 16"/>
                <a:gd name="T12" fmla="*/ 74 w 82"/>
                <a:gd name="T13" fmla="*/ 0 h 16"/>
                <a:gd name="T14" fmla="*/ 82 w 8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6">
                  <a:moveTo>
                    <a:pt x="82" y="8"/>
                  </a:moveTo>
                  <a:cubicBezTo>
                    <a:pt x="82" y="12"/>
                    <a:pt x="78" y="15"/>
                    <a:pt x="74" y="15"/>
                  </a:cubicBezTo>
                  <a:cubicBezTo>
                    <a:pt x="8" y="16"/>
                    <a:pt x="8" y="16"/>
                    <a:pt x="8" y="16"/>
                  </a:cubicBezTo>
                  <a:cubicBezTo>
                    <a:pt x="4" y="16"/>
                    <a:pt x="1" y="12"/>
                    <a:pt x="1" y="8"/>
                  </a:cubicBezTo>
                  <a:cubicBezTo>
                    <a:pt x="1" y="8"/>
                    <a:pt x="1" y="8"/>
                    <a:pt x="1" y="8"/>
                  </a:cubicBezTo>
                  <a:cubicBezTo>
                    <a:pt x="0" y="3"/>
                    <a:pt x="4" y="0"/>
                    <a:pt x="8" y="0"/>
                  </a:cubicBezTo>
                  <a:cubicBezTo>
                    <a:pt x="74" y="0"/>
                    <a:pt x="74" y="0"/>
                    <a:pt x="74" y="0"/>
                  </a:cubicBezTo>
                  <a:cubicBezTo>
                    <a:pt x="78" y="0"/>
                    <a:pt x="82" y="3"/>
                    <a:pt x="82" y="8"/>
                  </a:cubicBezTo>
                  <a:close/>
                </a:path>
              </a:pathLst>
            </a:custGeom>
            <a:solidFill>
              <a:srgbClr val="3A7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99" name="Freeform 56"/>
            <p:cNvSpPr>
              <a:spLocks/>
            </p:cNvSpPr>
            <p:nvPr/>
          </p:nvSpPr>
          <p:spPr bwMode="auto">
            <a:xfrm>
              <a:off x="2722996" y="1970442"/>
              <a:ext cx="124002" cy="24425"/>
            </a:xfrm>
            <a:custGeom>
              <a:avLst/>
              <a:gdLst>
                <a:gd name="T0" fmla="*/ 81 w 81"/>
                <a:gd name="T1" fmla="*/ 8 h 16"/>
                <a:gd name="T2" fmla="*/ 74 w 81"/>
                <a:gd name="T3" fmla="*/ 16 h 16"/>
                <a:gd name="T4" fmla="*/ 8 w 81"/>
                <a:gd name="T5" fmla="*/ 16 h 16"/>
                <a:gd name="T6" fmla="*/ 0 w 81"/>
                <a:gd name="T7" fmla="*/ 8 h 16"/>
                <a:gd name="T8" fmla="*/ 0 w 81"/>
                <a:gd name="T9" fmla="*/ 8 h 16"/>
                <a:gd name="T10" fmla="*/ 8 w 81"/>
                <a:gd name="T11" fmla="*/ 0 h 16"/>
                <a:gd name="T12" fmla="*/ 74 w 81"/>
                <a:gd name="T13" fmla="*/ 0 h 16"/>
                <a:gd name="T14" fmla="*/ 81 w 81"/>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81" y="8"/>
                  </a:moveTo>
                  <a:cubicBezTo>
                    <a:pt x="81" y="12"/>
                    <a:pt x="78" y="16"/>
                    <a:pt x="74" y="16"/>
                  </a:cubicBezTo>
                  <a:cubicBezTo>
                    <a:pt x="8" y="16"/>
                    <a:pt x="8" y="16"/>
                    <a:pt x="8" y="16"/>
                  </a:cubicBezTo>
                  <a:cubicBezTo>
                    <a:pt x="4" y="16"/>
                    <a:pt x="0" y="12"/>
                    <a:pt x="0" y="8"/>
                  </a:cubicBezTo>
                  <a:cubicBezTo>
                    <a:pt x="0" y="8"/>
                    <a:pt x="0" y="8"/>
                    <a:pt x="0" y="8"/>
                  </a:cubicBezTo>
                  <a:cubicBezTo>
                    <a:pt x="0" y="4"/>
                    <a:pt x="4" y="0"/>
                    <a:pt x="8" y="0"/>
                  </a:cubicBezTo>
                  <a:cubicBezTo>
                    <a:pt x="74" y="0"/>
                    <a:pt x="74" y="0"/>
                    <a:pt x="74" y="0"/>
                  </a:cubicBezTo>
                  <a:cubicBezTo>
                    <a:pt x="78" y="0"/>
                    <a:pt x="81" y="4"/>
                    <a:pt x="81" y="8"/>
                  </a:cubicBezTo>
                  <a:close/>
                </a:path>
              </a:pathLst>
            </a:custGeom>
            <a:solidFill>
              <a:srgbClr val="3A7D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0" name="Freeform 57"/>
            <p:cNvSpPr>
              <a:spLocks/>
            </p:cNvSpPr>
            <p:nvPr/>
          </p:nvSpPr>
          <p:spPr bwMode="auto">
            <a:xfrm>
              <a:off x="2261746" y="2194021"/>
              <a:ext cx="2819" cy="940"/>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1" y="1"/>
                  </a:cubicBezTo>
                  <a:cubicBezTo>
                    <a:pt x="1" y="1"/>
                    <a:pt x="1" y="0"/>
                    <a:pt x="0" y="0"/>
                  </a:cubicBezTo>
                  <a:lnTo>
                    <a:pt x="2"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2" name="Freeform 59"/>
            <p:cNvSpPr>
              <a:spLocks/>
            </p:cNvSpPr>
            <p:nvPr/>
          </p:nvSpPr>
          <p:spPr bwMode="auto">
            <a:xfrm>
              <a:off x="2279595" y="2213749"/>
              <a:ext cx="1879" cy="2819"/>
            </a:xfrm>
            <a:custGeom>
              <a:avLst/>
              <a:gdLst>
                <a:gd name="T0" fmla="*/ 0 w 1"/>
                <a:gd name="T1" fmla="*/ 0 h 2"/>
                <a:gd name="T2" fmla="*/ 0 w 1"/>
                <a:gd name="T3" fmla="*/ 1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0" y="1"/>
                  </a:cubicBezTo>
                  <a:cubicBezTo>
                    <a:pt x="0" y="1"/>
                    <a:pt x="1"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6" name="Group 5"/>
          <p:cNvGrpSpPr/>
          <p:nvPr/>
        </p:nvGrpSpPr>
        <p:grpSpPr>
          <a:xfrm>
            <a:off x="1036844" y="1651152"/>
            <a:ext cx="916629" cy="423440"/>
            <a:chOff x="1382459" y="2201536"/>
            <a:chExt cx="1222172" cy="564586"/>
          </a:xfrm>
        </p:grpSpPr>
        <p:sp>
          <p:nvSpPr>
            <p:cNvPr id="475" name="Freeform 32"/>
            <p:cNvSpPr>
              <a:spLocks/>
            </p:cNvSpPr>
            <p:nvPr/>
          </p:nvSpPr>
          <p:spPr bwMode="auto">
            <a:xfrm>
              <a:off x="1382459" y="2305811"/>
              <a:ext cx="1222172" cy="460311"/>
            </a:xfrm>
            <a:custGeom>
              <a:avLst/>
              <a:gdLst>
                <a:gd name="T0" fmla="*/ 789 w 795"/>
                <a:gd name="T1" fmla="*/ 149 h 299"/>
                <a:gd name="T2" fmla="*/ 773 w 795"/>
                <a:gd name="T3" fmla="*/ 142 h 299"/>
                <a:gd name="T4" fmla="*/ 635 w 795"/>
                <a:gd name="T5" fmla="*/ 143 h 299"/>
                <a:gd name="T6" fmla="*/ 632 w 795"/>
                <a:gd name="T7" fmla="*/ 141 h 299"/>
                <a:gd name="T8" fmla="*/ 630 w 795"/>
                <a:gd name="T9" fmla="*/ 138 h 299"/>
                <a:gd name="T10" fmla="*/ 630 w 795"/>
                <a:gd name="T11" fmla="*/ 135 h 299"/>
                <a:gd name="T12" fmla="*/ 632 w 795"/>
                <a:gd name="T13" fmla="*/ 132 h 299"/>
                <a:gd name="T14" fmla="*/ 635 w 795"/>
                <a:gd name="T15" fmla="*/ 131 h 299"/>
                <a:gd name="T16" fmla="*/ 716 w 795"/>
                <a:gd name="T17" fmla="*/ 130 h 299"/>
                <a:gd name="T18" fmla="*/ 732 w 795"/>
                <a:gd name="T19" fmla="*/ 124 h 299"/>
                <a:gd name="T20" fmla="*/ 738 w 795"/>
                <a:gd name="T21" fmla="*/ 108 h 299"/>
                <a:gd name="T22" fmla="*/ 732 w 795"/>
                <a:gd name="T23" fmla="*/ 93 h 299"/>
                <a:gd name="T24" fmla="*/ 716 w 795"/>
                <a:gd name="T25" fmla="*/ 86 h 299"/>
                <a:gd name="T26" fmla="*/ 553 w 795"/>
                <a:gd name="T27" fmla="*/ 87 h 299"/>
                <a:gd name="T28" fmla="*/ 547 w 795"/>
                <a:gd name="T29" fmla="*/ 83 h 299"/>
                <a:gd name="T30" fmla="*/ 548 w 795"/>
                <a:gd name="T31" fmla="*/ 76 h 299"/>
                <a:gd name="T32" fmla="*/ 583 w 795"/>
                <a:gd name="T33" fmla="*/ 45 h 299"/>
                <a:gd name="T34" fmla="*/ 593 w 795"/>
                <a:gd name="T35" fmla="*/ 27 h 299"/>
                <a:gd name="T36" fmla="*/ 586 w 795"/>
                <a:gd name="T37" fmla="*/ 8 h 299"/>
                <a:gd name="T38" fmla="*/ 569 w 795"/>
                <a:gd name="T39" fmla="*/ 0 h 299"/>
                <a:gd name="T40" fmla="*/ 550 w 795"/>
                <a:gd name="T41" fmla="*/ 7 h 299"/>
                <a:gd name="T42" fmla="*/ 484 w 795"/>
                <a:gd name="T43" fmla="*/ 65 h 299"/>
                <a:gd name="T44" fmla="*/ 464 w 795"/>
                <a:gd name="T45" fmla="*/ 92 h 299"/>
                <a:gd name="T46" fmla="*/ 457 w 795"/>
                <a:gd name="T47" fmla="*/ 124 h 299"/>
                <a:gd name="T48" fmla="*/ 457 w 795"/>
                <a:gd name="T49" fmla="*/ 117 h 299"/>
                <a:gd name="T50" fmla="*/ 410 w 795"/>
                <a:gd name="T51" fmla="*/ 117 h 299"/>
                <a:gd name="T52" fmla="*/ 410 w 795"/>
                <a:gd name="T53" fmla="*/ 271 h 299"/>
                <a:gd name="T54" fmla="*/ 409 w 795"/>
                <a:gd name="T55" fmla="*/ 117 h 299"/>
                <a:gd name="T56" fmla="*/ 0 w 795"/>
                <a:gd name="T57" fmla="*/ 117 h 299"/>
                <a:gd name="T58" fmla="*/ 0 w 795"/>
                <a:gd name="T59" fmla="*/ 276 h 299"/>
                <a:gd name="T60" fmla="*/ 411 w 795"/>
                <a:gd name="T61" fmla="*/ 277 h 299"/>
                <a:gd name="T62" fmla="*/ 411 w 795"/>
                <a:gd name="T63" fmla="*/ 277 h 299"/>
                <a:gd name="T64" fmla="*/ 457 w 795"/>
                <a:gd name="T65" fmla="*/ 277 h 299"/>
                <a:gd name="T66" fmla="*/ 464 w 795"/>
                <a:gd name="T67" fmla="*/ 292 h 299"/>
                <a:gd name="T68" fmla="*/ 479 w 795"/>
                <a:gd name="T69" fmla="*/ 299 h 299"/>
                <a:gd name="T70" fmla="*/ 705 w 795"/>
                <a:gd name="T71" fmla="*/ 298 h 299"/>
                <a:gd name="T72" fmla="*/ 720 w 795"/>
                <a:gd name="T73" fmla="*/ 292 h 299"/>
                <a:gd name="T74" fmla="*/ 727 w 795"/>
                <a:gd name="T75" fmla="*/ 276 h 299"/>
                <a:gd name="T76" fmla="*/ 720 w 795"/>
                <a:gd name="T77" fmla="*/ 261 h 299"/>
                <a:gd name="T78" fmla="*/ 705 w 795"/>
                <a:gd name="T79" fmla="*/ 254 h 299"/>
                <a:gd name="T80" fmla="*/ 635 w 795"/>
                <a:gd name="T81" fmla="*/ 254 h 299"/>
                <a:gd name="T82" fmla="*/ 632 w 795"/>
                <a:gd name="T83" fmla="*/ 253 h 299"/>
                <a:gd name="T84" fmla="*/ 630 w 795"/>
                <a:gd name="T85" fmla="*/ 250 h 299"/>
                <a:gd name="T86" fmla="*/ 630 w 795"/>
                <a:gd name="T87" fmla="*/ 247 h 299"/>
                <a:gd name="T88" fmla="*/ 632 w 795"/>
                <a:gd name="T89" fmla="*/ 244 h 299"/>
                <a:gd name="T90" fmla="*/ 635 w 795"/>
                <a:gd name="T91" fmla="*/ 242 h 299"/>
                <a:gd name="T92" fmla="*/ 750 w 795"/>
                <a:gd name="T93" fmla="*/ 242 h 299"/>
                <a:gd name="T94" fmla="*/ 766 w 795"/>
                <a:gd name="T95" fmla="*/ 236 h 299"/>
                <a:gd name="T96" fmla="*/ 772 w 795"/>
                <a:gd name="T97" fmla="*/ 220 h 299"/>
                <a:gd name="T98" fmla="*/ 766 w 795"/>
                <a:gd name="T99" fmla="*/ 205 h 299"/>
                <a:gd name="T100" fmla="*/ 750 w 795"/>
                <a:gd name="T101" fmla="*/ 198 h 299"/>
                <a:gd name="T102" fmla="*/ 635 w 795"/>
                <a:gd name="T103" fmla="*/ 198 h 299"/>
                <a:gd name="T104" fmla="*/ 632 w 795"/>
                <a:gd name="T105" fmla="*/ 197 h 299"/>
                <a:gd name="T106" fmla="*/ 630 w 795"/>
                <a:gd name="T107" fmla="*/ 194 h 299"/>
                <a:gd name="T108" fmla="*/ 630 w 795"/>
                <a:gd name="T109" fmla="*/ 191 h 299"/>
                <a:gd name="T110" fmla="*/ 632 w 795"/>
                <a:gd name="T111" fmla="*/ 188 h 299"/>
                <a:gd name="T112" fmla="*/ 635 w 795"/>
                <a:gd name="T113" fmla="*/ 187 h 299"/>
                <a:gd name="T114" fmla="*/ 773 w 795"/>
                <a:gd name="T115" fmla="*/ 186 h 299"/>
                <a:gd name="T116" fmla="*/ 789 w 795"/>
                <a:gd name="T117" fmla="*/ 180 h 299"/>
                <a:gd name="T118" fmla="*/ 795 w 795"/>
                <a:gd name="T119" fmla="*/ 164 h 299"/>
                <a:gd name="T120" fmla="*/ 789 w 795"/>
                <a:gd name="T121" fmla="*/ 14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5" h="299">
                  <a:moveTo>
                    <a:pt x="789" y="149"/>
                  </a:moveTo>
                  <a:cubicBezTo>
                    <a:pt x="784" y="144"/>
                    <a:pt x="779" y="142"/>
                    <a:pt x="773" y="142"/>
                  </a:cubicBezTo>
                  <a:cubicBezTo>
                    <a:pt x="635" y="143"/>
                    <a:pt x="635" y="143"/>
                    <a:pt x="635" y="143"/>
                  </a:cubicBezTo>
                  <a:cubicBezTo>
                    <a:pt x="634" y="143"/>
                    <a:pt x="632" y="142"/>
                    <a:pt x="632" y="141"/>
                  </a:cubicBezTo>
                  <a:cubicBezTo>
                    <a:pt x="631" y="140"/>
                    <a:pt x="630" y="139"/>
                    <a:pt x="630" y="138"/>
                  </a:cubicBezTo>
                  <a:cubicBezTo>
                    <a:pt x="630" y="135"/>
                    <a:pt x="630" y="135"/>
                    <a:pt x="630" y="135"/>
                  </a:cubicBezTo>
                  <a:cubicBezTo>
                    <a:pt x="630" y="134"/>
                    <a:pt x="631" y="133"/>
                    <a:pt x="632" y="132"/>
                  </a:cubicBezTo>
                  <a:cubicBezTo>
                    <a:pt x="632" y="131"/>
                    <a:pt x="634" y="131"/>
                    <a:pt x="635" y="131"/>
                  </a:cubicBezTo>
                  <a:cubicBezTo>
                    <a:pt x="716" y="130"/>
                    <a:pt x="716" y="130"/>
                    <a:pt x="716" y="130"/>
                  </a:cubicBezTo>
                  <a:cubicBezTo>
                    <a:pt x="722" y="130"/>
                    <a:pt x="728" y="128"/>
                    <a:pt x="732" y="124"/>
                  </a:cubicBezTo>
                  <a:cubicBezTo>
                    <a:pt x="736" y="120"/>
                    <a:pt x="738" y="114"/>
                    <a:pt x="738" y="108"/>
                  </a:cubicBezTo>
                  <a:cubicBezTo>
                    <a:pt x="738" y="103"/>
                    <a:pt x="736" y="97"/>
                    <a:pt x="732" y="93"/>
                  </a:cubicBezTo>
                  <a:cubicBezTo>
                    <a:pt x="728" y="89"/>
                    <a:pt x="722" y="86"/>
                    <a:pt x="716" y="86"/>
                  </a:cubicBezTo>
                  <a:cubicBezTo>
                    <a:pt x="553" y="87"/>
                    <a:pt x="553" y="87"/>
                    <a:pt x="553" y="87"/>
                  </a:cubicBezTo>
                  <a:cubicBezTo>
                    <a:pt x="550" y="87"/>
                    <a:pt x="548" y="86"/>
                    <a:pt x="547" y="83"/>
                  </a:cubicBezTo>
                  <a:cubicBezTo>
                    <a:pt x="546" y="80"/>
                    <a:pt x="546" y="78"/>
                    <a:pt x="548" y="76"/>
                  </a:cubicBezTo>
                  <a:cubicBezTo>
                    <a:pt x="583" y="45"/>
                    <a:pt x="583" y="45"/>
                    <a:pt x="583" y="45"/>
                  </a:cubicBezTo>
                  <a:cubicBezTo>
                    <a:pt x="589" y="41"/>
                    <a:pt x="592" y="34"/>
                    <a:pt x="593" y="27"/>
                  </a:cubicBezTo>
                  <a:cubicBezTo>
                    <a:pt x="593" y="20"/>
                    <a:pt x="591" y="14"/>
                    <a:pt x="586" y="8"/>
                  </a:cubicBezTo>
                  <a:cubicBezTo>
                    <a:pt x="582" y="4"/>
                    <a:pt x="576" y="1"/>
                    <a:pt x="569" y="0"/>
                  </a:cubicBezTo>
                  <a:cubicBezTo>
                    <a:pt x="562" y="0"/>
                    <a:pt x="555" y="2"/>
                    <a:pt x="550" y="7"/>
                  </a:cubicBezTo>
                  <a:cubicBezTo>
                    <a:pt x="484" y="65"/>
                    <a:pt x="484" y="65"/>
                    <a:pt x="484" y="65"/>
                  </a:cubicBezTo>
                  <a:cubicBezTo>
                    <a:pt x="476" y="72"/>
                    <a:pt x="469" y="81"/>
                    <a:pt x="464" y="92"/>
                  </a:cubicBezTo>
                  <a:cubicBezTo>
                    <a:pt x="459" y="103"/>
                    <a:pt x="457" y="113"/>
                    <a:pt x="457" y="124"/>
                  </a:cubicBezTo>
                  <a:cubicBezTo>
                    <a:pt x="457" y="117"/>
                    <a:pt x="457" y="117"/>
                    <a:pt x="457" y="117"/>
                  </a:cubicBezTo>
                  <a:cubicBezTo>
                    <a:pt x="410" y="117"/>
                    <a:pt x="410" y="117"/>
                    <a:pt x="410" y="117"/>
                  </a:cubicBezTo>
                  <a:cubicBezTo>
                    <a:pt x="410" y="271"/>
                    <a:pt x="410" y="271"/>
                    <a:pt x="410" y="271"/>
                  </a:cubicBezTo>
                  <a:cubicBezTo>
                    <a:pt x="409" y="117"/>
                    <a:pt x="409" y="117"/>
                    <a:pt x="409" y="117"/>
                  </a:cubicBezTo>
                  <a:cubicBezTo>
                    <a:pt x="0" y="117"/>
                    <a:pt x="0" y="117"/>
                    <a:pt x="0" y="117"/>
                  </a:cubicBezTo>
                  <a:cubicBezTo>
                    <a:pt x="0" y="276"/>
                    <a:pt x="0" y="276"/>
                    <a:pt x="0" y="276"/>
                  </a:cubicBezTo>
                  <a:cubicBezTo>
                    <a:pt x="411" y="277"/>
                    <a:pt x="411" y="277"/>
                    <a:pt x="411" y="277"/>
                  </a:cubicBezTo>
                  <a:cubicBezTo>
                    <a:pt x="411" y="277"/>
                    <a:pt x="411" y="277"/>
                    <a:pt x="411" y="277"/>
                  </a:cubicBezTo>
                  <a:cubicBezTo>
                    <a:pt x="457" y="277"/>
                    <a:pt x="457" y="277"/>
                    <a:pt x="457" y="277"/>
                  </a:cubicBezTo>
                  <a:cubicBezTo>
                    <a:pt x="457" y="282"/>
                    <a:pt x="460" y="288"/>
                    <a:pt x="464" y="292"/>
                  </a:cubicBezTo>
                  <a:cubicBezTo>
                    <a:pt x="468" y="297"/>
                    <a:pt x="474" y="299"/>
                    <a:pt x="479" y="299"/>
                  </a:cubicBezTo>
                  <a:cubicBezTo>
                    <a:pt x="705" y="298"/>
                    <a:pt x="705" y="298"/>
                    <a:pt x="705" y="298"/>
                  </a:cubicBezTo>
                  <a:cubicBezTo>
                    <a:pt x="711" y="298"/>
                    <a:pt x="716" y="296"/>
                    <a:pt x="720" y="292"/>
                  </a:cubicBezTo>
                  <a:cubicBezTo>
                    <a:pt x="725" y="287"/>
                    <a:pt x="727" y="282"/>
                    <a:pt x="727" y="276"/>
                  </a:cubicBezTo>
                  <a:cubicBezTo>
                    <a:pt x="727" y="270"/>
                    <a:pt x="725" y="265"/>
                    <a:pt x="720" y="261"/>
                  </a:cubicBezTo>
                  <a:cubicBezTo>
                    <a:pt x="716" y="256"/>
                    <a:pt x="710" y="254"/>
                    <a:pt x="705" y="254"/>
                  </a:cubicBezTo>
                  <a:cubicBezTo>
                    <a:pt x="635" y="254"/>
                    <a:pt x="635" y="254"/>
                    <a:pt x="635" y="254"/>
                  </a:cubicBezTo>
                  <a:cubicBezTo>
                    <a:pt x="634" y="254"/>
                    <a:pt x="633" y="254"/>
                    <a:pt x="632" y="253"/>
                  </a:cubicBezTo>
                  <a:cubicBezTo>
                    <a:pt x="631" y="252"/>
                    <a:pt x="630" y="251"/>
                    <a:pt x="630" y="250"/>
                  </a:cubicBezTo>
                  <a:cubicBezTo>
                    <a:pt x="630" y="247"/>
                    <a:pt x="630" y="247"/>
                    <a:pt x="630" y="247"/>
                  </a:cubicBezTo>
                  <a:cubicBezTo>
                    <a:pt x="630" y="246"/>
                    <a:pt x="631" y="245"/>
                    <a:pt x="632" y="244"/>
                  </a:cubicBezTo>
                  <a:cubicBezTo>
                    <a:pt x="633" y="243"/>
                    <a:pt x="634" y="242"/>
                    <a:pt x="635" y="242"/>
                  </a:cubicBezTo>
                  <a:cubicBezTo>
                    <a:pt x="750" y="242"/>
                    <a:pt x="750" y="242"/>
                    <a:pt x="750" y="242"/>
                  </a:cubicBezTo>
                  <a:cubicBezTo>
                    <a:pt x="756" y="242"/>
                    <a:pt x="762" y="240"/>
                    <a:pt x="766" y="236"/>
                  </a:cubicBezTo>
                  <a:cubicBezTo>
                    <a:pt x="770" y="231"/>
                    <a:pt x="772" y="226"/>
                    <a:pt x="772" y="220"/>
                  </a:cubicBezTo>
                  <a:cubicBezTo>
                    <a:pt x="772" y="214"/>
                    <a:pt x="770" y="209"/>
                    <a:pt x="766" y="205"/>
                  </a:cubicBezTo>
                  <a:cubicBezTo>
                    <a:pt x="762" y="200"/>
                    <a:pt x="756" y="198"/>
                    <a:pt x="750" y="198"/>
                  </a:cubicBezTo>
                  <a:cubicBezTo>
                    <a:pt x="635" y="198"/>
                    <a:pt x="635" y="198"/>
                    <a:pt x="635" y="198"/>
                  </a:cubicBezTo>
                  <a:cubicBezTo>
                    <a:pt x="634" y="198"/>
                    <a:pt x="633" y="198"/>
                    <a:pt x="632" y="197"/>
                  </a:cubicBezTo>
                  <a:cubicBezTo>
                    <a:pt x="631" y="196"/>
                    <a:pt x="630" y="195"/>
                    <a:pt x="630" y="194"/>
                  </a:cubicBezTo>
                  <a:cubicBezTo>
                    <a:pt x="630" y="191"/>
                    <a:pt x="630" y="191"/>
                    <a:pt x="630" y="191"/>
                  </a:cubicBezTo>
                  <a:cubicBezTo>
                    <a:pt x="630" y="190"/>
                    <a:pt x="631" y="189"/>
                    <a:pt x="632" y="188"/>
                  </a:cubicBezTo>
                  <a:cubicBezTo>
                    <a:pt x="632" y="187"/>
                    <a:pt x="634" y="187"/>
                    <a:pt x="635" y="187"/>
                  </a:cubicBezTo>
                  <a:cubicBezTo>
                    <a:pt x="773" y="186"/>
                    <a:pt x="773" y="186"/>
                    <a:pt x="773" y="186"/>
                  </a:cubicBezTo>
                  <a:cubicBezTo>
                    <a:pt x="779" y="186"/>
                    <a:pt x="785" y="184"/>
                    <a:pt x="789" y="180"/>
                  </a:cubicBezTo>
                  <a:cubicBezTo>
                    <a:pt x="793" y="175"/>
                    <a:pt x="795" y="170"/>
                    <a:pt x="795" y="164"/>
                  </a:cubicBezTo>
                  <a:cubicBezTo>
                    <a:pt x="795" y="158"/>
                    <a:pt x="793" y="153"/>
                    <a:pt x="789" y="149"/>
                  </a:cubicBezTo>
                  <a:close/>
                </a:path>
              </a:pathLst>
            </a:custGeom>
            <a:solidFill>
              <a:schemeClr val="accent1">
                <a:lumMod val="50000"/>
                <a:alpha val="6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77" name="Freeform 34"/>
            <p:cNvSpPr>
              <a:spLocks/>
            </p:cNvSpPr>
            <p:nvPr/>
          </p:nvSpPr>
          <p:spPr bwMode="auto">
            <a:xfrm>
              <a:off x="1382459" y="2382843"/>
              <a:ext cx="623768" cy="246125"/>
            </a:xfrm>
            <a:custGeom>
              <a:avLst/>
              <a:gdLst>
                <a:gd name="T0" fmla="*/ 664 w 664"/>
                <a:gd name="T1" fmla="*/ 262 h 262"/>
                <a:gd name="T2" fmla="*/ 663 w 664"/>
                <a:gd name="T3" fmla="*/ 0 h 262"/>
                <a:gd name="T4" fmla="*/ 0 w 664"/>
                <a:gd name="T5" fmla="*/ 0 h 262"/>
                <a:gd name="T6" fmla="*/ 0 w 664"/>
                <a:gd name="T7" fmla="*/ 261 h 262"/>
                <a:gd name="T8" fmla="*/ 664 w 664"/>
                <a:gd name="T9" fmla="*/ 262 h 262"/>
              </a:gdLst>
              <a:ahLst/>
              <a:cxnLst>
                <a:cxn ang="0">
                  <a:pos x="T0" y="T1"/>
                </a:cxn>
                <a:cxn ang="0">
                  <a:pos x="T2" y="T3"/>
                </a:cxn>
                <a:cxn ang="0">
                  <a:pos x="T4" y="T5"/>
                </a:cxn>
                <a:cxn ang="0">
                  <a:pos x="T6" y="T7"/>
                </a:cxn>
                <a:cxn ang="0">
                  <a:pos x="T8" y="T9"/>
                </a:cxn>
              </a:cxnLst>
              <a:rect l="0" t="0" r="r" b="b"/>
              <a:pathLst>
                <a:path w="664" h="262">
                  <a:moveTo>
                    <a:pt x="664" y="262"/>
                  </a:moveTo>
                  <a:lnTo>
                    <a:pt x="663" y="0"/>
                  </a:lnTo>
                  <a:lnTo>
                    <a:pt x="0" y="0"/>
                  </a:lnTo>
                  <a:lnTo>
                    <a:pt x="0" y="261"/>
                  </a:lnTo>
                  <a:lnTo>
                    <a:pt x="664" y="262"/>
                  </a:lnTo>
                  <a:close/>
                </a:path>
              </a:pathLst>
            </a:custGeom>
            <a:solidFill>
              <a:srgbClr val="59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78" name="Freeform 35"/>
            <p:cNvSpPr>
              <a:spLocks/>
            </p:cNvSpPr>
            <p:nvPr/>
          </p:nvSpPr>
          <p:spPr bwMode="auto">
            <a:xfrm>
              <a:off x="1382459" y="2380024"/>
              <a:ext cx="99577" cy="248004"/>
            </a:xfrm>
            <a:custGeom>
              <a:avLst/>
              <a:gdLst>
                <a:gd name="T0" fmla="*/ 106 w 106"/>
                <a:gd name="T1" fmla="*/ 262 h 264"/>
                <a:gd name="T2" fmla="*/ 106 w 106"/>
                <a:gd name="T3" fmla="*/ 0 h 264"/>
                <a:gd name="T4" fmla="*/ 0 w 106"/>
                <a:gd name="T5" fmla="*/ 3 h 264"/>
                <a:gd name="T6" fmla="*/ 0 w 106"/>
                <a:gd name="T7" fmla="*/ 264 h 264"/>
                <a:gd name="T8" fmla="*/ 106 w 106"/>
                <a:gd name="T9" fmla="*/ 262 h 264"/>
              </a:gdLst>
              <a:ahLst/>
              <a:cxnLst>
                <a:cxn ang="0">
                  <a:pos x="T0" y="T1"/>
                </a:cxn>
                <a:cxn ang="0">
                  <a:pos x="T2" y="T3"/>
                </a:cxn>
                <a:cxn ang="0">
                  <a:pos x="T4" y="T5"/>
                </a:cxn>
                <a:cxn ang="0">
                  <a:pos x="T6" y="T7"/>
                </a:cxn>
                <a:cxn ang="0">
                  <a:pos x="T8" y="T9"/>
                </a:cxn>
              </a:cxnLst>
              <a:rect l="0" t="0" r="r" b="b"/>
              <a:pathLst>
                <a:path w="106" h="264">
                  <a:moveTo>
                    <a:pt x="106" y="262"/>
                  </a:moveTo>
                  <a:lnTo>
                    <a:pt x="106" y="0"/>
                  </a:lnTo>
                  <a:lnTo>
                    <a:pt x="0" y="3"/>
                  </a:lnTo>
                  <a:lnTo>
                    <a:pt x="0" y="264"/>
                  </a:lnTo>
                  <a:lnTo>
                    <a:pt x="106" y="262"/>
                  </a:lnTo>
                  <a:close/>
                </a:path>
              </a:pathLst>
            </a:custGeom>
            <a:solidFill>
              <a:srgbClr val="26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1" name="Freeform 58"/>
            <p:cNvSpPr>
              <a:spLocks/>
            </p:cNvSpPr>
            <p:nvPr/>
          </p:nvSpPr>
          <p:spPr bwMode="auto">
            <a:xfrm>
              <a:off x="2081380" y="2201536"/>
              <a:ext cx="519494" cy="460311"/>
            </a:xfrm>
            <a:custGeom>
              <a:avLst/>
              <a:gdLst>
                <a:gd name="T0" fmla="*/ 263 w 338"/>
                <a:gd name="T1" fmla="*/ 292 h 299"/>
                <a:gd name="T2" fmla="*/ 270 w 338"/>
                <a:gd name="T3" fmla="*/ 277 h 299"/>
                <a:gd name="T4" fmla="*/ 263 w 338"/>
                <a:gd name="T5" fmla="*/ 261 h 299"/>
                <a:gd name="T6" fmla="*/ 248 w 338"/>
                <a:gd name="T7" fmla="*/ 255 h 299"/>
                <a:gd name="T8" fmla="*/ 178 w 338"/>
                <a:gd name="T9" fmla="*/ 255 h 299"/>
                <a:gd name="T10" fmla="*/ 175 w 338"/>
                <a:gd name="T11" fmla="*/ 254 h 299"/>
                <a:gd name="T12" fmla="*/ 173 w 338"/>
                <a:gd name="T13" fmla="*/ 251 h 299"/>
                <a:gd name="T14" fmla="*/ 173 w 338"/>
                <a:gd name="T15" fmla="*/ 247 h 299"/>
                <a:gd name="T16" fmla="*/ 175 w 338"/>
                <a:gd name="T17" fmla="*/ 244 h 299"/>
                <a:gd name="T18" fmla="*/ 178 w 338"/>
                <a:gd name="T19" fmla="*/ 243 h 299"/>
                <a:gd name="T20" fmla="*/ 293 w 338"/>
                <a:gd name="T21" fmla="*/ 243 h 299"/>
                <a:gd name="T22" fmla="*/ 309 w 338"/>
                <a:gd name="T23" fmla="*/ 236 h 299"/>
                <a:gd name="T24" fmla="*/ 315 w 338"/>
                <a:gd name="T25" fmla="*/ 221 h 299"/>
                <a:gd name="T26" fmla="*/ 309 w 338"/>
                <a:gd name="T27" fmla="*/ 205 h 299"/>
                <a:gd name="T28" fmla="*/ 293 w 338"/>
                <a:gd name="T29" fmla="*/ 199 h 299"/>
                <a:gd name="T30" fmla="*/ 178 w 338"/>
                <a:gd name="T31" fmla="*/ 199 h 299"/>
                <a:gd name="T32" fmla="*/ 175 w 338"/>
                <a:gd name="T33" fmla="*/ 198 h 299"/>
                <a:gd name="T34" fmla="*/ 173 w 338"/>
                <a:gd name="T35" fmla="*/ 195 h 299"/>
                <a:gd name="T36" fmla="*/ 173 w 338"/>
                <a:gd name="T37" fmla="*/ 192 h 299"/>
                <a:gd name="T38" fmla="*/ 174 w 338"/>
                <a:gd name="T39" fmla="*/ 188 h 299"/>
                <a:gd name="T40" fmla="*/ 178 w 338"/>
                <a:gd name="T41" fmla="*/ 187 h 299"/>
                <a:gd name="T42" fmla="*/ 316 w 338"/>
                <a:gd name="T43" fmla="*/ 187 h 299"/>
                <a:gd name="T44" fmla="*/ 332 w 338"/>
                <a:gd name="T45" fmla="*/ 180 h 299"/>
                <a:gd name="T46" fmla="*/ 338 w 338"/>
                <a:gd name="T47" fmla="*/ 165 h 299"/>
                <a:gd name="T48" fmla="*/ 332 w 338"/>
                <a:gd name="T49" fmla="*/ 149 h 299"/>
                <a:gd name="T50" fmla="*/ 316 w 338"/>
                <a:gd name="T51" fmla="*/ 143 h 299"/>
                <a:gd name="T52" fmla="*/ 178 w 338"/>
                <a:gd name="T53" fmla="*/ 143 h 299"/>
                <a:gd name="T54" fmla="*/ 174 w 338"/>
                <a:gd name="T55" fmla="*/ 142 h 299"/>
                <a:gd name="T56" fmla="*/ 173 w 338"/>
                <a:gd name="T57" fmla="*/ 139 h 299"/>
                <a:gd name="T58" fmla="*/ 173 w 338"/>
                <a:gd name="T59" fmla="*/ 136 h 299"/>
                <a:gd name="T60" fmla="*/ 174 w 338"/>
                <a:gd name="T61" fmla="*/ 133 h 299"/>
                <a:gd name="T62" fmla="*/ 178 w 338"/>
                <a:gd name="T63" fmla="*/ 131 h 299"/>
                <a:gd name="T64" fmla="*/ 259 w 338"/>
                <a:gd name="T65" fmla="*/ 131 h 299"/>
                <a:gd name="T66" fmla="*/ 275 w 338"/>
                <a:gd name="T67" fmla="*/ 125 h 299"/>
                <a:gd name="T68" fmla="*/ 281 w 338"/>
                <a:gd name="T69" fmla="*/ 109 h 299"/>
                <a:gd name="T70" fmla="*/ 275 w 338"/>
                <a:gd name="T71" fmla="*/ 93 h 299"/>
                <a:gd name="T72" fmla="*/ 259 w 338"/>
                <a:gd name="T73" fmla="*/ 87 h 299"/>
                <a:gd name="T74" fmla="*/ 96 w 338"/>
                <a:gd name="T75" fmla="*/ 88 h 299"/>
                <a:gd name="T76" fmla="*/ 90 w 338"/>
                <a:gd name="T77" fmla="*/ 84 h 299"/>
                <a:gd name="T78" fmla="*/ 91 w 338"/>
                <a:gd name="T79" fmla="*/ 76 h 299"/>
                <a:gd name="T80" fmla="*/ 126 w 338"/>
                <a:gd name="T81" fmla="*/ 46 h 299"/>
                <a:gd name="T82" fmla="*/ 135 w 338"/>
                <a:gd name="T83" fmla="*/ 27 h 299"/>
                <a:gd name="T84" fmla="*/ 129 w 338"/>
                <a:gd name="T85" fmla="*/ 9 h 299"/>
                <a:gd name="T86" fmla="*/ 112 w 338"/>
                <a:gd name="T87" fmla="*/ 1 h 299"/>
                <a:gd name="T88" fmla="*/ 93 w 338"/>
                <a:gd name="T89" fmla="*/ 7 h 299"/>
                <a:gd name="T90" fmla="*/ 27 w 338"/>
                <a:gd name="T91" fmla="*/ 65 h 299"/>
                <a:gd name="T92" fmla="*/ 7 w 338"/>
                <a:gd name="T93" fmla="*/ 93 h 299"/>
                <a:gd name="T94" fmla="*/ 0 w 338"/>
                <a:gd name="T95" fmla="*/ 126 h 299"/>
                <a:gd name="T96" fmla="*/ 0 w 338"/>
                <a:gd name="T97" fmla="*/ 277 h 299"/>
                <a:gd name="T98" fmla="*/ 7 w 338"/>
                <a:gd name="T99" fmla="*/ 293 h 299"/>
                <a:gd name="T100" fmla="*/ 22 w 338"/>
                <a:gd name="T101" fmla="*/ 299 h 299"/>
                <a:gd name="T102" fmla="*/ 248 w 338"/>
                <a:gd name="T103" fmla="*/ 299 h 299"/>
                <a:gd name="T104" fmla="*/ 263 w 338"/>
                <a:gd name="T105" fmla="*/ 29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99">
                  <a:moveTo>
                    <a:pt x="263" y="292"/>
                  </a:moveTo>
                  <a:cubicBezTo>
                    <a:pt x="268" y="288"/>
                    <a:pt x="270" y="282"/>
                    <a:pt x="270" y="277"/>
                  </a:cubicBezTo>
                  <a:cubicBezTo>
                    <a:pt x="270" y="271"/>
                    <a:pt x="268" y="265"/>
                    <a:pt x="263" y="261"/>
                  </a:cubicBezTo>
                  <a:cubicBezTo>
                    <a:pt x="259" y="257"/>
                    <a:pt x="253" y="255"/>
                    <a:pt x="248" y="255"/>
                  </a:cubicBezTo>
                  <a:cubicBezTo>
                    <a:pt x="178" y="255"/>
                    <a:pt x="178" y="255"/>
                    <a:pt x="178" y="255"/>
                  </a:cubicBezTo>
                  <a:cubicBezTo>
                    <a:pt x="177" y="255"/>
                    <a:pt x="176" y="254"/>
                    <a:pt x="175" y="254"/>
                  </a:cubicBezTo>
                  <a:cubicBezTo>
                    <a:pt x="174" y="253"/>
                    <a:pt x="173" y="252"/>
                    <a:pt x="173" y="251"/>
                  </a:cubicBezTo>
                  <a:cubicBezTo>
                    <a:pt x="173" y="247"/>
                    <a:pt x="173" y="247"/>
                    <a:pt x="173" y="247"/>
                  </a:cubicBezTo>
                  <a:cubicBezTo>
                    <a:pt x="173" y="246"/>
                    <a:pt x="174" y="245"/>
                    <a:pt x="175" y="244"/>
                  </a:cubicBezTo>
                  <a:cubicBezTo>
                    <a:pt x="176" y="243"/>
                    <a:pt x="177" y="243"/>
                    <a:pt x="178" y="243"/>
                  </a:cubicBezTo>
                  <a:cubicBezTo>
                    <a:pt x="293" y="243"/>
                    <a:pt x="293" y="243"/>
                    <a:pt x="293" y="243"/>
                  </a:cubicBezTo>
                  <a:cubicBezTo>
                    <a:pt x="299" y="243"/>
                    <a:pt x="305" y="241"/>
                    <a:pt x="309" y="236"/>
                  </a:cubicBezTo>
                  <a:cubicBezTo>
                    <a:pt x="313" y="232"/>
                    <a:pt x="315" y="226"/>
                    <a:pt x="315" y="221"/>
                  </a:cubicBezTo>
                  <a:cubicBezTo>
                    <a:pt x="315" y="215"/>
                    <a:pt x="313" y="209"/>
                    <a:pt x="309" y="205"/>
                  </a:cubicBezTo>
                  <a:cubicBezTo>
                    <a:pt x="305" y="201"/>
                    <a:pt x="299" y="199"/>
                    <a:pt x="293" y="199"/>
                  </a:cubicBezTo>
                  <a:cubicBezTo>
                    <a:pt x="178" y="199"/>
                    <a:pt x="178" y="199"/>
                    <a:pt x="178" y="199"/>
                  </a:cubicBezTo>
                  <a:cubicBezTo>
                    <a:pt x="177" y="199"/>
                    <a:pt x="175" y="199"/>
                    <a:pt x="175" y="198"/>
                  </a:cubicBezTo>
                  <a:cubicBezTo>
                    <a:pt x="174" y="197"/>
                    <a:pt x="173" y="196"/>
                    <a:pt x="173" y="195"/>
                  </a:cubicBezTo>
                  <a:cubicBezTo>
                    <a:pt x="173" y="192"/>
                    <a:pt x="173" y="192"/>
                    <a:pt x="173" y="192"/>
                  </a:cubicBezTo>
                  <a:cubicBezTo>
                    <a:pt x="173" y="190"/>
                    <a:pt x="174" y="189"/>
                    <a:pt x="174" y="188"/>
                  </a:cubicBezTo>
                  <a:cubicBezTo>
                    <a:pt x="175" y="188"/>
                    <a:pt x="177" y="187"/>
                    <a:pt x="178" y="187"/>
                  </a:cubicBezTo>
                  <a:cubicBezTo>
                    <a:pt x="316" y="187"/>
                    <a:pt x="316" y="187"/>
                    <a:pt x="316" y="187"/>
                  </a:cubicBezTo>
                  <a:cubicBezTo>
                    <a:pt x="322" y="187"/>
                    <a:pt x="327" y="185"/>
                    <a:pt x="332" y="180"/>
                  </a:cubicBezTo>
                  <a:cubicBezTo>
                    <a:pt x="336" y="176"/>
                    <a:pt x="338" y="170"/>
                    <a:pt x="338" y="165"/>
                  </a:cubicBezTo>
                  <a:cubicBezTo>
                    <a:pt x="338" y="159"/>
                    <a:pt x="336" y="153"/>
                    <a:pt x="332" y="149"/>
                  </a:cubicBezTo>
                  <a:cubicBezTo>
                    <a:pt x="327" y="145"/>
                    <a:pt x="322" y="143"/>
                    <a:pt x="316" y="143"/>
                  </a:cubicBezTo>
                  <a:cubicBezTo>
                    <a:pt x="178" y="143"/>
                    <a:pt x="178" y="143"/>
                    <a:pt x="178" y="143"/>
                  </a:cubicBezTo>
                  <a:cubicBezTo>
                    <a:pt x="176" y="143"/>
                    <a:pt x="175" y="143"/>
                    <a:pt x="174" y="142"/>
                  </a:cubicBezTo>
                  <a:cubicBezTo>
                    <a:pt x="174" y="141"/>
                    <a:pt x="173" y="140"/>
                    <a:pt x="173" y="139"/>
                  </a:cubicBezTo>
                  <a:cubicBezTo>
                    <a:pt x="173" y="136"/>
                    <a:pt x="173" y="136"/>
                    <a:pt x="173" y="136"/>
                  </a:cubicBezTo>
                  <a:cubicBezTo>
                    <a:pt x="173" y="134"/>
                    <a:pt x="174" y="133"/>
                    <a:pt x="174" y="133"/>
                  </a:cubicBezTo>
                  <a:cubicBezTo>
                    <a:pt x="175" y="132"/>
                    <a:pt x="176" y="131"/>
                    <a:pt x="178" y="131"/>
                  </a:cubicBezTo>
                  <a:cubicBezTo>
                    <a:pt x="259" y="131"/>
                    <a:pt x="259" y="131"/>
                    <a:pt x="259" y="131"/>
                  </a:cubicBezTo>
                  <a:cubicBezTo>
                    <a:pt x="265" y="131"/>
                    <a:pt x="270" y="129"/>
                    <a:pt x="275" y="125"/>
                  </a:cubicBezTo>
                  <a:cubicBezTo>
                    <a:pt x="279" y="120"/>
                    <a:pt x="281" y="115"/>
                    <a:pt x="281" y="109"/>
                  </a:cubicBezTo>
                  <a:cubicBezTo>
                    <a:pt x="281" y="103"/>
                    <a:pt x="279" y="98"/>
                    <a:pt x="275" y="93"/>
                  </a:cubicBezTo>
                  <a:cubicBezTo>
                    <a:pt x="270" y="89"/>
                    <a:pt x="265" y="87"/>
                    <a:pt x="259" y="87"/>
                  </a:cubicBezTo>
                  <a:cubicBezTo>
                    <a:pt x="96" y="88"/>
                    <a:pt x="96" y="88"/>
                    <a:pt x="96" y="88"/>
                  </a:cubicBezTo>
                  <a:cubicBezTo>
                    <a:pt x="93" y="88"/>
                    <a:pt x="91" y="86"/>
                    <a:pt x="90" y="84"/>
                  </a:cubicBezTo>
                  <a:cubicBezTo>
                    <a:pt x="89" y="81"/>
                    <a:pt x="89" y="78"/>
                    <a:pt x="91" y="76"/>
                  </a:cubicBezTo>
                  <a:cubicBezTo>
                    <a:pt x="126" y="46"/>
                    <a:pt x="126" y="46"/>
                    <a:pt x="126" y="46"/>
                  </a:cubicBezTo>
                  <a:cubicBezTo>
                    <a:pt x="131" y="41"/>
                    <a:pt x="135" y="35"/>
                    <a:pt x="135" y="27"/>
                  </a:cubicBezTo>
                  <a:cubicBezTo>
                    <a:pt x="136" y="21"/>
                    <a:pt x="133" y="14"/>
                    <a:pt x="129" y="9"/>
                  </a:cubicBezTo>
                  <a:cubicBezTo>
                    <a:pt x="125" y="4"/>
                    <a:pt x="119" y="1"/>
                    <a:pt x="112" y="1"/>
                  </a:cubicBezTo>
                  <a:cubicBezTo>
                    <a:pt x="105" y="0"/>
                    <a:pt x="98" y="3"/>
                    <a:pt x="93" y="7"/>
                  </a:cubicBezTo>
                  <a:cubicBezTo>
                    <a:pt x="27" y="65"/>
                    <a:pt x="27" y="65"/>
                    <a:pt x="27" y="65"/>
                  </a:cubicBezTo>
                  <a:cubicBezTo>
                    <a:pt x="19" y="73"/>
                    <a:pt x="12" y="82"/>
                    <a:pt x="7" y="93"/>
                  </a:cubicBezTo>
                  <a:cubicBezTo>
                    <a:pt x="2" y="104"/>
                    <a:pt x="0" y="115"/>
                    <a:pt x="0" y="126"/>
                  </a:cubicBezTo>
                  <a:cubicBezTo>
                    <a:pt x="0" y="277"/>
                    <a:pt x="0" y="277"/>
                    <a:pt x="0" y="277"/>
                  </a:cubicBezTo>
                  <a:cubicBezTo>
                    <a:pt x="0" y="283"/>
                    <a:pt x="2" y="289"/>
                    <a:pt x="7" y="293"/>
                  </a:cubicBezTo>
                  <a:cubicBezTo>
                    <a:pt x="11" y="297"/>
                    <a:pt x="17" y="299"/>
                    <a:pt x="22" y="299"/>
                  </a:cubicBezTo>
                  <a:cubicBezTo>
                    <a:pt x="248" y="299"/>
                    <a:pt x="248" y="299"/>
                    <a:pt x="248" y="299"/>
                  </a:cubicBezTo>
                  <a:cubicBezTo>
                    <a:pt x="253" y="299"/>
                    <a:pt x="259" y="297"/>
                    <a:pt x="263" y="2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03" name="Freeform 60"/>
            <p:cNvSpPr>
              <a:spLocks/>
            </p:cNvSpPr>
            <p:nvPr/>
          </p:nvSpPr>
          <p:spPr bwMode="auto">
            <a:xfrm>
              <a:off x="2009045" y="2382843"/>
              <a:ext cx="72335" cy="246125"/>
            </a:xfrm>
            <a:custGeom>
              <a:avLst/>
              <a:gdLst>
                <a:gd name="T0" fmla="*/ 0 w 77"/>
                <a:gd name="T1" fmla="*/ 262 h 262"/>
                <a:gd name="T2" fmla="*/ 0 w 77"/>
                <a:gd name="T3" fmla="*/ 0 h 262"/>
                <a:gd name="T4" fmla="*/ 77 w 77"/>
                <a:gd name="T5" fmla="*/ 0 h 262"/>
                <a:gd name="T6" fmla="*/ 77 w 77"/>
                <a:gd name="T7" fmla="*/ 261 h 262"/>
                <a:gd name="T8" fmla="*/ 0 w 77"/>
                <a:gd name="T9" fmla="*/ 262 h 262"/>
              </a:gdLst>
              <a:ahLst/>
              <a:cxnLst>
                <a:cxn ang="0">
                  <a:pos x="T0" y="T1"/>
                </a:cxn>
                <a:cxn ang="0">
                  <a:pos x="T2" y="T3"/>
                </a:cxn>
                <a:cxn ang="0">
                  <a:pos x="T4" y="T5"/>
                </a:cxn>
                <a:cxn ang="0">
                  <a:pos x="T6" y="T7"/>
                </a:cxn>
                <a:cxn ang="0">
                  <a:pos x="T8" y="T9"/>
                </a:cxn>
              </a:cxnLst>
              <a:rect l="0" t="0" r="r" b="b"/>
              <a:pathLst>
                <a:path w="77" h="262">
                  <a:moveTo>
                    <a:pt x="0" y="262"/>
                  </a:moveTo>
                  <a:lnTo>
                    <a:pt x="0" y="0"/>
                  </a:lnTo>
                  <a:lnTo>
                    <a:pt x="77" y="0"/>
                  </a:lnTo>
                  <a:lnTo>
                    <a:pt x="77" y="261"/>
                  </a:lnTo>
                  <a:lnTo>
                    <a:pt x="0" y="2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024" name="Rectangle 64"/>
          <p:cNvSpPr>
            <a:spLocks noChangeArrowheads="1"/>
          </p:cNvSpPr>
          <p:nvPr/>
        </p:nvSpPr>
        <p:spPr bwMode="auto">
          <a:xfrm>
            <a:off x="2803952" y="1246043"/>
            <a:ext cx="1762506" cy="952242"/>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9" name="Group 8"/>
          <p:cNvGrpSpPr/>
          <p:nvPr/>
        </p:nvGrpSpPr>
        <p:grpSpPr>
          <a:xfrm>
            <a:off x="2877889" y="1306840"/>
            <a:ext cx="836540" cy="834891"/>
            <a:chOff x="3837185" y="1742453"/>
            <a:chExt cx="1115386" cy="1113188"/>
          </a:xfrm>
        </p:grpSpPr>
        <p:sp>
          <p:nvSpPr>
            <p:cNvPr id="1025" name="Freeform 65"/>
            <p:cNvSpPr>
              <a:spLocks/>
            </p:cNvSpPr>
            <p:nvPr/>
          </p:nvSpPr>
          <p:spPr bwMode="auto">
            <a:xfrm>
              <a:off x="3837185" y="1847080"/>
              <a:ext cx="1070319" cy="1008561"/>
            </a:xfrm>
            <a:custGeom>
              <a:avLst/>
              <a:gdLst>
                <a:gd name="T0" fmla="*/ 695 w 697"/>
                <a:gd name="T1" fmla="*/ 426 h 653"/>
                <a:gd name="T2" fmla="*/ 651 w 697"/>
                <a:gd name="T3" fmla="*/ 223 h 653"/>
                <a:gd name="T4" fmla="*/ 651 w 697"/>
                <a:gd name="T5" fmla="*/ 223 h 653"/>
                <a:gd name="T6" fmla="*/ 610 w 697"/>
                <a:gd name="T7" fmla="*/ 35 h 653"/>
                <a:gd name="T8" fmla="*/ 577 w 697"/>
                <a:gd name="T9" fmla="*/ 3 h 653"/>
                <a:gd name="T10" fmla="*/ 531 w 697"/>
                <a:gd name="T11" fmla="*/ 13 h 653"/>
                <a:gd name="T12" fmla="*/ 515 w 697"/>
                <a:gd name="T13" fmla="*/ 55 h 653"/>
                <a:gd name="T14" fmla="*/ 515 w 697"/>
                <a:gd name="T15" fmla="*/ 59 h 653"/>
                <a:gd name="T16" fmla="*/ 261 w 697"/>
                <a:gd name="T17" fmla="*/ 216 h 653"/>
                <a:gd name="T18" fmla="*/ 238 w 697"/>
                <a:gd name="T19" fmla="*/ 221 h 653"/>
                <a:gd name="T20" fmla="*/ 204 w 697"/>
                <a:gd name="T21" fmla="*/ 201 h 653"/>
                <a:gd name="T22" fmla="*/ 70 w 697"/>
                <a:gd name="T23" fmla="*/ 230 h 653"/>
                <a:gd name="T24" fmla="*/ 30 w 697"/>
                <a:gd name="T25" fmla="*/ 277 h 653"/>
                <a:gd name="T26" fmla="*/ 29 w 697"/>
                <a:gd name="T27" fmla="*/ 277 h 653"/>
                <a:gd name="T28" fmla="*/ 16 w 697"/>
                <a:gd name="T29" fmla="*/ 283 h 653"/>
                <a:gd name="T30" fmla="*/ 16 w 697"/>
                <a:gd name="T31" fmla="*/ 283 h 653"/>
                <a:gd name="T32" fmla="*/ 16 w 697"/>
                <a:gd name="T33" fmla="*/ 283 h 653"/>
                <a:gd name="T34" fmla="*/ 13 w 697"/>
                <a:gd name="T35" fmla="*/ 286 h 653"/>
                <a:gd name="T36" fmla="*/ 8 w 697"/>
                <a:gd name="T37" fmla="*/ 289 h 653"/>
                <a:gd name="T38" fmla="*/ 9 w 697"/>
                <a:gd name="T39" fmla="*/ 290 h 653"/>
                <a:gd name="T40" fmla="*/ 2 w 697"/>
                <a:gd name="T41" fmla="*/ 316 h 653"/>
                <a:gd name="T42" fmla="*/ 21 w 697"/>
                <a:gd name="T43" fmla="*/ 404 h 653"/>
                <a:gd name="T44" fmla="*/ 38 w 697"/>
                <a:gd name="T45" fmla="*/ 426 h 653"/>
                <a:gd name="T46" fmla="*/ 38 w 697"/>
                <a:gd name="T47" fmla="*/ 426 h 653"/>
                <a:gd name="T48" fmla="*/ 40 w 697"/>
                <a:gd name="T49" fmla="*/ 427 h 653"/>
                <a:gd name="T50" fmla="*/ 61 w 697"/>
                <a:gd name="T51" fmla="*/ 429 h 653"/>
                <a:gd name="T52" fmla="*/ 63 w 697"/>
                <a:gd name="T53" fmla="*/ 435 h 653"/>
                <a:gd name="T54" fmla="*/ 117 w 697"/>
                <a:gd name="T55" fmla="*/ 451 h 653"/>
                <a:gd name="T56" fmla="*/ 121 w 697"/>
                <a:gd name="T57" fmla="*/ 450 h 653"/>
                <a:gd name="T58" fmla="*/ 122 w 697"/>
                <a:gd name="T59" fmla="*/ 452 h 653"/>
                <a:gd name="T60" fmla="*/ 154 w 697"/>
                <a:gd name="T61" fmla="*/ 601 h 653"/>
                <a:gd name="T62" fmla="*/ 187 w 697"/>
                <a:gd name="T63" fmla="*/ 650 h 653"/>
                <a:gd name="T64" fmla="*/ 247 w 697"/>
                <a:gd name="T65" fmla="*/ 637 h 653"/>
                <a:gd name="T66" fmla="*/ 238 w 697"/>
                <a:gd name="T67" fmla="*/ 585 h 653"/>
                <a:gd name="T68" fmla="*/ 223 w 697"/>
                <a:gd name="T69" fmla="*/ 481 h 653"/>
                <a:gd name="T70" fmla="*/ 222 w 697"/>
                <a:gd name="T71" fmla="*/ 428 h 653"/>
                <a:gd name="T72" fmla="*/ 252 w 697"/>
                <a:gd name="T73" fmla="*/ 422 h 653"/>
                <a:gd name="T74" fmla="*/ 276 w 697"/>
                <a:gd name="T75" fmla="*/ 393 h 653"/>
                <a:gd name="T76" fmla="*/ 298 w 697"/>
                <a:gd name="T77" fmla="*/ 388 h 653"/>
                <a:gd name="T78" fmla="*/ 595 w 697"/>
                <a:gd name="T79" fmla="*/ 427 h 653"/>
                <a:gd name="T80" fmla="*/ 600 w 697"/>
                <a:gd name="T81" fmla="*/ 447 h 653"/>
                <a:gd name="T82" fmla="*/ 626 w 697"/>
                <a:gd name="T83" fmla="*/ 462 h 653"/>
                <a:gd name="T84" fmla="*/ 629 w 697"/>
                <a:gd name="T85" fmla="*/ 461 h 653"/>
                <a:gd name="T86" fmla="*/ 674 w 697"/>
                <a:gd name="T87" fmla="*/ 451 h 653"/>
                <a:gd name="T88" fmla="*/ 677 w 697"/>
                <a:gd name="T89" fmla="*/ 451 h 653"/>
                <a:gd name="T90" fmla="*/ 695 w 697"/>
                <a:gd name="T91" fmla="*/ 4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7" h="653">
                  <a:moveTo>
                    <a:pt x="695" y="426"/>
                  </a:moveTo>
                  <a:cubicBezTo>
                    <a:pt x="651" y="223"/>
                    <a:pt x="651" y="223"/>
                    <a:pt x="651" y="223"/>
                  </a:cubicBezTo>
                  <a:cubicBezTo>
                    <a:pt x="651" y="223"/>
                    <a:pt x="651" y="223"/>
                    <a:pt x="651" y="223"/>
                  </a:cubicBezTo>
                  <a:cubicBezTo>
                    <a:pt x="610" y="35"/>
                    <a:pt x="610" y="35"/>
                    <a:pt x="610" y="35"/>
                  </a:cubicBezTo>
                  <a:cubicBezTo>
                    <a:pt x="606" y="14"/>
                    <a:pt x="591" y="0"/>
                    <a:pt x="577" y="3"/>
                  </a:cubicBezTo>
                  <a:cubicBezTo>
                    <a:pt x="531" y="13"/>
                    <a:pt x="531" y="13"/>
                    <a:pt x="531" y="13"/>
                  </a:cubicBezTo>
                  <a:cubicBezTo>
                    <a:pt x="518" y="16"/>
                    <a:pt x="510" y="35"/>
                    <a:pt x="515" y="55"/>
                  </a:cubicBezTo>
                  <a:cubicBezTo>
                    <a:pt x="515" y="59"/>
                    <a:pt x="515" y="59"/>
                    <a:pt x="515" y="59"/>
                  </a:cubicBezTo>
                  <a:cubicBezTo>
                    <a:pt x="261" y="216"/>
                    <a:pt x="261" y="216"/>
                    <a:pt x="261" y="216"/>
                  </a:cubicBezTo>
                  <a:cubicBezTo>
                    <a:pt x="238" y="221"/>
                    <a:pt x="238" y="221"/>
                    <a:pt x="238" y="221"/>
                  </a:cubicBezTo>
                  <a:cubicBezTo>
                    <a:pt x="232" y="206"/>
                    <a:pt x="223" y="197"/>
                    <a:pt x="204" y="201"/>
                  </a:cubicBezTo>
                  <a:cubicBezTo>
                    <a:pt x="70" y="230"/>
                    <a:pt x="70" y="230"/>
                    <a:pt x="70" y="230"/>
                  </a:cubicBezTo>
                  <a:cubicBezTo>
                    <a:pt x="46" y="235"/>
                    <a:pt x="30" y="255"/>
                    <a:pt x="30" y="277"/>
                  </a:cubicBezTo>
                  <a:cubicBezTo>
                    <a:pt x="29" y="277"/>
                    <a:pt x="29" y="277"/>
                    <a:pt x="29" y="277"/>
                  </a:cubicBezTo>
                  <a:cubicBezTo>
                    <a:pt x="24" y="278"/>
                    <a:pt x="20" y="280"/>
                    <a:pt x="16" y="283"/>
                  </a:cubicBezTo>
                  <a:cubicBezTo>
                    <a:pt x="16" y="283"/>
                    <a:pt x="16" y="283"/>
                    <a:pt x="16" y="283"/>
                  </a:cubicBezTo>
                  <a:cubicBezTo>
                    <a:pt x="16" y="283"/>
                    <a:pt x="16" y="283"/>
                    <a:pt x="16" y="283"/>
                  </a:cubicBezTo>
                  <a:cubicBezTo>
                    <a:pt x="15" y="284"/>
                    <a:pt x="14" y="285"/>
                    <a:pt x="13" y="286"/>
                  </a:cubicBezTo>
                  <a:cubicBezTo>
                    <a:pt x="8" y="289"/>
                    <a:pt x="8" y="289"/>
                    <a:pt x="8" y="289"/>
                  </a:cubicBezTo>
                  <a:cubicBezTo>
                    <a:pt x="9" y="290"/>
                    <a:pt x="9" y="290"/>
                    <a:pt x="9" y="290"/>
                  </a:cubicBezTo>
                  <a:cubicBezTo>
                    <a:pt x="3" y="297"/>
                    <a:pt x="0" y="307"/>
                    <a:pt x="2" y="316"/>
                  </a:cubicBezTo>
                  <a:cubicBezTo>
                    <a:pt x="21" y="404"/>
                    <a:pt x="21" y="404"/>
                    <a:pt x="21" y="404"/>
                  </a:cubicBezTo>
                  <a:cubicBezTo>
                    <a:pt x="23" y="414"/>
                    <a:pt x="30" y="422"/>
                    <a:pt x="38" y="426"/>
                  </a:cubicBezTo>
                  <a:cubicBezTo>
                    <a:pt x="38" y="426"/>
                    <a:pt x="38" y="426"/>
                    <a:pt x="38" y="426"/>
                  </a:cubicBezTo>
                  <a:cubicBezTo>
                    <a:pt x="40" y="427"/>
                    <a:pt x="40" y="427"/>
                    <a:pt x="40" y="427"/>
                  </a:cubicBezTo>
                  <a:cubicBezTo>
                    <a:pt x="47" y="430"/>
                    <a:pt x="54" y="431"/>
                    <a:pt x="61" y="429"/>
                  </a:cubicBezTo>
                  <a:cubicBezTo>
                    <a:pt x="63" y="435"/>
                    <a:pt x="63" y="435"/>
                    <a:pt x="63" y="435"/>
                  </a:cubicBezTo>
                  <a:cubicBezTo>
                    <a:pt x="66" y="450"/>
                    <a:pt x="90" y="457"/>
                    <a:pt x="117" y="451"/>
                  </a:cubicBezTo>
                  <a:cubicBezTo>
                    <a:pt x="121" y="450"/>
                    <a:pt x="121" y="450"/>
                    <a:pt x="121" y="450"/>
                  </a:cubicBezTo>
                  <a:cubicBezTo>
                    <a:pt x="121" y="451"/>
                    <a:pt x="121" y="451"/>
                    <a:pt x="122" y="452"/>
                  </a:cubicBezTo>
                  <a:cubicBezTo>
                    <a:pt x="154" y="601"/>
                    <a:pt x="154" y="601"/>
                    <a:pt x="154" y="601"/>
                  </a:cubicBezTo>
                  <a:cubicBezTo>
                    <a:pt x="160" y="631"/>
                    <a:pt x="175" y="653"/>
                    <a:pt x="187" y="650"/>
                  </a:cubicBezTo>
                  <a:cubicBezTo>
                    <a:pt x="247" y="637"/>
                    <a:pt x="247" y="637"/>
                    <a:pt x="247" y="637"/>
                  </a:cubicBezTo>
                  <a:cubicBezTo>
                    <a:pt x="254" y="636"/>
                    <a:pt x="247" y="611"/>
                    <a:pt x="238" y="585"/>
                  </a:cubicBezTo>
                  <a:cubicBezTo>
                    <a:pt x="229" y="556"/>
                    <a:pt x="223" y="510"/>
                    <a:pt x="223" y="481"/>
                  </a:cubicBezTo>
                  <a:cubicBezTo>
                    <a:pt x="224" y="464"/>
                    <a:pt x="224" y="443"/>
                    <a:pt x="222" y="428"/>
                  </a:cubicBezTo>
                  <a:cubicBezTo>
                    <a:pt x="252" y="422"/>
                    <a:pt x="252" y="422"/>
                    <a:pt x="252" y="422"/>
                  </a:cubicBezTo>
                  <a:cubicBezTo>
                    <a:pt x="276" y="417"/>
                    <a:pt x="278" y="406"/>
                    <a:pt x="276" y="393"/>
                  </a:cubicBezTo>
                  <a:cubicBezTo>
                    <a:pt x="298" y="388"/>
                    <a:pt x="298" y="388"/>
                    <a:pt x="298" y="388"/>
                  </a:cubicBezTo>
                  <a:cubicBezTo>
                    <a:pt x="595" y="427"/>
                    <a:pt x="595" y="427"/>
                    <a:pt x="595" y="427"/>
                  </a:cubicBezTo>
                  <a:cubicBezTo>
                    <a:pt x="600" y="447"/>
                    <a:pt x="600" y="447"/>
                    <a:pt x="600" y="447"/>
                  </a:cubicBezTo>
                  <a:cubicBezTo>
                    <a:pt x="602" y="457"/>
                    <a:pt x="613" y="463"/>
                    <a:pt x="626" y="462"/>
                  </a:cubicBezTo>
                  <a:cubicBezTo>
                    <a:pt x="627" y="462"/>
                    <a:pt x="628" y="462"/>
                    <a:pt x="629" y="461"/>
                  </a:cubicBezTo>
                  <a:cubicBezTo>
                    <a:pt x="674" y="451"/>
                    <a:pt x="674" y="451"/>
                    <a:pt x="674" y="451"/>
                  </a:cubicBezTo>
                  <a:cubicBezTo>
                    <a:pt x="675" y="451"/>
                    <a:pt x="676" y="451"/>
                    <a:pt x="677" y="451"/>
                  </a:cubicBezTo>
                  <a:cubicBezTo>
                    <a:pt x="689" y="447"/>
                    <a:pt x="697" y="436"/>
                    <a:pt x="695" y="426"/>
                  </a:cubicBezTo>
                  <a:close/>
                </a:path>
              </a:pathLst>
            </a:custGeom>
            <a:solidFill>
              <a:schemeClr val="accent2">
                <a:lumMod val="50000"/>
                <a:alpha val="6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26" name="Freeform 66"/>
            <p:cNvSpPr>
              <a:spLocks/>
            </p:cNvSpPr>
            <p:nvPr/>
          </p:nvSpPr>
          <p:spPr bwMode="auto">
            <a:xfrm>
              <a:off x="4109459" y="1817859"/>
              <a:ext cx="752040" cy="583458"/>
            </a:xfrm>
            <a:custGeom>
              <a:avLst/>
              <a:gdLst>
                <a:gd name="T0" fmla="*/ 486 w 490"/>
                <a:gd name="T1" fmla="*/ 334 h 378"/>
                <a:gd name="T2" fmla="*/ 457 w 490"/>
                <a:gd name="T3" fmla="*/ 378 h 378"/>
                <a:gd name="T4" fmla="*/ 150 w 490"/>
                <a:gd name="T5" fmla="*/ 339 h 378"/>
                <a:gd name="T6" fmla="*/ 70 w 490"/>
                <a:gd name="T7" fmla="*/ 356 h 378"/>
                <a:gd name="T8" fmla="*/ 26 w 490"/>
                <a:gd name="T9" fmla="*/ 327 h 378"/>
                <a:gd name="T10" fmla="*/ 4 w 490"/>
                <a:gd name="T11" fmla="*/ 229 h 378"/>
                <a:gd name="T12" fmla="*/ 33 w 490"/>
                <a:gd name="T13" fmla="*/ 184 h 378"/>
                <a:gd name="T14" fmla="*/ 113 w 490"/>
                <a:gd name="T15" fmla="*/ 167 h 378"/>
                <a:gd name="T16" fmla="*/ 376 w 490"/>
                <a:gd name="T17" fmla="*/ 4 h 378"/>
                <a:gd name="T18" fmla="*/ 421 w 490"/>
                <a:gd name="T19" fmla="*/ 33 h 378"/>
                <a:gd name="T20" fmla="*/ 486 w 490"/>
                <a:gd name="T21" fmla="*/ 33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0" h="378">
                  <a:moveTo>
                    <a:pt x="486" y="334"/>
                  </a:moveTo>
                  <a:cubicBezTo>
                    <a:pt x="490" y="354"/>
                    <a:pt x="477" y="374"/>
                    <a:pt x="457" y="378"/>
                  </a:cubicBezTo>
                  <a:cubicBezTo>
                    <a:pt x="150" y="339"/>
                    <a:pt x="150" y="339"/>
                    <a:pt x="150" y="339"/>
                  </a:cubicBezTo>
                  <a:cubicBezTo>
                    <a:pt x="70" y="356"/>
                    <a:pt x="70" y="356"/>
                    <a:pt x="70" y="356"/>
                  </a:cubicBezTo>
                  <a:cubicBezTo>
                    <a:pt x="50" y="361"/>
                    <a:pt x="30" y="348"/>
                    <a:pt x="26" y="327"/>
                  </a:cubicBezTo>
                  <a:cubicBezTo>
                    <a:pt x="4" y="229"/>
                    <a:pt x="4" y="229"/>
                    <a:pt x="4" y="229"/>
                  </a:cubicBezTo>
                  <a:cubicBezTo>
                    <a:pt x="0" y="209"/>
                    <a:pt x="13" y="189"/>
                    <a:pt x="33" y="184"/>
                  </a:cubicBezTo>
                  <a:cubicBezTo>
                    <a:pt x="113" y="167"/>
                    <a:pt x="113" y="167"/>
                    <a:pt x="113" y="167"/>
                  </a:cubicBezTo>
                  <a:cubicBezTo>
                    <a:pt x="376" y="4"/>
                    <a:pt x="376" y="4"/>
                    <a:pt x="376" y="4"/>
                  </a:cubicBezTo>
                  <a:cubicBezTo>
                    <a:pt x="396" y="0"/>
                    <a:pt x="416" y="13"/>
                    <a:pt x="421" y="33"/>
                  </a:cubicBezTo>
                  <a:lnTo>
                    <a:pt x="486" y="334"/>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27" name="Freeform 67"/>
            <p:cNvSpPr>
              <a:spLocks/>
            </p:cNvSpPr>
            <p:nvPr/>
          </p:nvSpPr>
          <p:spPr bwMode="auto">
            <a:xfrm>
              <a:off x="4122604" y="1883840"/>
              <a:ext cx="691952" cy="401539"/>
            </a:xfrm>
            <a:custGeom>
              <a:avLst/>
              <a:gdLst>
                <a:gd name="T0" fmla="*/ 421 w 450"/>
                <a:gd name="T1" fmla="*/ 33 h 260"/>
                <a:gd name="T2" fmla="*/ 376 w 450"/>
                <a:gd name="T3" fmla="*/ 4 h 260"/>
                <a:gd name="T4" fmla="*/ 113 w 450"/>
                <a:gd name="T5" fmla="*/ 167 h 260"/>
                <a:gd name="T6" fmla="*/ 33 w 450"/>
                <a:gd name="T7" fmla="*/ 184 h 260"/>
                <a:gd name="T8" fmla="*/ 5 w 450"/>
                <a:gd name="T9" fmla="*/ 229 h 260"/>
                <a:gd name="T10" fmla="*/ 11 w 450"/>
                <a:gd name="T11" fmla="*/ 260 h 260"/>
                <a:gd name="T12" fmla="*/ 450 w 450"/>
                <a:gd name="T13" fmla="*/ 165 h 260"/>
                <a:gd name="T14" fmla="*/ 421 w 450"/>
                <a:gd name="T15" fmla="*/ 33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260">
                  <a:moveTo>
                    <a:pt x="421" y="33"/>
                  </a:moveTo>
                  <a:cubicBezTo>
                    <a:pt x="417" y="13"/>
                    <a:pt x="396" y="0"/>
                    <a:pt x="376" y="4"/>
                  </a:cubicBezTo>
                  <a:cubicBezTo>
                    <a:pt x="113" y="167"/>
                    <a:pt x="113" y="167"/>
                    <a:pt x="113" y="167"/>
                  </a:cubicBezTo>
                  <a:cubicBezTo>
                    <a:pt x="33" y="184"/>
                    <a:pt x="33" y="184"/>
                    <a:pt x="33" y="184"/>
                  </a:cubicBezTo>
                  <a:cubicBezTo>
                    <a:pt x="13" y="189"/>
                    <a:pt x="0" y="209"/>
                    <a:pt x="5" y="229"/>
                  </a:cubicBezTo>
                  <a:cubicBezTo>
                    <a:pt x="11" y="260"/>
                    <a:pt x="11" y="260"/>
                    <a:pt x="11" y="260"/>
                  </a:cubicBezTo>
                  <a:cubicBezTo>
                    <a:pt x="450" y="165"/>
                    <a:pt x="450" y="165"/>
                    <a:pt x="450" y="165"/>
                  </a:cubicBezTo>
                  <a:lnTo>
                    <a:pt x="421" y="3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28" name="Freeform 68"/>
            <p:cNvSpPr>
              <a:spLocks/>
            </p:cNvSpPr>
            <p:nvPr/>
          </p:nvSpPr>
          <p:spPr bwMode="auto">
            <a:xfrm>
              <a:off x="3878496" y="2132681"/>
              <a:ext cx="267580" cy="278061"/>
            </a:xfrm>
            <a:custGeom>
              <a:avLst/>
              <a:gdLst>
                <a:gd name="T0" fmla="*/ 169 w 174"/>
                <a:gd name="T1" fmla="*/ 119 h 180"/>
                <a:gd name="T2" fmla="*/ 156 w 174"/>
                <a:gd name="T3" fmla="*/ 156 h 180"/>
                <a:gd name="T4" fmla="*/ 64 w 174"/>
                <a:gd name="T5" fmla="*/ 176 h 180"/>
                <a:gd name="T6" fmla="*/ 23 w 174"/>
                <a:gd name="T7" fmla="*/ 151 h 180"/>
                <a:gd name="T8" fmla="*/ 4 w 174"/>
                <a:gd name="T9" fmla="*/ 63 h 180"/>
                <a:gd name="T10" fmla="*/ 31 w 174"/>
                <a:gd name="T11" fmla="*/ 24 h 180"/>
                <a:gd name="T12" fmla="*/ 123 w 174"/>
                <a:gd name="T13" fmla="*/ 4 h 180"/>
                <a:gd name="T14" fmla="*/ 150 w 174"/>
                <a:gd name="T15" fmla="*/ 31 h 180"/>
                <a:gd name="T16" fmla="*/ 169 w 174"/>
                <a:gd name="T17" fmla="*/ 1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80">
                  <a:moveTo>
                    <a:pt x="169" y="119"/>
                  </a:moveTo>
                  <a:cubicBezTo>
                    <a:pt x="173" y="137"/>
                    <a:pt x="174" y="152"/>
                    <a:pt x="156" y="156"/>
                  </a:cubicBezTo>
                  <a:cubicBezTo>
                    <a:pt x="64" y="176"/>
                    <a:pt x="64" y="176"/>
                    <a:pt x="64" y="176"/>
                  </a:cubicBezTo>
                  <a:cubicBezTo>
                    <a:pt x="45" y="180"/>
                    <a:pt x="27" y="169"/>
                    <a:pt x="23" y="151"/>
                  </a:cubicBezTo>
                  <a:cubicBezTo>
                    <a:pt x="4" y="63"/>
                    <a:pt x="4" y="63"/>
                    <a:pt x="4" y="63"/>
                  </a:cubicBezTo>
                  <a:cubicBezTo>
                    <a:pt x="0" y="45"/>
                    <a:pt x="12" y="28"/>
                    <a:pt x="31" y="24"/>
                  </a:cubicBezTo>
                  <a:cubicBezTo>
                    <a:pt x="123" y="4"/>
                    <a:pt x="123" y="4"/>
                    <a:pt x="123" y="4"/>
                  </a:cubicBezTo>
                  <a:cubicBezTo>
                    <a:pt x="141" y="0"/>
                    <a:pt x="146" y="14"/>
                    <a:pt x="150" y="31"/>
                  </a:cubicBezTo>
                  <a:lnTo>
                    <a:pt x="169" y="1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1" name="Freeform 69"/>
            <p:cNvSpPr>
              <a:spLocks/>
            </p:cNvSpPr>
            <p:nvPr/>
          </p:nvSpPr>
          <p:spPr bwMode="auto">
            <a:xfrm>
              <a:off x="4058760" y="2357958"/>
              <a:ext cx="213125" cy="391171"/>
            </a:xfrm>
            <a:custGeom>
              <a:avLst/>
              <a:gdLst>
                <a:gd name="T0" fmla="*/ 101 w 139"/>
                <a:gd name="T1" fmla="*/ 9 h 253"/>
                <a:gd name="T2" fmla="*/ 108 w 139"/>
                <a:gd name="T3" fmla="*/ 82 h 253"/>
                <a:gd name="T4" fmla="*/ 123 w 139"/>
                <a:gd name="T5" fmla="*/ 186 h 253"/>
                <a:gd name="T6" fmla="*/ 132 w 139"/>
                <a:gd name="T7" fmla="*/ 238 h 253"/>
                <a:gd name="T8" fmla="*/ 72 w 139"/>
                <a:gd name="T9" fmla="*/ 251 h 253"/>
                <a:gd name="T10" fmla="*/ 39 w 139"/>
                <a:gd name="T11" fmla="*/ 201 h 253"/>
                <a:gd name="T12" fmla="*/ 6 w 139"/>
                <a:gd name="T13" fmla="*/ 53 h 253"/>
                <a:gd name="T14" fmla="*/ 21 w 139"/>
                <a:gd name="T15" fmla="*/ 15 h 253"/>
                <a:gd name="T16" fmla="*/ 81 w 139"/>
                <a:gd name="T17" fmla="*/ 2 h 253"/>
                <a:gd name="T18" fmla="*/ 101 w 139"/>
                <a:gd name="T19" fmla="*/ 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53">
                  <a:moveTo>
                    <a:pt x="101" y="9"/>
                  </a:moveTo>
                  <a:cubicBezTo>
                    <a:pt x="109" y="19"/>
                    <a:pt x="109" y="53"/>
                    <a:pt x="108" y="82"/>
                  </a:cubicBezTo>
                  <a:cubicBezTo>
                    <a:pt x="108" y="110"/>
                    <a:pt x="114" y="157"/>
                    <a:pt x="123" y="186"/>
                  </a:cubicBezTo>
                  <a:cubicBezTo>
                    <a:pt x="132" y="212"/>
                    <a:pt x="139" y="236"/>
                    <a:pt x="132" y="238"/>
                  </a:cubicBezTo>
                  <a:cubicBezTo>
                    <a:pt x="72" y="251"/>
                    <a:pt x="72" y="251"/>
                    <a:pt x="72" y="251"/>
                  </a:cubicBezTo>
                  <a:cubicBezTo>
                    <a:pt x="60" y="253"/>
                    <a:pt x="45" y="231"/>
                    <a:pt x="39" y="201"/>
                  </a:cubicBezTo>
                  <a:cubicBezTo>
                    <a:pt x="6" y="53"/>
                    <a:pt x="6" y="53"/>
                    <a:pt x="6" y="53"/>
                  </a:cubicBezTo>
                  <a:cubicBezTo>
                    <a:pt x="0" y="23"/>
                    <a:pt x="9" y="18"/>
                    <a:pt x="21" y="15"/>
                  </a:cubicBezTo>
                  <a:cubicBezTo>
                    <a:pt x="81" y="2"/>
                    <a:pt x="81" y="2"/>
                    <a:pt x="81" y="2"/>
                  </a:cubicBezTo>
                  <a:cubicBezTo>
                    <a:pt x="88" y="0"/>
                    <a:pt x="96" y="0"/>
                    <a:pt x="101" y="9"/>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2" name="Freeform 70"/>
            <p:cNvSpPr>
              <a:spLocks/>
            </p:cNvSpPr>
            <p:nvPr/>
          </p:nvSpPr>
          <p:spPr bwMode="auto">
            <a:xfrm>
              <a:off x="4156403" y="2486149"/>
              <a:ext cx="67599" cy="31105"/>
            </a:xfrm>
            <a:custGeom>
              <a:avLst/>
              <a:gdLst>
                <a:gd name="T0" fmla="*/ 11 w 44"/>
                <a:gd name="T1" fmla="*/ 6 h 20"/>
                <a:gd name="T2" fmla="*/ 1 w 44"/>
                <a:gd name="T3" fmla="*/ 10 h 20"/>
                <a:gd name="T4" fmla="*/ 2 w 44"/>
                <a:gd name="T5" fmla="*/ 18 h 20"/>
                <a:gd name="T6" fmla="*/ 14 w 44"/>
                <a:gd name="T7" fmla="*/ 19 h 20"/>
                <a:gd name="T8" fmla="*/ 44 w 44"/>
                <a:gd name="T9" fmla="*/ 13 h 20"/>
                <a:gd name="T10" fmla="*/ 41 w 44"/>
                <a:gd name="T11" fmla="*/ 0 h 20"/>
                <a:gd name="T12" fmla="*/ 11 w 44"/>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44" h="20">
                  <a:moveTo>
                    <a:pt x="11" y="6"/>
                  </a:moveTo>
                  <a:cubicBezTo>
                    <a:pt x="5" y="7"/>
                    <a:pt x="0" y="9"/>
                    <a:pt x="1" y="10"/>
                  </a:cubicBezTo>
                  <a:cubicBezTo>
                    <a:pt x="2" y="18"/>
                    <a:pt x="2" y="18"/>
                    <a:pt x="2" y="18"/>
                  </a:cubicBezTo>
                  <a:cubicBezTo>
                    <a:pt x="3" y="20"/>
                    <a:pt x="8" y="20"/>
                    <a:pt x="14" y="19"/>
                  </a:cubicBezTo>
                  <a:cubicBezTo>
                    <a:pt x="44" y="13"/>
                    <a:pt x="44" y="13"/>
                    <a:pt x="44" y="13"/>
                  </a:cubicBezTo>
                  <a:cubicBezTo>
                    <a:pt x="41" y="0"/>
                    <a:pt x="41" y="0"/>
                    <a:pt x="41" y="0"/>
                  </a:cubicBezTo>
                  <a:lnTo>
                    <a:pt x="11"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3" name="Freeform 71"/>
            <p:cNvSpPr>
              <a:spLocks/>
            </p:cNvSpPr>
            <p:nvPr/>
          </p:nvSpPr>
          <p:spPr bwMode="auto">
            <a:xfrm>
              <a:off x="4177059" y="2620938"/>
              <a:ext cx="67599" cy="31105"/>
            </a:xfrm>
            <a:custGeom>
              <a:avLst/>
              <a:gdLst>
                <a:gd name="T0" fmla="*/ 11 w 44"/>
                <a:gd name="T1" fmla="*/ 6 h 20"/>
                <a:gd name="T2" fmla="*/ 1 w 44"/>
                <a:gd name="T3" fmla="*/ 10 h 20"/>
                <a:gd name="T4" fmla="*/ 2 w 44"/>
                <a:gd name="T5" fmla="*/ 19 h 20"/>
                <a:gd name="T6" fmla="*/ 14 w 44"/>
                <a:gd name="T7" fmla="*/ 19 h 20"/>
                <a:gd name="T8" fmla="*/ 44 w 44"/>
                <a:gd name="T9" fmla="*/ 13 h 20"/>
                <a:gd name="T10" fmla="*/ 41 w 44"/>
                <a:gd name="T11" fmla="*/ 0 h 20"/>
                <a:gd name="T12" fmla="*/ 11 w 44"/>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44" h="20">
                  <a:moveTo>
                    <a:pt x="11" y="6"/>
                  </a:moveTo>
                  <a:cubicBezTo>
                    <a:pt x="5" y="8"/>
                    <a:pt x="0" y="9"/>
                    <a:pt x="1" y="10"/>
                  </a:cubicBezTo>
                  <a:cubicBezTo>
                    <a:pt x="2" y="19"/>
                    <a:pt x="2" y="19"/>
                    <a:pt x="2" y="19"/>
                  </a:cubicBezTo>
                  <a:cubicBezTo>
                    <a:pt x="3" y="20"/>
                    <a:pt x="8" y="20"/>
                    <a:pt x="14" y="19"/>
                  </a:cubicBezTo>
                  <a:cubicBezTo>
                    <a:pt x="44" y="13"/>
                    <a:pt x="44" y="13"/>
                    <a:pt x="44" y="13"/>
                  </a:cubicBezTo>
                  <a:cubicBezTo>
                    <a:pt x="41" y="0"/>
                    <a:pt x="41" y="0"/>
                    <a:pt x="41" y="0"/>
                  </a:cubicBezTo>
                  <a:lnTo>
                    <a:pt x="11"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4" name="Freeform 72"/>
            <p:cNvSpPr>
              <a:spLocks/>
            </p:cNvSpPr>
            <p:nvPr/>
          </p:nvSpPr>
          <p:spPr bwMode="auto">
            <a:xfrm>
              <a:off x="4147953" y="2553072"/>
              <a:ext cx="84499" cy="35818"/>
            </a:xfrm>
            <a:custGeom>
              <a:avLst/>
              <a:gdLst>
                <a:gd name="T0" fmla="*/ 14 w 55"/>
                <a:gd name="T1" fmla="*/ 9 h 23"/>
                <a:gd name="T2" fmla="*/ 1 w 55"/>
                <a:gd name="T3" fmla="*/ 14 h 23"/>
                <a:gd name="T4" fmla="*/ 2 w 55"/>
                <a:gd name="T5" fmla="*/ 22 h 23"/>
                <a:gd name="T6" fmla="*/ 17 w 55"/>
                <a:gd name="T7" fmla="*/ 22 h 23"/>
                <a:gd name="T8" fmla="*/ 55 w 55"/>
                <a:gd name="T9" fmla="*/ 13 h 23"/>
                <a:gd name="T10" fmla="*/ 52 w 55"/>
                <a:gd name="T11" fmla="*/ 0 h 23"/>
                <a:gd name="T12" fmla="*/ 14 w 55"/>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55" h="23">
                  <a:moveTo>
                    <a:pt x="14" y="9"/>
                  </a:moveTo>
                  <a:cubicBezTo>
                    <a:pt x="6" y="10"/>
                    <a:pt x="0" y="12"/>
                    <a:pt x="1" y="14"/>
                  </a:cubicBezTo>
                  <a:cubicBezTo>
                    <a:pt x="2" y="22"/>
                    <a:pt x="2" y="22"/>
                    <a:pt x="2" y="22"/>
                  </a:cubicBezTo>
                  <a:cubicBezTo>
                    <a:pt x="3" y="23"/>
                    <a:pt x="9" y="23"/>
                    <a:pt x="17" y="22"/>
                  </a:cubicBezTo>
                  <a:cubicBezTo>
                    <a:pt x="55" y="13"/>
                    <a:pt x="55" y="13"/>
                    <a:pt x="55" y="13"/>
                  </a:cubicBezTo>
                  <a:cubicBezTo>
                    <a:pt x="52" y="0"/>
                    <a:pt x="52" y="0"/>
                    <a:pt x="52" y="0"/>
                  </a:cubicBezTo>
                  <a:lnTo>
                    <a:pt x="14" y="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5" name="Freeform 73"/>
            <p:cNvSpPr>
              <a:spLocks/>
            </p:cNvSpPr>
            <p:nvPr/>
          </p:nvSpPr>
          <p:spPr bwMode="auto">
            <a:xfrm>
              <a:off x="3919806" y="2043136"/>
              <a:ext cx="388695" cy="403424"/>
            </a:xfrm>
            <a:custGeom>
              <a:avLst/>
              <a:gdLst>
                <a:gd name="T0" fmla="*/ 246 w 253"/>
                <a:gd name="T1" fmla="*/ 173 h 261"/>
                <a:gd name="T2" fmla="*/ 226 w 253"/>
                <a:gd name="T3" fmla="*/ 227 h 261"/>
                <a:gd name="T4" fmla="*/ 92 w 253"/>
                <a:gd name="T5" fmla="*/ 256 h 261"/>
                <a:gd name="T6" fmla="*/ 33 w 253"/>
                <a:gd name="T7" fmla="*/ 220 h 261"/>
                <a:gd name="T8" fmla="*/ 6 w 253"/>
                <a:gd name="T9" fmla="*/ 92 h 261"/>
                <a:gd name="T10" fmla="*/ 44 w 253"/>
                <a:gd name="T11" fmla="*/ 34 h 261"/>
                <a:gd name="T12" fmla="*/ 179 w 253"/>
                <a:gd name="T13" fmla="*/ 5 h 261"/>
                <a:gd name="T14" fmla="*/ 218 w 253"/>
                <a:gd name="T15" fmla="*/ 46 h 261"/>
                <a:gd name="T16" fmla="*/ 246 w 253"/>
                <a:gd name="T17" fmla="*/ 17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61">
                  <a:moveTo>
                    <a:pt x="246" y="173"/>
                  </a:moveTo>
                  <a:cubicBezTo>
                    <a:pt x="252" y="199"/>
                    <a:pt x="253" y="221"/>
                    <a:pt x="226" y="227"/>
                  </a:cubicBezTo>
                  <a:cubicBezTo>
                    <a:pt x="92" y="256"/>
                    <a:pt x="92" y="256"/>
                    <a:pt x="92" y="256"/>
                  </a:cubicBezTo>
                  <a:cubicBezTo>
                    <a:pt x="65" y="261"/>
                    <a:pt x="39" y="245"/>
                    <a:pt x="33" y="220"/>
                  </a:cubicBezTo>
                  <a:cubicBezTo>
                    <a:pt x="6" y="92"/>
                    <a:pt x="6" y="92"/>
                    <a:pt x="6" y="92"/>
                  </a:cubicBezTo>
                  <a:cubicBezTo>
                    <a:pt x="0" y="66"/>
                    <a:pt x="17" y="40"/>
                    <a:pt x="44" y="34"/>
                  </a:cubicBezTo>
                  <a:cubicBezTo>
                    <a:pt x="179" y="5"/>
                    <a:pt x="179" y="5"/>
                    <a:pt x="179" y="5"/>
                  </a:cubicBezTo>
                  <a:cubicBezTo>
                    <a:pt x="206" y="0"/>
                    <a:pt x="213" y="20"/>
                    <a:pt x="218" y="46"/>
                  </a:cubicBezTo>
                  <a:lnTo>
                    <a:pt x="246" y="17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6" name="Freeform 74"/>
            <p:cNvSpPr>
              <a:spLocks/>
            </p:cNvSpPr>
            <p:nvPr/>
          </p:nvSpPr>
          <p:spPr bwMode="auto">
            <a:xfrm>
              <a:off x="3947973" y="2188294"/>
              <a:ext cx="362406" cy="258267"/>
            </a:xfrm>
            <a:custGeom>
              <a:avLst/>
              <a:gdLst>
                <a:gd name="T0" fmla="*/ 232 w 236"/>
                <a:gd name="T1" fmla="*/ 99 h 167"/>
                <a:gd name="T2" fmla="*/ 208 w 236"/>
                <a:gd name="T3" fmla="*/ 133 h 167"/>
                <a:gd name="T4" fmla="*/ 74 w 236"/>
                <a:gd name="T5" fmla="*/ 162 h 167"/>
                <a:gd name="T6" fmla="*/ 20 w 236"/>
                <a:gd name="T7" fmla="*/ 145 h 167"/>
                <a:gd name="T8" fmla="*/ 4 w 236"/>
                <a:gd name="T9" fmla="*/ 72 h 167"/>
                <a:gd name="T10" fmla="*/ 47 w 236"/>
                <a:gd name="T11" fmla="*/ 35 h 167"/>
                <a:gd name="T12" fmla="*/ 181 w 236"/>
                <a:gd name="T13" fmla="*/ 6 h 167"/>
                <a:gd name="T14" fmla="*/ 217 w 236"/>
                <a:gd name="T15" fmla="*/ 26 h 167"/>
                <a:gd name="T16" fmla="*/ 232 w 236"/>
                <a:gd name="T17" fmla="*/ 9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67">
                  <a:moveTo>
                    <a:pt x="232" y="99"/>
                  </a:moveTo>
                  <a:cubicBezTo>
                    <a:pt x="236" y="114"/>
                    <a:pt x="235" y="127"/>
                    <a:pt x="208" y="133"/>
                  </a:cubicBezTo>
                  <a:cubicBezTo>
                    <a:pt x="74" y="162"/>
                    <a:pt x="74" y="162"/>
                    <a:pt x="74" y="162"/>
                  </a:cubicBezTo>
                  <a:cubicBezTo>
                    <a:pt x="47" y="167"/>
                    <a:pt x="23" y="160"/>
                    <a:pt x="20" y="145"/>
                  </a:cubicBezTo>
                  <a:cubicBezTo>
                    <a:pt x="4" y="72"/>
                    <a:pt x="4" y="72"/>
                    <a:pt x="4" y="72"/>
                  </a:cubicBezTo>
                  <a:cubicBezTo>
                    <a:pt x="0" y="57"/>
                    <a:pt x="20" y="41"/>
                    <a:pt x="47" y="35"/>
                  </a:cubicBezTo>
                  <a:cubicBezTo>
                    <a:pt x="181" y="6"/>
                    <a:pt x="181" y="6"/>
                    <a:pt x="181" y="6"/>
                  </a:cubicBezTo>
                  <a:cubicBezTo>
                    <a:pt x="208" y="0"/>
                    <a:pt x="213" y="11"/>
                    <a:pt x="217" y="26"/>
                  </a:cubicBezTo>
                  <a:lnTo>
                    <a:pt x="232" y="9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7" name="Freeform 75"/>
            <p:cNvSpPr>
              <a:spLocks/>
            </p:cNvSpPr>
            <p:nvPr/>
          </p:nvSpPr>
          <p:spPr bwMode="auto">
            <a:xfrm>
              <a:off x="4665274" y="1742453"/>
              <a:ext cx="284480" cy="716361"/>
            </a:xfrm>
            <a:custGeom>
              <a:avLst/>
              <a:gdLst>
                <a:gd name="T0" fmla="*/ 181 w 185"/>
                <a:gd name="T1" fmla="*/ 409 h 464"/>
                <a:gd name="T2" fmla="*/ 164 w 185"/>
                <a:gd name="T3" fmla="*/ 451 h 464"/>
                <a:gd name="T4" fmla="*/ 118 w 185"/>
                <a:gd name="T5" fmla="*/ 461 h 464"/>
                <a:gd name="T6" fmla="*/ 86 w 185"/>
                <a:gd name="T7" fmla="*/ 429 h 464"/>
                <a:gd name="T8" fmla="*/ 5 w 185"/>
                <a:gd name="T9" fmla="*/ 55 h 464"/>
                <a:gd name="T10" fmla="*/ 21 w 185"/>
                <a:gd name="T11" fmla="*/ 13 h 464"/>
                <a:gd name="T12" fmla="*/ 67 w 185"/>
                <a:gd name="T13" fmla="*/ 3 h 464"/>
                <a:gd name="T14" fmla="*/ 100 w 185"/>
                <a:gd name="T15" fmla="*/ 34 h 464"/>
                <a:gd name="T16" fmla="*/ 181 w 185"/>
                <a:gd name="T17" fmla="*/ 40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464">
                  <a:moveTo>
                    <a:pt x="181" y="409"/>
                  </a:moveTo>
                  <a:cubicBezTo>
                    <a:pt x="185" y="429"/>
                    <a:pt x="178" y="448"/>
                    <a:pt x="164" y="451"/>
                  </a:cubicBezTo>
                  <a:cubicBezTo>
                    <a:pt x="118" y="461"/>
                    <a:pt x="118" y="461"/>
                    <a:pt x="118" y="461"/>
                  </a:cubicBezTo>
                  <a:cubicBezTo>
                    <a:pt x="105" y="464"/>
                    <a:pt x="90" y="450"/>
                    <a:pt x="86" y="429"/>
                  </a:cubicBezTo>
                  <a:cubicBezTo>
                    <a:pt x="5" y="55"/>
                    <a:pt x="5" y="55"/>
                    <a:pt x="5" y="55"/>
                  </a:cubicBezTo>
                  <a:cubicBezTo>
                    <a:pt x="0" y="35"/>
                    <a:pt x="8" y="16"/>
                    <a:pt x="21" y="13"/>
                  </a:cubicBezTo>
                  <a:cubicBezTo>
                    <a:pt x="67" y="3"/>
                    <a:pt x="67" y="3"/>
                    <a:pt x="67" y="3"/>
                  </a:cubicBezTo>
                  <a:cubicBezTo>
                    <a:pt x="81" y="0"/>
                    <a:pt x="95" y="14"/>
                    <a:pt x="100" y="34"/>
                  </a:cubicBezTo>
                  <a:lnTo>
                    <a:pt x="181" y="40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8" name="Freeform 76"/>
            <p:cNvSpPr>
              <a:spLocks/>
            </p:cNvSpPr>
            <p:nvPr/>
          </p:nvSpPr>
          <p:spPr bwMode="auto">
            <a:xfrm>
              <a:off x="4730996" y="2060103"/>
              <a:ext cx="221575" cy="398712"/>
            </a:xfrm>
            <a:custGeom>
              <a:avLst/>
              <a:gdLst>
                <a:gd name="T0" fmla="*/ 142 w 144"/>
                <a:gd name="T1" fmla="*/ 220 h 258"/>
                <a:gd name="T2" fmla="*/ 121 w 144"/>
                <a:gd name="T3" fmla="*/ 245 h 258"/>
                <a:gd name="T4" fmla="*/ 75 w 144"/>
                <a:gd name="T5" fmla="*/ 255 h 258"/>
                <a:gd name="T6" fmla="*/ 46 w 144"/>
                <a:gd name="T7" fmla="*/ 240 h 258"/>
                <a:gd name="T8" fmla="*/ 2 w 144"/>
                <a:gd name="T9" fmla="*/ 38 h 258"/>
                <a:gd name="T10" fmla="*/ 23 w 144"/>
                <a:gd name="T11" fmla="*/ 12 h 258"/>
                <a:gd name="T12" fmla="*/ 69 w 144"/>
                <a:gd name="T13" fmla="*/ 3 h 258"/>
                <a:gd name="T14" fmla="*/ 98 w 144"/>
                <a:gd name="T15" fmla="*/ 17 h 258"/>
                <a:gd name="T16" fmla="*/ 142 w 144"/>
                <a:gd name="T17" fmla="*/ 2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58">
                  <a:moveTo>
                    <a:pt x="142" y="220"/>
                  </a:moveTo>
                  <a:cubicBezTo>
                    <a:pt x="144" y="231"/>
                    <a:pt x="135" y="242"/>
                    <a:pt x="121" y="245"/>
                  </a:cubicBezTo>
                  <a:cubicBezTo>
                    <a:pt x="75" y="255"/>
                    <a:pt x="75" y="255"/>
                    <a:pt x="75" y="255"/>
                  </a:cubicBezTo>
                  <a:cubicBezTo>
                    <a:pt x="62" y="258"/>
                    <a:pt x="49" y="251"/>
                    <a:pt x="46" y="240"/>
                  </a:cubicBezTo>
                  <a:cubicBezTo>
                    <a:pt x="2" y="38"/>
                    <a:pt x="2" y="38"/>
                    <a:pt x="2" y="38"/>
                  </a:cubicBezTo>
                  <a:cubicBezTo>
                    <a:pt x="0" y="27"/>
                    <a:pt x="9" y="15"/>
                    <a:pt x="23" y="12"/>
                  </a:cubicBezTo>
                  <a:cubicBezTo>
                    <a:pt x="69" y="3"/>
                    <a:pt x="69" y="3"/>
                    <a:pt x="69" y="3"/>
                  </a:cubicBezTo>
                  <a:cubicBezTo>
                    <a:pt x="82" y="0"/>
                    <a:pt x="95" y="6"/>
                    <a:pt x="98" y="17"/>
                  </a:cubicBezTo>
                  <a:lnTo>
                    <a:pt x="142" y="22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060" name="Group 1059"/>
          <p:cNvGrpSpPr/>
          <p:nvPr/>
        </p:nvGrpSpPr>
        <p:grpSpPr>
          <a:xfrm>
            <a:off x="3705978" y="1321685"/>
            <a:ext cx="367570" cy="349934"/>
            <a:chOff x="8253413" y="-14287"/>
            <a:chExt cx="828675" cy="785813"/>
          </a:xfrm>
        </p:grpSpPr>
        <p:sp>
          <p:nvSpPr>
            <p:cNvPr id="1039" name="Freeform 77"/>
            <p:cNvSpPr>
              <a:spLocks/>
            </p:cNvSpPr>
            <p:nvPr/>
          </p:nvSpPr>
          <p:spPr bwMode="auto">
            <a:xfrm>
              <a:off x="8253413" y="120650"/>
              <a:ext cx="452438" cy="263525"/>
            </a:xfrm>
            <a:custGeom>
              <a:avLst/>
              <a:gdLst>
                <a:gd name="T0" fmla="*/ 9 w 285"/>
                <a:gd name="T1" fmla="*/ 166 h 166"/>
                <a:gd name="T2" fmla="*/ 0 w 285"/>
                <a:gd name="T3" fmla="*/ 149 h 166"/>
                <a:gd name="T4" fmla="*/ 277 w 285"/>
                <a:gd name="T5" fmla="*/ 0 h 166"/>
                <a:gd name="T6" fmla="*/ 285 w 285"/>
                <a:gd name="T7" fmla="*/ 16 h 166"/>
                <a:gd name="T8" fmla="*/ 9 w 285"/>
                <a:gd name="T9" fmla="*/ 166 h 166"/>
              </a:gdLst>
              <a:ahLst/>
              <a:cxnLst>
                <a:cxn ang="0">
                  <a:pos x="T0" y="T1"/>
                </a:cxn>
                <a:cxn ang="0">
                  <a:pos x="T2" y="T3"/>
                </a:cxn>
                <a:cxn ang="0">
                  <a:pos x="T4" y="T5"/>
                </a:cxn>
                <a:cxn ang="0">
                  <a:pos x="T6" y="T7"/>
                </a:cxn>
                <a:cxn ang="0">
                  <a:pos x="T8" y="T9"/>
                </a:cxn>
              </a:cxnLst>
              <a:rect l="0" t="0" r="r" b="b"/>
              <a:pathLst>
                <a:path w="285" h="166">
                  <a:moveTo>
                    <a:pt x="9" y="166"/>
                  </a:moveTo>
                  <a:lnTo>
                    <a:pt x="0" y="149"/>
                  </a:lnTo>
                  <a:lnTo>
                    <a:pt x="277" y="0"/>
                  </a:lnTo>
                  <a:lnTo>
                    <a:pt x="285" y="16"/>
                  </a:lnTo>
                  <a:lnTo>
                    <a:pt x="9" y="1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0" name="Freeform 78"/>
            <p:cNvSpPr>
              <a:spLocks/>
            </p:cNvSpPr>
            <p:nvPr/>
          </p:nvSpPr>
          <p:spPr bwMode="auto">
            <a:xfrm>
              <a:off x="8386763" y="-14287"/>
              <a:ext cx="454025" cy="265113"/>
            </a:xfrm>
            <a:custGeom>
              <a:avLst/>
              <a:gdLst>
                <a:gd name="T0" fmla="*/ 10 w 286"/>
                <a:gd name="T1" fmla="*/ 167 h 167"/>
                <a:gd name="T2" fmla="*/ 0 w 286"/>
                <a:gd name="T3" fmla="*/ 151 h 167"/>
                <a:gd name="T4" fmla="*/ 276 w 286"/>
                <a:gd name="T5" fmla="*/ 0 h 167"/>
                <a:gd name="T6" fmla="*/ 286 w 286"/>
                <a:gd name="T7" fmla="*/ 16 h 167"/>
                <a:gd name="T8" fmla="*/ 10 w 286"/>
                <a:gd name="T9" fmla="*/ 167 h 167"/>
              </a:gdLst>
              <a:ahLst/>
              <a:cxnLst>
                <a:cxn ang="0">
                  <a:pos x="T0" y="T1"/>
                </a:cxn>
                <a:cxn ang="0">
                  <a:pos x="T2" y="T3"/>
                </a:cxn>
                <a:cxn ang="0">
                  <a:pos x="T4" y="T5"/>
                </a:cxn>
                <a:cxn ang="0">
                  <a:pos x="T6" y="T7"/>
                </a:cxn>
                <a:cxn ang="0">
                  <a:pos x="T8" y="T9"/>
                </a:cxn>
              </a:cxnLst>
              <a:rect l="0" t="0" r="r" b="b"/>
              <a:pathLst>
                <a:path w="286" h="167">
                  <a:moveTo>
                    <a:pt x="10" y="167"/>
                  </a:moveTo>
                  <a:lnTo>
                    <a:pt x="0" y="151"/>
                  </a:lnTo>
                  <a:lnTo>
                    <a:pt x="276" y="0"/>
                  </a:lnTo>
                  <a:lnTo>
                    <a:pt x="286" y="16"/>
                  </a:lnTo>
                  <a:lnTo>
                    <a:pt x="10" y="16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1" name="Freeform 79"/>
            <p:cNvSpPr>
              <a:spLocks/>
            </p:cNvSpPr>
            <p:nvPr/>
          </p:nvSpPr>
          <p:spPr bwMode="auto">
            <a:xfrm>
              <a:off x="8355013" y="719138"/>
              <a:ext cx="498475" cy="52388"/>
            </a:xfrm>
            <a:custGeom>
              <a:avLst/>
              <a:gdLst>
                <a:gd name="T0" fmla="*/ 0 w 314"/>
                <a:gd name="T1" fmla="*/ 18 h 33"/>
                <a:gd name="T2" fmla="*/ 0 w 314"/>
                <a:gd name="T3" fmla="*/ 0 h 33"/>
                <a:gd name="T4" fmla="*/ 314 w 314"/>
                <a:gd name="T5" fmla="*/ 13 h 33"/>
                <a:gd name="T6" fmla="*/ 314 w 314"/>
                <a:gd name="T7" fmla="*/ 33 h 33"/>
                <a:gd name="T8" fmla="*/ 0 w 314"/>
                <a:gd name="T9" fmla="*/ 18 h 33"/>
              </a:gdLst>
              <a:ahLst/>
              <a:cxnLst>
                <a:cxn ang="0">
                  <a:pos x="T0" y="T1"/>
                </a:cxn>
                <a:cxn ang="0">
                  <a:pos x="T2" y="T3"/>
                </a:cxn>
                <a:cxn ang="0">
                  <a:pos x="T4" y="T5"/>
                </a:cxn>
                <a:cxn ang="0">
                  <a:pos x="T6" y="T7"/>
                </a:cxn>
                <a:cxn ang="0">
                  <a:pos x="T8" y="T9"/>
                </a:cxn>
              </a:cxnLst>
              <a:rect l="0" t="0" r="r" b="b"/>
              <a:pathLst>
                <a:path w="314" h="33">
                  <a:moveTo>
                    <a:pt x="0" y="18"/>
                  </a:moveTo>
                  <a:lnTo>
                    <a:pt x="0" y="0"/>
                  </a:lnTo>
                  <a:lnTo>
                    <a:pt x="314" y="13"/>
                  </a:lnTo>
                  <a:lnTo>
                    <a:pt x="314" y="33"/>
                  </a:lnTo>
                  <a:lnTo>
                    <a:pt x="0" y="1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2" name="Freeform 80"/>
            <p:cNvSpPr>
              <a:spLocks/>
            </p:cNvSpPr>
            <p:nvPr/>
          </p:nvSpPr>
          <p:spPr bwMode="auto">
            <a:xfrm>
              <a:off x="8570913" y="677863"/>
              <a:ext cx="498475" cy="52388"/>
            </a:xfrm>
            <a:custGeom>
              <a:avLst/>
              <a:gdLst>
                <a:gd name="T0" fmla="*/ 0 w 314"/>
                <a:gd name="T1" fmla="*/ 18 h 33"/>
                <a:gd name="T2" fmla="*/ 0 w 314"/>
                <a:gd name="T3" fmla="*/ 0 h 33"/>
                <a:gd name="T4" fmla="*/ 314 w 314"/>
                <a:gd name="T5" fmla="*/ 13 h 33"/>
                <a:gd name="T6" fmla="*/ 314 w 314"/>
                <a:gd name="T7" fmla="*/ 33 h 33"/>
                <a:gd name="T8" fmla="*/ 0 w 314"/>
                <a:gd name="T9" fmla="*/ 18 h 33"/>
              </a:gdLst>
              <a:ahLst/>
              <a:cxnLst>
                <a:cxn ang="0">
                  <a:pos x="T0" y="T1"/>
                </a:cxn>
                <a:cxn ang="0">
                  <a:pos x="T2" y="T3"/>
                </a:cxn>
                <a:cxn ang="0">
                  <a:pos x="T4" y="T5"/>
                </a:cxn>
                <a:cxn ang="0">
                  <a:pos x="T6" y="T7"/>
                </a:cxn>
                <a:cxn ang="0">
                  <a:pos x="T8" y="T9"/>
                </a:cxn>
              </a:cxnLst>
              <a:rect l="0" t="0" r="r" b="b"/>
              <a:pathLst>
                <a:path w="314" h="33">
                  <a:moveTo>
                    <a:pt x="0" y="18"/>
                  </a:moveTo>
                  <a:lnTo>
                    <a:pt x="0" y="0"/>
                  </a:lnTo>
                  <a:lnTo>
                    <a:pt x="314" y="13"/>
                  </a:lnTo>
                  <a:lnTo>
                    <a:pt x="314" y="33"/>
                  </a:lnTo>
                  <a:lnTo>
                    <a:pt x="0" y="1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3" name="Freeform 81"/>
            <p:cNvSpPr>
              <a:spLocks/>
            </p:cNvSpPr>
            <p:nvPr/>
          </p:nvSpPr>
          <p:spPr bwMode="auto">
            <a:xfrm>
              <a:off x="8596313" y="295275"/>
              <a:ext cx="485775" cy="114300"/>
            </a:xfrm>
            <a:custGeom>
              <a:avLst/>
              <a:gdLst>
                <a:gd name="T0" fmla="*/ 4 w 306"/>
                <a:gd name="T1" fmla="*/ 72 h 72"/>
                <a:gd name="T2" fmla="*/ 0 w 306"/>
                <a:gd name="T3" fmla="*/ 54 h 72"/>
                <a:gd name="T4" fmla="*/ 303 w 306"/>
                <a:gd name="T5" fmla="*/ 0 h 72"/>
                <a:gd name="T6" fmla="*/ 306 w 306"/>
                <a:gd name="T7" fmla="*/ 18 h 72"/>
                <a:gd name="T8" fmla="*/ 4 w 306"/>
                <a:gd name="T9" fmla="*/ 72 h 72"/>
              </a:gdLst>
              <a:ahLst/>
              <a:cxnLst>
                <a:cxn ang="0">
                  <a:pos x="T0" y="T1"/>
                </a:cxn>
                <a:cxn ang="0">
                  <a:pos x="T2" y="T3"/>
                </a:cxn>
                <a:cxn ang="0">
                  <a:pos x="T4" y="T5"/>
                </a:cxn>
                <a:cxn ang="0">
                  <a:pos x="T6" y="T7"/>
                </a:cxn>
                <a:cxn ang="0">
                  <a:pos x="T8" y="T9"/>
                </a:cxn>
              </a:cxnLst>
              <a:rect l="0" t="0" r="r" b="b"/>
              <a:pathLst>
                <a:path w="306" h="72">
                  <a:moveTo>
                    <a:pt x="4" y="72"/>
                  </a:moveTo>
                  <a:lnTo>
                    <a:pt x="0" y="54"/>
                  </a:lnTo>
                  <a:lnTo>
                    <a:pt x="303" y="0"/>
                  </a:lnTo>
                  <a:lnTo>
                    <a:pt x="306" y="18"/>
                  </a:lnTo>
                  <a:lnTo>
                    <a:pt x="4"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4" name="Freeform 82"/>
            <p:cNvSpPr>
              <a:spLocks/>
            </p:cNvSpPr>
            <p:nvPr/>
          </p:nvSpPr>
          <p:spPr bwMode="auto">
            <a:xfrm>
              <a:off x="8396288" y="430213"/>
              <a:ext cx="484188" cy="114300"/>
            </a:xfrm>
            <a:custGeom>
              <a:avLst/>
              <a:gdLst>
                <a:gd name="T0" fmla="*/ 4 w 305"/>
                <a:gd name="T1" fmla="*/ 72 h 72"/>
                <a:gd name="T2" fmla="*/ 0 w 305"/>
                <a:gd name="T3" fmla="*/ 54 h 72"/>
                <a:gd name="T4" fmla="*/ 301 w 305"/>
                <a:gd name="T5" fmla="*/ 0 h 72"/>
                <a:gd name="T6" fmla="*/ 305 w 305"/>
                <a:gd name="T7" fmla="*/ 18 h 72"/>
                <a:gd name="T8" fmla="*/ 4 w 305"/>
                <a:gd name="T9" fmla="*/ 72 h 72"/>
              </a:gdLst>
              <a:ahLst/>
              <a:cxnLst>
                <a:cxn ang="0">
                  <a:pos x="T0" y="T1"/>
                </a:cxn>
                <a:cxn ang="0">
                  <a:pos x="T2" y="T3"/>
                </a:cxn>
                <a:cxn ang="0">
                  <a:pos x="T4" y="T5"/>
                </a:cxn>
                <a:cxn ang="0">
                  <a:pos x="T6" y="T7"/>
                </a:cxn>
                <a:cxn ang="0">
                  <a:pos x="T8" y="T9"/>
                </a:cxn>
              </a:cxnLst>
              <a:rect l="0" t="0" r="r" b="b"/>
              <a:pathLst>
                <a:path w="305" h="72">
                  <a:moveTo>
                    <a:pt x="4" y="72"/>
                  </a:moveTo>
                  <a:lnTo>
                    <a:pt x="0" y="54"/>
                  </a:lnTo>
                  <a:lnTo>
                    <a:pt x="301" y="0"/>
                  </a:lnTo>
                  <a:lnTo>
                    <a:pt x="305" y="18"/>
                  </a:lnTo>
                  <a:lnTo>
                    <a:pt x="4"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5" name="Freeform 83"/>
            <p:cNvSpPr>
              <a:spLocks/>
            </p:cNvSpPr>
            <p:nvPr/>
          </p:nvSpPr>
          <p:spPr bwMode="auto">
            <a:xfrm>
              <a:off x="8586788" y="377825"/>
              <a:ext cx="298450" cy="68263"/>
            </a:xfrm>
            <a:custGeom>
              <a:avLst/>
              <a:gdLst>
                <a:gd name="T0" fmla="*/ 186 w 188"/>
                <a:gd name="T1" fmla="*/ 43 h 43"/>
                <a:gd name="T2" fmla="*/ 0 w 188"/>
                <a:gd name="T3" fmla="*/ 18 h 43"/>
                <a:gd name="T4" fmla="*/ 3 w 188"/>
                <a:gd name="T5" fmla="*/ 0 h 43"/>
                <a:gd name="T6" fmla="*/ 188 w 188"/>
                <a:gd name="T7" fmla="*/ 25 h 43"/>
                <a:gd name="T8" fmla="*/ 186 w 188"/>
                <a:gd name="T9" fmla="*/ 43 h 43"/>
              </a:gdLst>
              <a:ahLst/>
              <a:cxnLst>
                <a:cxn ang="0">
                  <a:pos x="T0" y="T1"/>
                </a:cxn>
                <a:cxn ang="0">
                  <a:pos x="T2" y="T3"/>
                </a:cxn>
                <a:cxn ang="0">
                  <a:pos x="T4" y="T5"/>
                </a:cxn>
                <a:cxn ang="0">
                  <a:pos x="T6" y="T7"/>
                </a:cxn>
                <a:cxn ang="0">
                  <a:pos x="T8" y="T9"/>
                </a:cxn>
              </a:cxnLst>
              <a:rect l="0" t="0" r="r" b="b"/>
              <a:pathLst>
                <a:path w="188" h="43">
                  <a:moveTo>
                    <a:pt x="186" y="43"/>
                  </a:moveTo>
                  <a:lnTo>
                    <a:pt x="0" y="18"/>
                  </a:lnTo>
                  <a:lnTo>
                    <a:pt x="3" y="0"/>
                  </a:lnTo>
                  <a:lnTo>
                    <a:pt x="188" y="25"/>
                  </a:lnTo>
                  <a:lnTo>
                    <a:pt x="186" y="4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0" name="Group 9"/>
          <p:cNvGrpSpPr/>
          <p:nvPr/>
        </p:nvGrpSpPr>
        <p:grpSpPr>
          <a:xfrm>
            <a:off x="3939758" y="1299770"/>
            <a:ext cx="539385" cy="788940"/>
            <a:chOff x="5253011" y="1733027"/>
            <a:chExt cx="719180" cy="1051920"/>
          </a:xfrm>
        </p:grpSpPr>
        <p:sp>
          <p:nvSpPr>
            <p:cNvPr id="1046" name="Freeform 84"/>
            <p:cNvSpPr>
              <a:spLocks/>
            </p:cNvSpPr>
            <p:nvPr/>
          </p:nvSpPr>
          <p:spPr bwMode="auto">
            <a:xfrm>
              <a:off x="5677383" y="2021457"/>
              <a:ext cx="52577" cy="54670"/>
            </a:xfrm>
            <a:custGeom>
              <a:avLst/>
              <a:gdLst>
                <a:gd name="T0" fmla="*/ 56 w 56"/>
                <a:gd name="T1" fmla="*/ 58 h 58"/>
                <a:gd name="T2" fmla="*/ 0 w 56"/>
                <a:gd name="T3" fmla="*/ 56 h 58"/>
                <a:gd name="T4" fmla="*/ 0 w 56"/>
                <a:gd name="T5" fmla="*/ 0 h 58"/>
                <a:gd name="T6" fmla="*/ 56 w 56"/>
                <a:gd name="T7" fmla="*/ 0 h 58"/>
                <a:gd name="T8" fmla="*/ 56 w 56"/>
                <a:gd name="T9" fmla="*/ 58 h 58"/>
              </a:gdLst>
              <a:ahLst/>
              <a:cxnLst>
                <a:cxn ang="0">
                  <a:pos x="T0" y="T1"/>
                </a:cxn>
                <a:cxn ang="0">
                  <a:pos x="T2" y="T3"/>
                </a:cxn>
                <a:cxn ang="0">
                  <a:pos x="T4" y="T5"/>
                </a:cxn>
                <a:cxn ang="0">
                  <a:pos x="T6" y="T7"/>
                </a:cxn>
                <a:cxn ang="0">
                  <a:pos x="T8" y="T9"/>
                </a:cxn>
              </a:cxnLst>
              <a:rect l="0" t="0" r="r" b="b"/>
              <a:pathLst>
                <a:path w="56" h="58">
                  <a:moveTo>
                    <a:pt x="56" y="58"/>
                  </a:moveTo>
                  <a:lnTo>
                    <a:pt x="0" y="56"/>
                  </a:lnTo>
                  <a:lnTo>
                    <a:pt x="0" y="0"/>
                  </a:lnTo>
                  <a:lnTo>
                    <a:pt x="56" y="0"/>
                  </a:lnTo>
                  <a:lnTo>
                    <a:pt x="56" y="58"/>
                  </a:lnTo>
                  <a:close/>
                </a:path>
              </a:pathLst>
            </a:custGeom>
            <a:solidFill>
              <a:schemeClr val="bg1">
                <a:alpha val="25000"/>
              </a:schemeClr>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7" name="Freeform 85"/>
            <p:cNvSpPr>
              <a:spLocks noEditPoints="1"/>
            </p:cNvSpPr>
            <p:nvPr/>
          </p:nvSpPr>
          <p:spPr bwMode="auto">
            <a:xfrm>
              <a:off x="5529979" y="2077069"/>
              <a:ext cx="87316" cy="88603"/>
            </a:xfrm>
            <a:custGeom>
              <a:avLst/>
              <a:gdLst>
                <a:gd name="T0" fmla="*/ 93 w 93"/>
                <a:gd name="T1" fmla="*/ 94 h 94"/>
                <a:gd name="T2" fmla="*/ 0 w 93"/>
                <a:gd name="T3" fmla="*/ 94 h 94"/>
                <a:gd name="T4" fmla="*/ 2 w 93"/>
                <a:gd name="T5" fmla="*/ 0 h 94"/>
                <a:gd name="T6" fmla="*/ 93 w 93"/>
                <a:gd name="T7" fmla="*/ 0 h 94"/>
                <a:gd name="T8" fmla="*/ 93 w 93"/>
                <a:gd name="T9" fmla="*/ 94 h 94"/>
                <a:gd name="T10" fmla="*/ 10 w 93"/>
                <a:gd name="T11" fmla="*/ 84 h 94"/>
                <a:gd name="T12" fmla="*/ 83 w 93"/>
                <a:gd name="T13" fmla="*/ 84 h 94"/>
                <a:gd name="T14" fmla="*/ 85 w 93"/>
                <a:gd name="T15" fmla="*/ 10 h 94"/>
                <a:gd name="T16" fmla="*/ 10 w 93"/>
                <a:gd name="T17" fmla="*/ 8 h 94"/>
                <a:gd name="T18" fmla="*/ 10 w 93"/>
                <a:gd name="T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93" y="94"/>
                  </a:moveTo>
                  <a:lnTo>
                    <a:pt x="0" y="94"/>
                  </a:lnTo>
                  <a:lnTo>
                    <a:pt x="2" y="0"/>
                  </a:lnTo>
                  <a:lnTo>
                    <a:pt x="93" y="0"/>
                  </a:lnTo>
                  <a:lnTo>
                    <a:pt x="93" y="94"/>
                  </a:lnTo>
                  <a:close/>
                  <a:moveTo>
                    <a:pt x="10" y="84"/>
                  </a:moveTo>
                  <a:lnTo>
                    <a:pt x="83" y="84"/>
                  </a:lnTo>
                  <a:lnTo>
                    <a:pt x="85" y="10"/>
                  </a:lnTo>
                  <a:lnTo>
                    <a:pt x="10" y="8"/>
                  </a:lnTo>
                  <a:lnTo>
                    <a:pt x="10" y="84"/>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8" name="Freeform 86"/>
            <p:cNvSpPr>
              <a:spLocks noEditPoints="1"/>
            </p:cNvSpPr>
            <p:nvPr/>
          </p:nvSpPr>
          <p:spPr bwMode="auto">
            <a:xfrm>
              <a:off x="5793804" y="2342877"/>
              <a:ext cx="89194" cy="87660"/>
            </a:xfrm>
            <a:custGeom>
              <a:avLst/>
              <a:gdLst>
                <a:gd name="T0" fmla="*/ 94 w 95"/>
                <a:gd name="T1" fmla="*/ 93 h 93"/>
                <a:gd name="T2" fmla="*/ 0 w 95"/>
                <a:gd name="T3" fmla="*/ 92 h 93"/>
                <a:gd name="T4" fmla="*/ 2 w 95"/>
                <a:gd name="T5" fmla="*/ 0 h 93"/>
                <a:gd name="T6" fmla="*/ 95 w 95"/>
                <a:gd name="T7" fmla="*/ 0 h 93"/>
                <a:gd name="T8" fmla="*/ 94 w 95"/>
                <a:gd name="T9" fmla="*/ 93 h 93"/>
                <a:gd name="T10" fmla="*/ 10 w 95"/>
                <a:gd name="T11" fmla="*/ 84 h 93"/>
                <a:gd name="T12" fmla="*/ 85 w 95"/>
                <a:gd name="T13" fmla="*/ 84 h 93"/>
                <a:gd name="T14" fmla="*/ 85 w 95"/>
                <a:gd name="T15" fmla="*/ 10 h 93"/>
                <a:gd name="T16" fmla="*/ 10 w 95"/>
                <a:gd name="T17" fmla="*/ 8 h 93"/>
                <a:gd name="T18" fmla="*/ 10 w 95"/>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94" y="93"/>
                  </a:moveTo>
                  <a:lnTo>
                    <a:pt x="0" y="92"/>
                  </a:lnTo>
                  <a:lnTo>
                    <a:pt x="2" y="0"/>
                  </a:lnTo>
                  <a:lnTo>
                    <a:pt x="95" y="0"/>
                  </a:lnTo>
                  <a:lnTo>
                    <a:pt x="94" y="93"/>
                  </a:lnTo>
                  <a:close/>
                  <a:moveTo>
                    <a:pt x="10" y="84"/>
                  </a:moveTo>
                  <a:lnTo>
                    <a:pt x="85" y="84"/>
                  </a:lnTo>
                  <a:lnTo>
                    <a:pt x="85" y="10"/>
                  </a:lnTo>
                  <a:lnTo>
                    <a:pt x="10" y="8"/>
                  </a:lnTo>
                  <a:lnTo>
                    <a:pt x="10" y="84"/>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9" name="Freeform 87"/>
            <p:cNvSpPr>
              <a:spLocks/>
            </p:cNvSpPr>
            <p:nvPr/>
          </p:nvSpPr>
          <p:spPr bwMode="auto">
            <a:xfrm>
              <a:off x="5419192" y="1733027"/>
              <a:ext cx="79805" cy="80120"/>
            </a:xfrm>
            <a:custGeom>
              <a:avLst/>
              <a:gdLst>
                <a:gd name="T0" fmla="*/ 84 w 85"/>
                <a:gd name="T1" fmla="*/ 85 h 85"/>
                <a:gd name="T2" fmla="*/ 0 w 85"/>
                <a:gd name="T3" fmla="*/ 83 h 85"/>
                <a:gd name="T4" fmla="*/ 2 w 85"/>
                <a:gd name="T5" fmla="*/ 0 h 85"/>
                <a:gd name="T6" fmla="*/ 85 w 85"/>
                <a:gd name="T7" fmla="*/ 1 h 85"/>
                <a:gd name="T8" fmla="*/ 84 w 85"/>
                <a:gd name="T9" fmla="*/ 85 h 85"/>
              </a:gdLst>
              <a:ahLst/>
              <a:cxnLst>
                <a:cxn ang="0">
                  <a:pos x="T0" y="T1"/>
                </a:cxn>
                <a:cxn ang="0">
                  <a:pos x="T2" y="T3"/>
                </a:cxn>
                <a:cxn ang="0">
                  <a:pos x="T4" y="T5"/>
                </a:cxn>
                <a:cxn ang="0">
                  <a:pos x="T6" y="T7"/>
                </a:cxn>
                <a:cxn ang="0">
                  <a:pos x="T8" y="T9"/>
                </a:cxn>
              </a:cxnLst>
              <a:rect l="0" t="0" r="r" b="b"/>
              <a:pathLst>
                <a:path w="85" h="85">
                  <a:moveTo>
                    <a:pt x="84" y="85"/>
                  </a:moveTo>
                  <a:lnTo>
                    <a:pt x="0" y="83"/>
                  </a:lnTo>
                  <a:lnTo>
                    <a:pt x="2" y="0"/>
                  </a:lnTo>
                  <a:lnTo>
                    <a:pt x="85" y="1"/>
                  </a:lnTo>
                  <a:lnTo>
                    <a:pt x="84" y="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0" name="Rectangle 88"/>
            <p:cNvSpPr>
              <a:spLocks noChangeArrowheads="1"/>
            </p:cNvSpPr>
            <p:nvPr/>
          </p:nvSpPr>
          <p:spPr bwMode="auto">
            <a:xfrm>
              <a:off x="5839808" y="1749994"/>
              <a:ext cx="52577" cy="51842"/>
            </a:xfrm>
            <a:prstGeom prst="rect">
              <a:avLst/>
            </a:pr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1" name="Rectangle 89"/>
            <p:cNvSpPr>
              <a:spLocks noChangeArrowheads="1"/>
            </p:cNvSpPr>
            <p:nvPr/>
          </p:nvSpPr>
          <p:spPr bwMode="auto">
            <a:xfrm>
              <a:off x="5545001" y="2410743"/>
              <a:ext cx="52577" cy="52784"/>
            </a:xfrm>
            <a:prstGeom prst="rect">
              <a:avLst/>
            </a:prstGeom>
            <a:solidFill>
              <a:schemeClr val="bg1">
                <a:alpha val="25000"/>
              </a:schemeClr>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2" name="Freeform 90"/>
            <p:cNvSpPr>
              <a:spLocks/>
            </p:cNvSpPr>
            <p:nvPr/>
          </p:nvSpPr>
          <p:spPr bwMode="auto">
            <a:xfrm>
              <a:off x="5836992" y="2705770"/>
              <a:ext cx="79805" cy="79177"/>
            </a:xfrm>
            <a:custGeom>
              <a:avLst/>
              <a:gdLst>
                <a:gd name="T0" fmla="*/ 84 w 85"/>
                <a:gd name="T1" fmla="*/ 84 h 84"/>
                <a:gd name="T2" fmla="*/ 0 w 85"/>
                <a:gd name="T3" fmla="*/ 84 h 84"/>
                <a:gd name="T4" fmla="*/ 2 w 85"/>
                <a:gd name="T5" fmla="*/ 0 h 84"/>
                <a:gd name="T6" fmla="*/ 85 w 85"/>
                <a:gd name="T7" fmla="*/ 0 h 84"/>
                <a:gd name="T8" fmla="*/ 84 w 85"/>
                <a:gd name="T9" fmla="*/ 84 h 84"/>
              </a:gdLst>
              <a:ahLst/>
              <a:cxnLst>
                <a:cxn ang="0">
                  <a:pos x="T0" y="T1"/>
                </a:cxn>
                <a:cxn ang="0">
                  <a:pos x="T2" y="T3"/>
                </a:cxn>
                <a:cxn ang="0">
                  <a:pos x="T4" y="T5"/>
                </a:cxn>
                <a:cxn ang="0">
                  <a:pos x="T6" y="T7"/>
                </a:cxn>
                <a:cxn ang="0">
                  <a:pos x="T8" y="T9"/>
                </a:cxn>
              </a:cxnLst>
              <a:rect l="0" t="0" r="r" b="b"/>
              <a:pathLst>
                <a:path w="85" h="84">
                  <a:moveTo>
                    <a:pt x="84" y="84"/>
                  </a:moveTo>
                  <a:lnTo>
                    <a:pt x="0" y="84"/>
                  </a:lnTo>
                  <a:lnTo>
                    <a:pt x="2" y="0"/>
                  </a:lnTo>
                  <a:lnTo>
                    <a:pt x="85" y="0"/>
                  </a:lnTo>
                  <a:lnTo>
                    <a:pt x="84" y="84"/>
                  </a:lnTo>
                  <a:close/>
                </a:path>
              </a:pathLst>
            </a:custGeom>
            <a:solidFill>
              <a:schemeClr val="bg1">
                <a:alpha val="25000"/>
              </a:schemeClr>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3" name="Freeform 91"/>
            <p:cNvSpPr>
              <a:spLocks/>
            </p:cNvSpPr>
            <p:nvPr/>
          </p:nvSpPr>
          <p:spPr bwMode="auto">
            <a:xfrm>
              <a:off x="5740288" y="2557785"/>
              <a:ext cx="79805" cy="78234"/>
            </a:xfrm>
            <a:custGeom>
              <a:avLst/>
              <a:gdLst>
                <a:gd name="T0" fmla="*/ 84 w 85"/>
                <a:gd name="T1" fmla="*/ 83 h 83"/>
                <a:gd name="T2" fmla="*/ 0 w 85"/>
                <a:gd name="T3" fmla="*/ 83 h 83"/>
                <a:gd name="T4" fmla="*/ 2 w 85"/>
                <a:gd name="T5" fmla="*/ 0 h 83"/>
                <a:gd name="T6" fmla="*/ 85 w 85"/>
                <a:gd name="T7" fmla="*/ 0 h 83"/>
                <a:gd name="T8" fmla="*/ 84 w 85"/>
                <a:gd name="T9" fmla="*/ 83 h 83"/>
              </a:gdLst>
              <a:ahLst/>
              <a:cxnLst>
                <a:cxn ang="0">
                  <a:pos x="T0" y="T1"/>
                </a:cxn>
                <a:cxn ang="0">
                  <a:pos x="T2" y="T3"/>
                </a:cxn>
                <a:cxn ang="0">
                  <a:pos x="T4" y="T5"/>
                </a:cxn>
                <a:cxn ang="0">
                  <a:pos x="T6" y="T7"/>
                </a:cxn>
                <a:cxn ang="0">
                  <a:pos x="T8" y="T9"/>
                </a:cxn>
              </a:cxnLst>
              <a:rect l="0" t="0" r="r" b="b"/>
              <a:pathLst>
                <a:path w="85" h="83">
                  <a:moveTo>
                    <a:pt x="84" y="83"/>
                  </a:moveTo>
                  <a:lnTo>
                    <a:pt x="0" y="83"/>
                  </a:lnTo>
                  <a:lnTo>
                    <a:pt x="2" y="0"/>
                  </a:lnTo>
                  <a:lnTo>
                    <a:pt x="85" y="0"/>
                  </a:lnTo>
                  <a:lnTo>
                    <a:pt x="84" y="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4" name="Freeform 92"/>
            <p:cNvSpPr>
              <a:spLocks/>
            </p:cNvSpPr>
            <p:nvPr/>
          </p:nvSpPr>
          <p:spPr bwMode="auto">
            <a:xfrm>
              <a:off x="5401353" y="2293863"/>
              <a:ext cx="51638" cy="53727"/>
            </a:xfrm>
            <a:custGeom>
              <a:avLst/>
              <a:gdLst>
                <a:gd name="T0" fmla="*/ 55 w 55"/>
                <a:gd name="T1" fmla="*/ 57 h 57"/>
                <a:gd name="T2" fmla="*/ 0 w 55"/>
                <a:gd name="T3" fmla="*/ 55 h 57"/>
                <a:gd name="T4" fmla="*/ 0 w 55"/>
                <a:gd name="T5" fmla="*/ 0 h 57"/>
                <a:gd name="T6" fmla="*/ 55 w 55"/>
                <a:gd name="T7" fmla="*/ 0 h 57"/>
                <a:gd name="T8" fmla="*/ 55 w 55"/>
                <a:gd name="T9" fmla="*/ 57 h 57"/>
              </a:gdLst>
              <a:ahLst/>
              <a:cxnLst>
                <a:cxn ang="0">
                  <a:pos x="T0" y="T1"/>
                </a:cxn>
                <a:cxn ang="0">
                  <a:pos x="T2" y="T3"/>
                </a:cxn>
                <a:cxn ang="0">
                  <a:pos x="T4" y="T5"/>
                </a:cxn>
                <a:cxn ang="0">
                  <a:pos x="T6" y="T7"/>
                </a:cxn>
                <a:cxn ang="0">
                  <a:pos x="T8" y="T9"/>
                </a:cxn>
              </a:cxnLst>
              <a:rect l="0" t="0" r="r" b="b"/>
              <a:pathLst>
                <a:path w="55" h="57">
                  <a:moveTo>
                    <a:pt x="55" y="57"/>
                  </a:moveTo>
                  <a:lnTo>
                    <a:pt x="0" y="55"/>
                  </a:lnTo>
                  <a:lnTo>
                    <a:pt x="0" y="0"/>
                  </a:lnTo>
                  <a:lnTo>
                    <a:pt x="55" y="0"/>
                  </a:lnTo>
                  <a:lnTo>
                    <a:pt x="55" y="57"/>
                  </a:lnTo>
                  <a:close/>
                </a:path>
              </a:pathLst>
            </a:custGeom>
            <a:solidFill>
              <a:schemeClr val="bg1">
                <a:alpha val="25000"/>
              </a:schemeClr>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5" name="Freeform 93"/>
            <p:cNvSpPr>
              <a:spLocks noEditPoints="1"/>
            </p:cNvSpPr>
            <p:nvPr/>
          </p:nvSpPr>
          <p:spPr bwMode="auto">
            <a:xfrm>
              <a:off x="5253011" y="2349475"/>
              <a:ext cx="88254" cy="87660"/>
            </a:xfrm>
            <a:custGeom>
              <a:avLst/>
              <a:gdLst>
                <a:gd name="T0" fmla="*/ 94 w 94"/>
                <a:gd name="T1" fmla="*/ 93 h 93"/>
                <a:gd name="T2" fmla="*/ 0 w 94"/>
                <a:gd name="T3" fmla="*/ 93 h 93"/>
                <a:gd name="T4" fmla="*/ 2 w 94"/>
                <a:gd name="T5" fmla="*/ 0 h 93"/>
                <a:gd name="T6" fmla="*/ 94 w 94"/>
                <a:gd name="T7" fmla="*/ 0 h 93"/>
                <a:gd name="T8" fmla="*/ 94 w 94"/>
                <a:gd name="T9" fmla="*/ 93 h 93"/>
                <a:gd name="T10" fmla="*/ 10 w 94"/>
                <a:gd name="T11" fmla="*/ 83 h 93"/>
                <a:gd name="T12" fmla="*/ 84 w 94"/>
                <a:gd name="T13" fmla="*/ 83 h 93"/>
                <a:gd name="T14" fmla="*/ 86 w 94"/>
                <a:gd name="T15" fmla="*/ 9 h 93"/>
                <a:gd name="T16" fmla="*/ 10 w 94"/>
                <a:gd name="T17" fmla="*/ 8 h 93"/>
                <a:gd name="T18" fmla="*/ 10 w 94"/>
                <a:gd name="T19" fmla="*/ 8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3">
                  <a:moveTo>
                    <a:pt x="94" y="93"/>
                  </a:moveTo>
                  <a:lnTo>
                    <a:pt x="0" y="93"/>
                  </a:lnTo>
                  <a:lnTo>
                    <a:pt x="2" y="0"/>
                  </a:lnTo>
                  <a:lnTo>
                    <a:pt x="94" y="0"/>
                  </a:lnTo>
                  <a:lnTo>
                    <a:pt x="94" y="93"/>
                  </a:lnTo>
                  <a:close/>
                  <a:moveTo>
                    <a:pt x="10" y="83"/>
                  </a:moveTo>
                  <a:lnTo>
                    <a:pt x="84" y="83"/>
                  </a:lnTo>
                  <a:lnTo>
                    <a:pt x="86" y="9"/>
                  </a:lnTo>
                  <a:lnTo>
                    <a:pt x="10" y="8"/>
                  </a:lnTo>
                  <a:lnTo>
                    <a:pt x="10" y="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6" name="Freeform 94"/>
            <p:cNvSpPr>
              <a:spLocks noEditPoints="1"/>
            </p:cNvSpPr>
            <p:nvPr/>
          </p:nvSpPr>
          <p:spPr bwMode="auto">
            <a:xfrm>
              <a:off x="5517774" y="2614340"/>
              <a:ext cx="89194" cy="88603"/>
            </a:xfrm>
            <a:custGeom>
              <a:avLst/>
              <a:gdLst>
                <a:gd name="T0" fmla="*/ 93 w 95"/>
                <a:gd name="T1" fmla="*/ 94 h 94"/>
                <a:gd name="T2" fmla="*/ 0 w 95"/>
                <a:gd name="T3" fmla="*/ 92 h 94"/>
                <a:gd name="T4" fmla="*/ 1 w 95"/>
                <a:gd name="T5" fmla="*/ 0 h 94"/>
                <a:gd name="T6" fmla="*/ 95 w 95"/>
                <a:gd name="T7" fmla="*/ 0 h 94"/>
                <a:gd name="T8" fmla="*/ 93 w 95"/>
                <a:gd name="T9" fmla="*/ 94 h 94"/>
                <a:gd name="T10" fmla="*/ 10 w 95"/>
                <a:gd name="T11" fmla="*/ 84 h 94"/>
                <a:gd name="T12" fmla="*/ 85 w 95"/>
                <a:gd name="T13" fmla="*/ 84 h 94"/>
                <a:gd name="T14" fmla="*/ 85 w 95"/>
                <a:gd name="T15" fmla="*/ 10 h 94"/>
                <a:gd name="T16" fmla="*/ 10 w 95"/>
                <a:gd name="T17" fmla="*/ 9 h 94"/>
                <a:gd name="T18" fmla="*/ 10 w 95"/>
                <a:gd name="T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4">
                  <a:moveTo>
                    <a:pt x="93" y="94"/>
                  </a:moveTo>
                  <a:lnTo>
                    <a:pt x="0" y="92"/>
                  </a:lnTo>
                  <a:lnTo>
                    <a:pt x="1" y="0"/>
                  </a:lnTo>
                  <a:lnTo>
                    <a:pt x="95" y="0"/>
                  </a:lnTo>
                  <a:lnTo>
                    <a:pt x="93" y="94"/>
                  </a:lnTo>
                  <a:close/>
                  <a:moveTo>
                    <a:pt x="10" y="84"/>
                  </a:moveTo>
                  <a:lnTo>
                    <a:pt x="85" y="84"/>
                  </a:lnTo>
                  <a:lnTo>
                    <a:pt x="85" y="10"/>
                  </a:lnTo>
                  <a:lnTo>
                    <a:pt x="10" y="9"/>
                  </a:lnTo>
                  <a:lnTo>
                    <a:pt x="10" y="84"/>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7" name="Rectangle 95"/>
            <p:cNvSpPr>
              <a:spLocks noChangeArrowheads="1"/>
            </p:cNvSpPr>
            <p:nvPr/>
          </p:nvSpPr>
          <p:spPr bwMode="auto">
            <a:xfrm>
              <a:off x="5268972" y="2682206"/>
              <a:ext cx="51638" cy="52784"/>
            </a:xfrm>
            <a:prstGeom prst="rect">
              <a:avLst/>
            </a:prstGeom>
            <a:solidFill>
              <a:schemeClr val="bg1">
                <a:alpha val="25000"/>
              </a:schemeClr>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58" name="Freeform 96"/>
            <p:cNvSpPr>
              <a:spLocks/>
            </p:cNvSpPr>
            <p:nvPr/>
          </p:nvSpPr>
          <p:spPr bwMode="auto">
            <a:xfrm>
              <a:off x="5892386" y="2115715"/>
              <a:ext cx="79805" cy="80120"/>
            </a:xfrm>
            <a:custGeom>
              <a:avLst/>
              <a:gdLst>
                <a:gd name="T0" fmla="*/ 83 w 85"/>
                <a:gd name="T1" fmla="*/ 85 h 85"/>
                <a:gd name="T2" fmla="*/ 0 w 85"/>
                <a:gd name="T3" fmla="*/ 85 h 85"/>
                <a:gd name="T4" fmla="*/ 0 w 85"/>
                <a:gd name="T5" fmla="*/ 0 h 85"/>
                <a:gd name="T6" fmla="*/ 85 w 85"/>
                <a:gd name="T7" fmla="*/ 2 h 85"/>
                <a:gd name="T8" fmla="*/ 83 w 85"/>
                <a:gd name="T9" fmla="*/ 85 h 85"/>
              </a:gdLst>
              <a:ahLst/>
              <a:cxnLst>
                <a:cxn ang="0">
                  <a:pos x="T0" y="T1"/>
                </a:cxn>
                <a:cxn ang="0">
                  <a:pos x="T2" y="T3"/>
                </a:cxn>
                <a:cxn ang="0">
                  <a:pos x="T4" y="T5"/>
                </a:cxn>
                <a:cxn ang="0">
                  <a:pos x="T6" y="T7"/>
                </a:cxn>
                <a:cxn ang="0">
                  <a:pos x="T8" y="T9"/>
                </a:cxn>
              </a:cxnLst>
              <a:rect l="0" t="0" r="r" b="b"/>
              <a:pathLst>
                <a:path w="85" h="85">
                  <a:moveTo>
                    <a:pt x="83" y="85"/>
                  </a:moveTo>
                  <a:lnTo>
                    <a:pt x="0" y="85"/>
                  </a:lnTo>
                  <a:lnTo>
                    <a:pt x="0" y="0"/>
                  </a:lnTo>
                  <a:lnTo>
                    <a:pt x="85" y="2"/>
                  </a:lnTo>
                  <a:lnTo>
                    <a:pt x="83" y="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074" name="Rectangle 115"/>
          <p:cNvSpPr>
            <a:spLocks noChangeArrowheads="1"/>
          </p:cNvSpPr>
          <p:nvPr/>
        </p:nvSpPr>
        <p:spPr bwMode="auto">
          <a:xfrm>
            <a:off x="4570972" y="1245023"/>
            <a:ext cx="1762506" cy="953262"/>
          </a:xfrm>
          <a:prstGeom prst="rect">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22" name="Group 21"/>
          <p:cNvGrpSpPr/>
          <p:nvPr/>
        </p:nvGrpSpPr>
        <p:grpSpPr>
          <a:xfrm>
            <a:off x="5146039" y="1346073"/>
            <a:ext cx="916447" cy="776601"/>
            <a:chOff x="6861385" y="1794764"/>
            <a:chExt cx="1221929" cy="1035468"/>
          </a:xfrm>
        </p:grpSpPr>
        <p:sp>
          <p:nvSpPr>
            <p:cNvPr id="1075" name="Freeform 116"/>
            <p:cNvSpPr>
              <a:spLocks/>
            </p:cNvSpPr>
            <p:nvPr/>
          </p:nvSpPr>
          <p:spPr bwMode="auto">
            <a:xfrm>
              <a:off x="7309989" y="2514598"/>
              <a:ext cx="309706" cy="277005"/>
            </a:xfrm>
            <a:custGeom>
              <a:avLst/>
              <a:gdLst>
                <a:gd name="T0" fmla="*/ 330 w 330"/>
                <a:gd name="T1" fmla="*/ 294 h 294"/>
                <a:gd name="T2" fmla="*/ 0 w 330"/>
                <a:gd name="T3" fmla="*/ 294 h 294"/>
                <a:gd name="T4" fmla="*/ 29 w 330"/>
                <a:gd name="T5" fmla="*/ 0 h 294"/>
                <a:gd name="T6" fmla="*/ 299 w 330"/>
                <a:gd name="T7" fmla="*/ 0 h 294"/>
                <a:gd name="T8" fmla="*/ 330 w 330"/>
                <a:gd name="T9" fmla="*/ 294 h 294"/>
              </a:gdLst>
              <a:ahLst/>
              <a:cxnLst>
                <a:cxn ang="0">
                  <a:pos x="T0" y="T1"/>
                </a:cxn>
                <a:cxn ang="0">
                  <a:pos x="T2" y="T3"/>
                </a:cxn>
                <a:cxn ang="0">
                  <a:pos x="T4" y="T5"/>
                </a:cxn>
                <a:cxn ang="0">
                  <a:pos x="T6" y="T7"/>
                </a:cxn>
                <a:cxn ang="0">
                  <a:pos x="T8" y="T9"/>
                </a:cxn>
              </a:cxnLst>
              <a:rect l="0" t="0" r="r" b="b"/>
              <a:pathLst>
                <a:path w="330" h="294">
                  <a:moveTo>
                    <a:pt x="330" y="294"/>
                  </a:moveTo>
                  <a:lnTo>
                    <a:pt x="0" y="294"/>
                  </a:lnTo>
                  <a:lnTo>
                    <a:pt x="29" y="0"/>
                  </a:lnTo>
                  <a:lnTo>
                    <a:pt x="299" y="0"/>
                  </a:lnTo>
                  <a:lnTo>
                    <a:pt x="330" y="294"/>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76" name="Freeform 117"/>
            <p:cNvSpPr>
              <a:spLocks/>
            </p:cNvSpPr>
            <p:nvPr/>
          </p:nvSpPr>
          <p:spPr bwMode="auto">
            <a:xfrm>
              <a:off x="6861385" y="1794764"/>
              <a:ext cx="1221929" cy="882834"/>
            </a:xfrm>
            <a:custGeom>
              <a:avLst/>
              <a:gdLst>
                <a:gd name="T0" fmla="*/ 769 w 796"/>
                <a:gd name="T1" fmla="*/ 572 h 572"/>
                <a:gd name="T2" fmla="*/ 27 w 796"/>
                <a:gd name="T3" fmla="*/ 572 h 572"/>
                <a:gd name="T4" fmla="*/ 0 w 796"/>
                <a:gd name="T5" fmla="*/ 545 h 572"/>
                <a:gd name="T6" fmla="*/ 0 w 796"/>
                <a:gd name="T7" fmla="*/ 27 h 572"/>
                <a:gd name="T8" fmla="*/ 27 w 796"/>
                <a:gd name="T9" fmla="*/ 0 h 572"/>
                <a:gd name="T10" fmla="*/ 769 w 796"/>
                <a:gd name="T11" fmla="*/ 0 h 572"/>
                <a:gd name="T12" fmla="*/ 796 w 796"/>
                <a:gd name="T13" fmla="*/ 27 h 572"/>
                <a:gd name="T14" fmla="*/ 796 w 796"/>
                <a:gd name="T15" fmla="*/ 545 h 572"/>
                <a:gd name="T16" fmla="*/ 769 w 796"/>
                <a:gd name="T17"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6" h="572">
                  <a:moveTo>
                    <a:pt x="769" y="572"/>
                  </a:moveTo>
                  <a:cubicBezTo>
                    <a:pt x="27" y="572"/>
                    <a:pt x="27" y="572"/>
                    <a:pt x="27" y="572"/>
                  </a:cubicBezTo>
                  <a:cubicBezTo>
                    <a:pt x="12" y="572"/>
                    <a:pt x="0" y="560"/>
                    <a:pt x="0" y="545"/>
                  </a:cubicBezTo>
                  <a:cubicBezTo>
                    <a:pt x="0" y="27"/>
                    <a:pt x="0" y="27"/>
                    <a:pt x="0" y="27"/>
                  </a:cubicBezTo>
                  <a:cubicBezTo>
                    <a:pt x="0" y="12"/>
                    <a:pt x="12" y="0"/>
                    <a:pt x="27" y="0"/>
                  </a:cubicBezTo>
                  <a:cubicBezTo>
                    <a:pt x="769" y="0"/>
                    <a:pt x="769" y="0"/>
                    <a:pt x="769" y="0"/>
                  </a:cubicBezTo>
                  <a:cubicBezTo>
                    <a:pt x="784" y="0"/>
                    <a:pt x="796" y="12"/>
                    <a:pt x="796" y="27"/>
                  </a:cubicBezTo>
                  <a:cubicBezTo>
                    <a:pt x="796" y="545"/>
                    <a:pt x="796" y="545"/>
                    <a:pt x="796" y="545"/>
                  </a:cubicBezTo>
                  <a:cubicBezTo>
                    <a:pt x="796" y="560"/>
                    <a:pt x="784" y="572"/>
                    <a:pt x="769" y="572"/>
                  </a:cubicBezTo>
                  <a:close/>
                </a:path>
              </a:pathLst>
            </a:custGeom>
            <a:solidFill>
              <a:schemeClr val="bg2">
                <a:lumMod val="8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77" name="Freeform 118"/>
            <p:cNvSpPr>
              <a:spLocks/>
            </p:cNvSpPr>
            <p:nvPr/>
          </p:nvSpPr>
          <p:spPr bwMode="auto">
            <a:xfrm>
              <a:off x="6861385" y="1794764"/>
              <a:ext cx="1221929" cy="773539"/>
            </a:xfrm>
            <a:custGeom>
              <a:avLst/>
              <a:gdLst>
                <a:gd name="T0" fmla="*/ 769 w 796"/>
                <a:gd name="T1" fmla="*/ 501 h 501"/>
                <a:gd name="T2" fmla="*/ 27 w 796"/>
                <a:gd name="T3" fmla="*/ 501 h 501"/>
                <a:gd name="T4" fmla="*/ 0 w 796"/>
                <a:gd name="T5" fmla="*/ 477 h 501"/>
                <a:gd name="T6" fmla="*/ 0 w 796"/>
                <a:gd name="T7" fmla="*/ 24 h 501"/>
                <a:gd name="T8" fmla="*/ 27 w 796"/>
                <a:gd name="T9" fmla="*/ 0 h 501"/>
                <a:gd name="T10" fmla="*/ 769 w 796"/>
                <a:gd name="T11" fmla="*/ 0 h 501"/>
                <a:gd name="T12" fmla="*/ 796 w 796"/>
                <a:gd name="T13" fmla="*/ 24 h 501"/>
                <a:gd name="T14" fmla="*/ 796 w 796"/>
                <a:gd name="T15" fmla="*/ 477 h 501"/>
                <a:gd name="T16" fmla="*/ 769 w 796"/>
                <a:gd name="T17"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6" h="501">
                  <a:moveTo>
                    <a:pt x="769" y="501"/>
                  </a:moveTo>
                  <a:cubicBezTo>
                    <a:pt x="27" y="501"/>
                    <a:pt x="27" y="501"/>
                    <a:pt x="27" y="501"/>
                  </a:cubicBezTo>
                  <a:cubicBezTo>
                    <a:pt x="12" y="501"/>
                    <a:pt x="0" y="490"/>
                    <a:pt x="0" y="477"/>
                  </a:cubicBezTo>
                  <a:cubicBezTo>
                    <a:pt x="0" y="24"/>
                    <a:pt x="0" y="24"/>
                    <a:pt x="0" y="24"/>
                  </a:cubicBezTo>
                  <a:cubicBezTo>
                    <a:pt x="0" y="11"/>
                    <a:pt x="12" y="0"/>
                    <a:pt x="27" y="0"/>
                  </a:cubicBezTo>
                  <a:cubicBezTo>
                    <a:pt x="769" y="0"/>
                    <a:pt x="769" y="0"/>
                    <a:pt x="769" y="0"/>
                  </a:cubicBezTo>
                  <a:cubicBezTo>
                    <a:pt x="784" y="0"/>
                    <a:pt x="796" y="11"/>
                    <a:pt x="796" y="24"/>
                  </a:cubicBezTo>
                  <a:cubicBezTo>
                    <a:pt x="796" y="477"/>
                    <a:pt x="796" y="477"/>
                    <a:pt x="796" y="477"/>
                  </a:cubicBezTo>
                  <a:cubicBezTo>
                    <a:pt x="796" y="490"/>
                    <a:pt x="784" y="501"/>
                    <a:pt x="769" y="5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78" name="Freeform 119"/>
            <p:cNvSpPr>
              <a:spLocks/>
            </p:cNvSpPr>
            <p:nvPr/>
          </p:nvSpPr>
          <p:spPr bwMode="auto">
            <a:xfrm>
              <a:off x="7218954" y="2781238"/>
              <a:ext cx="494590" cy="48994"/>
            </a:xfrm>
            <a:custGeom>
              <a:avLst/>
              <a:gdLst>
                <a:gd name="T0" fmla="*/ 310 w 322"/>
                <a:gd name="T1" fmla="*/ 32 h 32"/>
                <a:gd name="T2" fmla="*/ 11 w 322"/>
                <a:gd name="T3" fmla="*/ 32 h 32"/>
                <a:gd name="T4" fmla="*/ 0 w 322"/>
                <a:gd name="T5" fmla="*/ 21 h 32"/>
                <a:gd name="T6" fmla="*/ 0 w 322"/>
                <a:gd name="T7" fmla="*/ 10 h 32"/>
                <a:gd name="T8" fmla="*/ 11 w 322"/>
                <a:gd name="T9" fmla="*/ 0 h 32"/>
                <a:gd name="T10" fmla="*/ 310 w 322"/>
                <a:gd name="T11" fmla="*/ 0 h 32"/>
                <a:gd name="T12" fmla="*/ 322 w 322"/>
                <a:gd name="T13" fmla="*/ 10 h 32"/>
                <a:gd name="T14" fmla="*/ 322 w 322"/>
                <a:gd name="T15" fmla="*/ 21 h 32"/>
                <a:gd name="T16" fmla="*/ 310 w 32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
                  <a:moveTo>
                    <a:pt x="310" y="32"/>
                  </a:moveTo>
                  <a:cubicBezTo>
                    <a:pt x="11" y="32"/>
                    <a:pt x="11" y="32"/>
                    <a:pt x="11" y="32"/>
                  </a:cubicBezTo>
                  <a:cubicBezTo>
                    <a:pt x="5" y="32"/>
                    <a:pt x="0" y="27"/>
                    <a:pt x="0" y="21"/>
                  </a:cubicBezTo>
                  <a:cubicBezTo>
                    <a:pt x="0" y="10"/>
                    <a:pt x="0" y="10"/>
                    <a:pt x="0" y="10"/>
                  </a:cubicBezTo>
                  <a:cubicBezTo>
                    <a:pt x="0" y="5"/>
                    <a:pt x="5" y="0"/>
                    <a:pt x="11" y="0"/>
                  </a:cubicBezTo>
                  <a:cubicBezTo>
                    <a:pt x="310" y="0"/>
                    <a:pt x="310" y="0"/>
                    <a:pt x="310" y="0"/>
                  </a:cubicBezTo>
                  <a:cubicBezTo>
                    <a:pt x="316" y="0"/>
                    <a:pt x="322" y="5"/>
                    <a:pt x="322" y="10"/>
                  </a:cubicBezTo>
                  <a:cubicBezTo>
                    <a:pt x="322" y="21"/>
                    <a:pt x="322" y="21"/>
                    <a:pt x="322" y="21"/>
                  </a:cubicBezTo>
                  <a:cubicBezTo>
                    <a:pt x="322" y="27"/>
                    <a:pt x="316" y="32"/>
                    <a:pt x="310" y="32"/>
                  </a:cubicBezTo>
                  <a:close/>
                </a:path>
              </a:pathLst>
            </a:custGeom>
            <a:solidFill>
              <a:schemeClr val="bg2">
                <a:lumMod val="8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79" name="Freeform 120"/>
            <p:cNvSpPr>
              <a:spLocks/>
            </p:cNvSpPr>
            <p:nvPr/>
          </p:nvSpPr>
          <p:spPr bwMode="auto">
            <a:xfrm>
              <a:off x="6936465" y="1821146"/>
              <a:ext cx="1113063" cy="725487"/>
            </a:xfrm>
            <a:custGeom>
              <a:avLst/>
              <a:gdLst>
                <a:gd name="T0" fmla="*/ 712 w 725"/>
                <a:gd name="T1" fmla="*/ 0 h 470"/>
                <a:gd name="T2" fmla="*/ 0 w 725"/>
                <a:gd name="T3" fmla="*/ 470 h 470"/>
                <a:gd name="T4" fmla="*/ 699 w 725"/>
                <a:gd name="T5" fmla="*/ 470 h 470"/>
                <a:gd name="T6" fmla="*/ 725 w 725"/>
                <a:gd name="T7" fmla="*/ 447 h 470"/>
                <a:gd name="T8" fmla="*/ 725 w 725"/>
                <a:gd name="T9" fmla="*/ 19 h 470"/>
                <a:gd name="T10" fmla="*/ 712 w 725"/>
                <a:gd name="T11" fmla="*/ 0 h 470"/>
              </a:gdLst>
              <a:ahLst/>
              <a:cxnLst>
                <a:cxn ang="0">
                  <a:pos x="T0" y="T1"/>
                </a:cxn>
                <a:cxn ang="0">
                  <a:pos x="T2" y="T3"/>
                </a:cxn>
                <a:cxn ang="0">
                  <a:pos x="T4" y="T5"/>
                </a:cxn>
                <a:cxn ang="0">
                  <a:pos x="T6" y="T7"/>
                </a:cxn>
                <a:cxn ang="0">
                  <a:pos x="T8" y="T9"/>
                </a:cxn>
                <a:cxn ang="0">
                  <a:pos x="T10" y="T11"/>
                </a:cxn>
              </a:cxnLst>
              <a:rect l="0" t="0" r="r" b="b"/>
              <a:pathLst>
                <a:path w="725" h="470">
                  <a:moveTo>
                    <a:pt x="712" y="0"/>
                  </a:moveTo>
                  <a:cubicBezTo>
                    <a:pt x="0" y="470"/>
                    <a:pt x="0" y="470"/>
                    <a:pt x="0" y="470"/>
                  </a:cubicBezTo>
                  <a:cubicBezTo>
                    <a:pt x="699" y="470"/>
                    <a:pt x="699" y="470"/>
                    <a:pt x="699" y="470"/>
                  </a:cubicBezTo>
                  <a:cubicBezTo>
                    <a:pt x="713" y="470"/>
                    <a:pt x="725" y="460"/>
                    <a:pt x="725" y="447"/>
                  </a:cubicBezTo>
                  <a:cubicBezTo>
                    <a:pt x="725" y="19"/>
                    <a:pt x="725" y="19"/>
                    <a:pt x="725" y="19"/>
                  </a:cubicBezTo>
                  <a:cubicBezTo>
                    <a:pt x="725" y="11"/>
                    <a:pt x="719" y="4"/>
                    <a:pt x="712"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0" name="Freeform 121"/>
            <p:cNvSpPr>
              <a:spLocks/>
            </p:cNvSpPr>
            <p:nvPr/>
          </p:nvSpPr>
          <p:spPr bwMode="auto">
            <a:xfrm>
              <a:off x="6895171" y="1816435"/>
              <a:ext cx="1134649" cy="730199"/>
            </a:xfrm>
            <a:custGeom>
              <a:avLst/>
              <a:gdLst>
                <a:gd name="T0" fmla="*/ 726 w 739"/>
                <a:gd name="T1" fmla="*/ 0 h 473"/>
                <a:gd name="T2" fmla="*/ 26 w 739"/>
                <a:gd name="T3" fmla="*/ 0 h 473"/>
                <a:gd name="T4" fmla="*/ 0 w 739"/>
                <a:gd name="T5" fmla="*/ 22 h 473"/>
                <a:gd name="T6" fmla="*/ 0 w 739"/>
                <a:gd name="T7" fmla="*/ 450 h 473"/>
                <a:gd name="T8" fmla="*/ 26 w 739"/>
                <a:gd name="T9" fmla="*/ 473 h 473"/>
                <a:gd name="T10" fmla="*/ 27 w 739"/>
                <a:gd name="T11" fmla="*/ 473 h 473"/>
                <a:gd name="T12" fmla="*/ 739 w 739"/>
                <a:gd name="T13" fmla="*/ 3 h 473"/>
                <a:gd name="T14" fmla="*/ 726 w 739"/>
                <a:gd name="T15" fmla="*/ 0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9" h="473">
                  <a:moveTo>
                    <a:pt x="726" y="0"/>
                  </a:moveTo>
                  <a:cubicBezTo>
                    <a:pt x="26" y="0"/>
                    <a:pt x="26" y="0"/>
                    <a:pt x="26" y="0"/>
                  </a:cubicBezTo>
                  <a:cubicBezTo>
                    <a:pt x="11" y="0"/>
                    <a:pt x="0" y="10"/>
                    <a:pt x="0" y="22"/>
                  </a:cubicBezTo>
                  <a:cubicBezTo>
                    <a:pt x="0" y="450"/>
                    <a:pt x="0" y="450"/>
                    <a:pt x="0" y="450"/>
                  </a:cubicBezTo>
                  <a:cubicBezTo>
                    <a:pt x="0" y="463"/>
                    <a:pt x="11" y="473"/>
                    <a:pt x="26" y="473"/>
                  </a:cubicBezTo>
                  <a:cubicBezTo>
                    <a:pt x="27" y="473"/>
                    <a:pt x="27" y="473"/>
                    <a:pt x="27" y="473"/>
                  </a:cubicBezTo>
                  <a:cubicBezTo>
                    <a:pt x="739" y="3"/>
                    <a:pt x="739" y="3"/>
                    <a:pt x="739" y="3"/>
                  </a:cubicBezTo>
                  <a:cubicBezTo>
                    <a:pt x="735" y="1"/>
                    <a:pt x="730" y="0"/>
                    <a:pt x="72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9" name="Group 18"/>
          <p:cNvGrpSpPr/>
          <p:nvPr/>
        </p:nvGrpSpPr>
        <p:grpSpPr>
          <a:xfrm>
            <a:off x="5195311" y="1409672"/>
            <a:ext cx="173858" cy="174541"/>
            <a:chOff x="6927081" y="1879562"/>
            <a:chExt cx="231810" cy="232721"/>
          </a:xfrm>
        </p:grpSpPr>
        <p:sp>
          <p:nvSpPr>
            <p:cNvPr id="1082" name="Oval 123"/>
            <p:cNvSpPr>
              <a:spLocks noChangeArrowheads="1"/>
            </p:cNvSpPr>
            <p:nvPr/>
          </p:nvSpPr>
          <p:spPr bwMode="auto">
            <a:xfrm>
              <a:off x="6927081" y="1879562"/>
              <a:ext cx="231810" cy="2327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4" name="Freeform 125"/>
            <p:cNvSpPr>
              <a:spLocks noEditPoints="1"/>
            </p:cNvSpPr>
            <p:nvPr/>
          </p:nvSpPr>
          <p:spPr bwMode="auto">
            <a:xfrm>
              <a:off x="7016238" y="1969070"/>
              <a:ext cx="53495" cy="53705"/>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31 h 35"/>
                <a:gd name="T12" fmla="*/ 3 w 35"/>
                <a:gd name="T13" fmla="*/ 18 h 35"/>
                <a:gd name="T14" fmla="*/ 17 w 35"/>
                <a:gd name="T15" fmla="*/ 4 h 35"/>
                <a:gd name="T16" fmla="*/ 31 w 35"/>
                <a:gd name="T17" fmla="*/ 18 h 35"/>
                <a:gd name="T18" fmla="*/ 17 w 35"/>
                <a:gd name="T19"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7"/>
                    <a:pt x="8" y="35"/>
                    <a:pt x="17" y="35"/>
                  </a:cubicBezTo>
                  <a:cubicBezTo>
                    <a:pt x="27" y="35"/>
                    <a:pt x="35" y="27"/>
                    <a:pt x="35" y="18"/>
                  </a:cubicBezTo>
                  <a:cubicBezTo>
                    <a:pt x="35" y="8"/>
                    <a:pt x="27" y="0"/>
                    <a:pt x="17" y="0"/>
                  </a:cubicBezTo>
                  <a:close/>
                  <a:moveTo>
                    <a:pt x="17" y="31"/>
                  </a:moveTo>
                  <a:cubicBezTo>
                    <a:pt x="10" y="31"/>
                    <a:pt x="3" y="25"/>
                    <a:pt x="3" y="18"/>
                  </a:cubicBezTo>
                  <a:cubicBezTo>
                    <a:pt x="3" y="10"/>
                    <a:pt x="10" y="4"/>
                    <a:pt x="17" y="4"/>
                  </a:cubicBezTo>
                  <a:cubicBezTo>
                    <a:pt x="25" y="4"/>
                    <a:pt x="31" y="10"/>
                    <a:pt x="31" y="18"/>
                  </a:cubicBezTo>
                  <a:cubicBezTo>
                    <a:pt x="31" y="25"/>
                    <a:pt x="25" y="31"/>
                    <a:pt x="17" y="31"/>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5" name="Freeform 126"/>
            <p:cNvSpPr>
              <a:spLocks noEditPoints="1"/>
            </p:cNvSpPr>
            <p:nvPr/>
          </p:nvSpPr>
          <p:spPr bwMode="auto">
            <a:xfrm>
              <a:off x="6991836" y="1946457"/>
              <a:ext cx="101358" cy="101757"/>
            </a:xfrm>
            <a:custGeom>
              <a:avLst/>
              <a:gdLst>
                <a:gd name="T0" fmla="*/ 33 w 66"/>
                <a:gd name="T1" fmla="*/ 0 h 66"/>
                <a:gd name="T2" fmla="*/ 0 w 66"/>
                <a:gd name="T3" fmla="*/ 33 h 66"/>
                <a:gd name="T4" fmla="*/ 33 w 66"/>
                <a:gd name="T5" fmla="*/ 66 h 66"/>
                <a:gd name="T6" fmla="*/ 66 w 66"/>
                <a:gd name="T7" fmla="*/ 33 h 66"/>
                <a:gd name="T8" fmla="*/ 33 w 66"/>
                <a:gd name="T9" fmla="*/ 0 h 66"/>
                <a:gd name="T10" fmla="*/ 33 w 66"/>
                <a:gd name="T11" fmla="*/ 62 h 66"/>
                <a:gd name="T12" fmla="*/ 4 w 66"/>
                <a:gd name="T13" fmla="*/ 33 h 66"/>
                <a:gd name="T14" fmla="*/ 33 w 66"/>
                <a:gd name="T15" fmla="*/ 3 h 66"/>
                <a:gd name="T16" fmla="*/ 62 w 66"/>
                <a:gd name="T17" fmla="*/ 33 h 66"/>
                <a:gd name="T18" fmla="*/ 33 w 66"/>
                <a:gd name="T1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33" y="62"/>
                  </a:moveTo>
                  <a:cubicBezTo>
                    <a:pt x="17" y="62"/>
                    <a:pt x="4" y="49"/>
                    <a:pt x="4" y="33"/>
                  </a:cubicBezTo>
                  <a:cubicBezTo>
                    <a:pt x="4" y="17"/>
                    <a:pt x="17" y="3"/>
                    <a:pt x="33" y="3"/>
                  </a:cubicBezTo>
                  <a:cubicBezTo>
                    <a:pt x="49" y="3"/>
                    <a:pt x="62" y="17"/>
                    <a:pt x="62" y="33"/>
                  </a:cubicBezTo>
                  <a:cubicBezTo>
                    <a:pt x="62" y="49"/>
                    <a:pt x="49" y="62"/>
                    <a:pt x="33" y="62"/>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6" name="Freeform 127"/>
            <p:cNvSpPr>
              <a:spLocks noEditPoints="1"/>
            </p:cNvSpPr>
            <p:nvPr/>
          </p:nvSpPr>
          <p:spPr bwMode="auto">
            <a:xfrm>
              <a:off x="6968374" y="1921018"/>
              <a:ext cx="149222" cy="149809"/>
            </a:xfrm>
            <a:custGeom>
              <a:avLst/>
              <a:gdLst>
                <a:gd name="T0" fmla="*/ 48 w 97"/>
                <a:gd name="T1" fmla="*/ 0 h 97"/>
                <a:gd name="T2" fmla="*/ 0 w 97"/>
                <a:gd name="T3" fmla="*/ 49 h 97"/>
                <a:gd name="T4" fmla="*/ 48 w 97"/>
                <a:gd name="T5" fmla="*/ 97 h 97"/>
                <a:gd name="T6" fmla="*/ 97 w 97"/>
                <a:gd name="T7" fmla="*/ 49 h 97"/>
                <a:gd name="T8" fmla="*/ 48 w 97"/>
                <a:gd name="T9" fmla="*/ 0 h 97"/>
                <a:gd name="T10" fmla="*/ 48 w 97"/>
                <a:gd name="T11" fmla="*/ 94 h 97"/>
                <a:gd name="T12" fmla="*/ 3 w 97"/>
                <a:gd name="T13" fmla="*/ 49 h 97"/>
                <a:gd name="T14" fmla="*/ 48 w 97"/>
                <a:gd name="T15" fmla="*/ 4 h 97"/>
                <a:gd name="T16" fmla="*/ 93 w 97"/>
                <a:gd name="T17" fmla="*/ 49 h 97"/>
                <a:gd name="T18" fmla="*/ 48 w 97"/>
                <a:gd name="T19"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48" y="0"/>
                  </a:moveTo>
                  <a:cubicBezTo>
                    <a:pt x="22" y="0"/>
                    <a:pt x="0" y="22"/>
                    <a:pt x="0" y="49"/>
                  </a:cubicBezTo>
                  <a:cubicBezTo>
                    <a:pt x="0" y="75"/>
                    <a:pt x="22" y="97"/>
                    <a:pt x="48" y="97"/>
                  </a:cubicBezTo>
                  <a:cubicBezTo>
                    <a:pt x="75" y="97"/>
                    <a:pt x="97" y="75"/>
                    <a:pt x="97" y="49"/>
                  </a:cubicBezTo>
                  <a:cubicBezTo>
                    <a:pt x="97" y="22"/>
                    <a:pt x="75" y="0"/>
                    <a:pt x="48" y="0"/>
                  </a:cubicBezTo>
                  <a:close/>
                  <a:moveTo>
                    <a:pt x="48" y="94"/>
                  </a:moveTo>
                  <a:cubicBezTo>
                    <a:pt x="23" y="94"/>
                    <a:pt x="3" y="73"/>
                    <a:pt x="3" y="49"/>
                  </a:cubicBezTo>
                  <a:cubicBezTo>
                    <a:pt x="3" y="24"/>
                    <a:pt x="23" y="4"/>
                    <a:pt x="48" y="4"/>
                  </a:cubicBezTo>
                  <a:cubicBezTo>
                    <a:pt x="73" y="4"/>
                    <a:pt x="93" y="24"/>
                    <a:pt x="93" y="49"/>
                  </a:cubicBezTo>
                  <a:cubicBezTo>
                    <a:pt x="93" y="73"/>
                    <a:pt x="73" y="94"/>
                    <a:pt x="48" y="94"/>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4" name="Group 13"/>
          <p:cNvGrpSpPr/>
          <p:nvPr/>
        </p:nvGrpSpPr>
        <p:grpSpPr>
          <a:xfrm>
            <a:off x="5519094" y="1639330"/>
            <a:ext cx="159076" cy="160409"/>
            <a:chOff x="7358791" y="2185774"/>
            <a:chExt cx="212101" cy="213878"/>
          </a:xfrm>
        </p:grpSpPr>
        <p:sp>
          <p:nvSpPr>
            <p:cNvPr id="1081" name="Freeform 122"/>
            <p:cNvSpPr>
              <a:spLocks/>
            </p:cNvSpPr>
            <p:nvPr/>
          </p:nvSpPr>
          <p:spPr bwMode="auto">
            <a:xfrm>
              <a:off x="7358791" y="2185774"/>
              <a:ext cx="212101" cy="213878"/>
            </a:xfrm>
            <a:custGeom>
              <a:avLst/>
              <a:gdLst>
                <a:gd name="T0" fmla="*/ 114 w 138"/>
                <a:gd name="T1" fmla="*/ 25 h 139"/>
                <a:gd name="T2" fmla="*/ 114 w 138"/>
                <a:gd name="T3" fmla="*/ 114 h 139"/>
                <a:gd name="T4" fmla="*/ 25 w 138"/>
                <a:gd name="T5" fmla="*/ 114 h 139"/>
                <a:gd name="T6" fmla="*/ 25 w 138"/>
                <a:gd name="T7" fmla="*/ 25 h 139"/>
                <a:gd name="T8" fmla="*/ 114 w 138"/>
                <a:gd name="T9" fmla="*/ 25 h 139"/>
              </a:gdLst>
              <a:ahLst/>
              <a:cxnLst>
                <a:cxn ang="0">
                  <a:pos x="T0" y="T1"/>
                </a:cxn>
                <a:cxn ang="0">
                  <a:pos x="T2" y="T3"/>
                </a:cxn>
                <a:cxn ang="0">
                  <a:pos x="T4" y="T5"/>
                </a:cxn>
                <a:cxn ang="0">
                  <a:pos x="T6" y="T7"/>
                </a:cxn>
                <a:cxn ang="0">
                  <a:pos x="T8" y="T9"/>
                </a:cxn>
              </a:cxnLst>
              <a:rect l="0" t="0" r="r" b="b"/>
              <a:pathLst>
                <a:path w="138" h="139">
                  <a:moveTo>
                    <a:pt x="114" y="25"/>
                  </a:moveTo>
                  <a:cubicBezTo>
                    <a:pt x="138" y="50"/>
                    <a:pt x="138" y="90"/>
                    <a:pt x="114" y="114"/>
                  </a:cubicBezTo>
                  <a:cubicBezTo>
                    <a:pt x="89" y="139"/>
                    <a:pt x="49" y="139"/>
                    <a:pt x="25" y="114"/>
                  </a:cubicBezTo>
                  <a:cubicBezTo>
                    <a:pt x="0" y="90"/>
                    <a:pt x="0" y="50"/>
                    <a:pt x="25" y="25"/>
                  </a:cubicBezTo>
                  <a:cubicBezTo>
                    <a:pt x="49" y="0"/>
                    <a:pt x="89" y="0"/>
                    <a:pt x="11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7" name="Freeform 128"/>
            <p:cNvSpPr>
              <a:spLocks noEditPoints="1"/>
            </p:cNvSpPr>
            <p:nvPr/>
          </p:nvSpPr>
          <p:spPr bwMode="auto">
            <a:xfrm>
              <a:off x="7440441" y="2266802"/>
              <a:ext cx="48802" cy="48052"/>
            </a:xfrm>
            <a:custGeom>
              <a:avLst/>
              <a:gdLst>
                <a:gd name="T0" fmla="*/ 16 w 32"/>
                <a:gd name="T1" fmla="*/ 31 h 31"/>
                <a:gd name="T2" fmla="*/ 6 w 32"/>
                <a:gd name="T3" fmla="*/ 27 h 31"/>
                <a:gd name="T4" fmla="*/ 6 w 32"/>
                <a:gd name="T5" fmla="*/ 6 h 31"/>
                <a:gd name="T6" fmla="*/ 27 w 32"/>
                <a:gd name="T7" fmla="*/ 6 h 31"/>
                <a:gd name="T8" fmla="*/ 27 w 32"/>
                <a:gd name="T9" fmla="*/ 27 h 31"/>
                <a:gd name="T10" fmla="*/ 16 w 32"/>
                <a:gd name="T11" fmla="*/ 31 h 31"/>
                <a:gd name="T12" fmla="*/ 16 w 32"/>
                <a:gd name="T13" fmla="*/ 5 h 31"/>
                <a:gd name="T14" fmla="*/ 8 w 32"/>
                <a:gd name="T15" fmla="*/ 9 h 31"/>
                <a:gd name="T16" fmla="*/ 8 w 32"/>
                <a:gd name="T17" fmla="*/ 25 h 31"/>
                <a:gd name="T18" fmla="*/ 24 w 32"/>
                <a:gd name="T19" fmla="*/ 25 h 31"/>
                <a:gd name="T20" fmla="*/ 24 w 32"/>
                <a:gd name="T21" fmla="*/ 9 h 31"/>
                <a:gd name="T22" fmla="*/ 16 w 3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6" y="31"/>
                  </a:moveTo>
                  <a:cubicBezTo>
                    <a:pt x="12" y="31"/>
                    <a:pt x="9" y="30"/>
                    <a:pt x="6" y="27"/>
                  </a:cubicBezTo>
                  <a:cubicBezTo>
                    <a:pt x="0" y="21"/>
                    <a:pt x="0" y="12"/>
                    <a:pt x="6" y="6"/>
                  </a:cubicBezTo>
                  <a:cubicBezTo>
                    <a:pt x="12" y="0"/>
                    <a:pt x="21" y="0"/>
                    <a:pt x="27" y="6"/>
                  </a:cubicBezTo>
                  <a:cubicBezTo>
                    <a:pt x="32" y="12"/>
                    <a:pt x="32" y="21"/>
                    <a:pt x="27" y="27"/>
                  </a:cubicBezTo>
                  <a:cubicBezTo>
                    <a:pt x="24" y="30"/>
                    <a:pt x="20" y="31"/>
                    <a:pt x="16" y="31"/>
                  </a:cubicBezTo>
                  <a:close/>
                  <a:moveTo>
                    <a:pt x="16" y="5"/>
                  </a:moveTo>
                  <a:cubicBezTo>
                    <a:pt x="13" y="5"/>
                    <a:pt x="10" y="6"/>
                    <a:pt x="8" y="9"/>
                  </a:cubicBezTo>
                  <a:cubicBezTo>
                    <a:pt x="4" y="13"/>
                    <a:pt x="4" y="20"/>
                    <a:pt x="8" y="25"/>
                  </a:cubicBezTo>
                  <a:cubicBezTo>
                    <a:pt x="13" y="29"/>
                    <a:pt x="20" y="29"/>
                    <a:pt x="24" y="25"/>
                  </a:cubicBezTo>
                  <a:cubicBezTo>
                    <a:pt x="29" y="20"/>
                    <a:pt x="29" y="13"/>
                    <a:pt x="24" y="9"/>
                  </a:cubicBezTo>
                  <a:cubicBezTo>
                    <a:pt x="22" y="6"/>
                    <a:pt x="19" y="5"/>
                    <a:pt x="16" y="5"/>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8" name="Freeform 129"/>
            <p:cNvSpPr>
              <a:spLocks noEditPoints="1"/>
            </p:cNvSpPr>
            <p:nvPr/>
          </p:nvSpPr>
          <p:spPr bwMode="auto">
            <a:xfrm>
              <a:off x="7421670" y="2245132"/>
              <a:ext cx="86342" cy="89508"/>
            </a:xfrm>
            <a:custGeom>
              <a:avLst/>
              <a:gdLst>
                <a:gd name="T0" fmla="*/ 28 w 56"/>
                <a:gd name="T1" fmla="*/ 58 h 58"/>
                <a:gd name="T2" fmla="*/ 9 w 56"/>
                <a:gd name="T3" fmla="*/ 50 h 58"/>
                <a:gd name="T4" fmla="*/ 0 w 56"/>
                <a:gd name="T5" fmla="*/ 31 h 58"/>
                <a:gd name="T6" fmla="*/ 9 w 56"/>
                <a:gd name="T7" fmla="*/ 11 h 58"/>
                <a:gd name="T8" fmla="*/ 48 w 56"/>
                <a:gd name="T9" fmla="*/ 11 h 58"/>
                <a:gd name="T10" fmla="*/ 48 w 56"/>
                <a:gd name="T11" fmla="*/ 11 h 58"/>
                <a:gd name="T12" fmla="*/ 56 w 56"/>
                <a:gd name="T13" fmla="*/ 31 h 58"/>
                <a:gd name="T14" fmla="*/ 48 w 56"/>
                <a:gd name="T15" fmla="*/ 50 h 58"/>
                <a:gd name="T16" fmla="*/ 28 w 56"/>
                <a:gd name="T17" fmla="*/ 58 h 58"/>
                <a:gd name="T18" fmla="*/ 28 w 56"/>
                <a:gd name="T19" fmla="*/ 6 h 58"/>
                <a:gd name="T20" fmla="*/ 11 w 56"/>
                <a:gd name="T21" fmla="*/ 13 h 58"/>
                <a:gd name="T22" fmla="*/ 4 w 56"/>
                <a:gd name="T23" fmla="*/ 31 h 58"/>
                <a:gd name="T24" fmla="*/ 11 w 56"/>
                <a:gd name="T25" fmla="*/ 48 h 58"/>
                <a:gd name="T26" fmla="*/ 28 w 56"/>
                <a:gd name="T27" fmla="*/ 55 h 58"/>
                <a:gd name="T28" fmla="*/ 45 w 56"/>
                <a:gd name="T29" fmla="*/ 48 h 58"/>
                <a:gd name="T30" fmla="*/ 52 w 56"/>
                <a:gd name="T31" fmla="*/ 31 h 58"/>
                <a:gd name="T32" fmla="*/ 45 w 56"/>
                <a:gd name="T33" fmla="*/ 13 h 58"/>
                <a:gd name="T34" fmla="*/ 28 w 56"/>
                <a:gd name="T35"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28" y="58"/>
                  </a:moveTo>
                  <a:cubicBezTo>
                    <a:pt x="21" y="58"/>
                    <a:pt x="14" y="56"/>
                    <a:pt x="9" y="50"/>
                  </a:cubicBezTo>
                  <a:cubicBezTo>
                    <a:pt x="3" y="45"/>
                    <a:pt x="0" y="38"/>
                    <a:pt x="0" y="31"/>
                  </a:cubicBezTo>
                  <a:cubicBezTo>
                    <a:pt x="0" y="23"/>
                    <a:pt x="3" y="16"/>
                    <a:pt x="9" y="11"/>
                  </a:cubicBezTo>
                  <a:cubicBezTo>
                    <a:pt x="19" y="0"/>
                    <a:pt x="37" y="0"/>
                    <a:pt x="48" y="11"/>
                  </a:cubicBezTo>
                  <a:cubicBezTo>
                    <a:pt x="48" y="11"/>
                    <a:pt x="48" y="11"/>
                    <a:pt x="48" y="11"/>
                  </a:cubicBezTo>
                  <a:cubicBezTo>
                    <a:pt x="53" y="16"/>
                    <a:pt x="56" y="23"/>
                    <a:pt x="56" y="31"/>
                  </a:cubicBezTo>
                  <a:cubicBezTo>
                    <a:pt x="56" y="38"/>
                    <a:pt x="53" y="45"/>
                    <a:pt x="48" y="50"/>
                  </a:cubicBezTo>
                  <a:cubicBezTo>
                    <a:pt x="43" y="56"/>
                    <a:pt x="36" y="58"/>
                    <a:pt x="28" y="58"/>
                  </a:cubicBezTo>
                  <a:close/>
                  <a:moveTo>
                    <a:pt x="28" y="6"/>
                  </a:moveTo>
                  <a:cubicBezTo>
                    <a:pt x="22" y="6"/>
                    <a:pt x="16" y="9"/>
                    <a:pt x="11" y="13"/>
                  </a:cubicBezTo>
                  <a:cubicBezTo>
                    <a:pt x="7" y="18"/>
                    <a:pt x="4" y="24"/>
                    <a:pt x="4" y="31"/>
                  </a:cubicBezTo>
                  <a:cubicBezTo>
                    <a:pt x="4" y="37"/>
                    <a:pt x="7" y="43"/>
                    <a:pt x="11" y="48"/>
                  </a:cubicBezTo>
                  <a:cubicBezTo>
                    <a:pt x="16" y="52"/>
                    <a:pt x="22" y="55"/>
                    <a:pt x="28" y="55"/>
                  </a:cubicBezTo>
                  <a:cubicBezTo>
                    <a:pt x="35" y="55"/>
                    <a:pt x="41" y="52"/>
                    <a:pt x="45" y="48"/>
                  </a:cubicBezTo>
                  <a:cubicBezTo>
                    <a:pt x="50" y="43"/>
                    <a:pt x="52" y="37"/>
                    <a:pt x="52" y="31"/>
                  </a:cubicBezTo>
                  <a:cubicBezTo>
                    <a:pt x="52" y="24"/>
                    <a:pt x="50" y="18"/>
                    <a:pt x="45" y="13"/>
                  </a:cubicBezTo>
                  <a:cubicBezTo>
                    <a:pt x="41" y="9"/>
                    <a:pt x="34" y="6"/>
                    <a:pt x="28" y="6"/>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9" name="Freeform 130"/>
            <p:cNvSpPr>
              <a:spLocks noEditPoints="1"/>
            </p:cNvSpPr>
            <p:nvPr/>
          </p:nvSpPr>
          <p:spPr bwMode="auto">
            <a:xfrm>
              <a:off x="7395393" y="2223461"/>
              <a:ext cx="138898" cy="131906"/>
            </a:xfrm>
            <a:custGeom>
              <a:avLst/>
              <a:gdLst>
                <a:gd name="T0" fmla="*/ 45 w 90"/>
                <a:gd name="T1" fmla="*/ 85 h 85"/>
                <a:gd name="T2" fmla="*/ 16 w 90"/>
                <a:gd name="T3" fmla="*/ 73 h 85"/>
                <a:gd name="T4" fmla="*/ 16 w 90"/>
                <a:gd name="T5" fmla="*/ 16 h 85"/>
                <a:gd name="T6" fmla="*/ 74 w 90"/>
                <a:gd name="T7" fmla="*/ 16 h 85"/>
                <a:gd name="T8" fmla="*/ 74 w 90"/>
                <a:gd name="T9" fmla="*/ 73 h 85"/>
                <a:gd name="T10" fmla="*/ 45 w 90"/>
                <a:gd name="T11" fmla="*/ 85 h 85"/>
                <a:gd name="T12" fmla="*/ 45 w 90"/>
                <a:gd name="T13" fmla="*/ 7 h 85"/>
                <a:gd name="T14" fmla="*/ 19 w 90"/>
                <a:gd name="T15" fmla="*/ 18 h 85"/>
                <a:gd name="T16" fmla="*/ 19 w 90"/>
                <a:gd name="T17" fmla="*/ 71 h 85"/>
                <a:gd name="T18" fmla="*/ 72 w 90"/>
                <a:gd name="T19" fmla="*/ 71 h 85"/>
                <a:gd name="T20" fmla="*/ 72 w 90"/>
                <a:gd name="T21" fmla="*/ 18 h 85"/>
                <a:gd name="T22" fmla="*/ 45 w 90"/>
                <a:gd name="T23"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5">
                  <a:moveTo>
                    <a:pt x="45" y="85"/>
                  </a:moveTo>
                  <a:cubicBezTo>
                    <a:pt x="35" y="85"/>
                    <a:pt x="24" y="81"/>
                    <a:pt x="16" y="73"/>
                  </a:cubicBezTo>
                  <a:cubicBezTo>
                    <a:pt x="0" y="58"/>
                    <a:pt x="0" y="32"/>
                    <a:pt x="16" y="16"/>
                  </a:cubicBezTo>
                  <a:cubicBezTo>
                    <a:pt x="32" y="0"/>
                    <a:pt x="58" y="0"/>
                    <a:pt x="74" y="16"/>
                  </a:cubicBezTo>
                  <a:cubicBezTo>
                    <a:pt x="90" y="32"/>
                    <a:pt x="90" y="58"/>
                    <a:pt x="74" y="73"/>
                  </a:cubicBezTo>
                  <a:cubicBezTo>
                    <a:pt x="66" y="81"/>
                    <a:pt x="56" y="85"/>
                    <a:pt x="45" y="85"/>
                  </a:cubicBezTo>
                  <a:close/>
                  <a:moveTo>
                    <a:pt x="45" y="7"/>
                  </a:moveTo>
                  <a:cubicBezTo>
                    <a:pt x="36" y="7"/>
                    <a:pt x="26" y="11"/>
                    <a:pt x="19" y="18"/>
                  </a:cubicBezTo>
                  <a:cubicBezTo>
                    <a:pt x="4" y="33"/>
                    <a:pt x="4" y="56"/>
                    <a:pt x="19" y="71"/>
                  </a:cubicBezTo>
                  <a:cubicBezTo>
                    <a:pt x="33" y="85"/>
                    <a:pt x="57" y="85"/>
                    <a:pt x="72" y="71"/>
                  </a:cubicBezTo>
                  <a:cubicBezTo>
                    <a:pt x="86" y="56"/>
                    <a:pt x="86" y="33"/>
                    <a:pt x="72" y="18"/>
                  </a:cubicBezTo>
                  <a:cubicBezTo>
                    <a:pt x="64" y="11"/>
                    <a:pt x="55" y="7"/>
                    <a:pt x="45" y="7"/>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 name="Group 11"/>
          <p:cNvGrpSpPr/>
          <p:nvPr/>
        </p:nvGrpSpPr>
        <p:grpSpPr>
          <a:xfrm>
            <a:off x="5794309" y="1440764"/>
            <a:ext cx="160484" cy="161115"/>
            <a:chOff x="7725745" y="1921018"/>
            <a:chExt cx="213979" cy="214820"/>
          </a:xfrm>
        </p:grpSpPr>
        <p:sp>
          <p:nvSpPr>
            <p:cNvPr id="1083" name="Freeform 124"/>
            <p:cNvSpPr>
              <a:spLocks/>
            </p:cNvSpPr>
            <p:nvPr/>
          </p:nvSpPr>
          <p:spPr bwMode="auto">
            <a:xfrm>
              <a:off x="7725745" y="1921018"/>
              <a:ext cx="213979" cy="214820"/>
            </a:xfrm>
            <a:custGeom>
              <a:avLst/>
              <a:gdLst>
                <a:gd name="T0" fmla="*/ 114 w 139"/>
                <a:gd name="T1" fmla="*/ 25 h 139"/>
                <a:gd name="T2" fmla="*/ 114 w 139"/>
                <a:gd name="T3" fmla="*/ 114 h 139"/>
                <a:gd name="T4" fmla="*/ 25 w 139"/>
                <a:gd name="T5" fmla="*/ 114 h 139"/>
                <a:gd name="T6" fmla="*/ 25 w 139"/>
                <a:gd name="T7" fmla="*/ 25 h 139"/>
                <a:gd name="T8" fmla="*/ 114 w 139"/>
                <a:gd name="T9" fmla="*/ 25 h 139"/>
              </a:gdLst>
              <a:ahLst/>
              <a:cxnLst>
                <a:cxn ang="0">
                  <a:pos x="T0" y="T1"/>
                </a:cxn>
                <a:cxn ang="0">
                  <a:pos x="T2" y="T3"/>
                </a:cxn>
                <a:cxn ang="0">
                  <a:pos x="T4" y="T5"/>
                </a:cxn>
                <a:cxn ang="0">
                  <a:pos x="T6" y="T7"/>
                </a:cxn>
                <a:cxn ang="0">
                  <a:pos x="T8" y="T9"/>
                </a:cxn>
              </a:cxnLst>
              <a:rect l="0" t="0" r="r" b="b"/>
              <a:pathLst>
                <a:path w="139" h="139">
                  <a:moveTo>
                    <a:pt x="114" y="25"/>
                  </a:moveTo>
                  <a:cubicBezTo>
                    <a:pt x="139" y="50"/>
                    <a:pt x="139" y="90"/>
                    <a:pt x="114" y="114"/>
                  </a:cubicBezTo>
                  <a:cubicBezTo>
                    <a:pt x="89" y="139"/>
                    <a:pt x="49" y="139"/>
                    <a:pt x="25" y="114"/>
                  </a:cubicBezTo>
                  <a:cubicBezTo>
                    <a:pt x="0" y="90"/>
                    <a:pt x="0" y="50"/>
                    <a:pt x="25" y="25"/>
                  </a:cubicBezTo>
                  <a:cubicBezTo>
                    <a:pt x="49" y="0"/>
                    <a:pt x="89" y="0"/>
                    <a:pt x="11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0" name="Freeform 131"/>
            <p:cNvSpPr>
              <a:spLocks noEditPoints="1"/>
            </p:cNvSpPr>
            <p:nvPr/>
          </p:nvSpPr>
          <p:spPr bwMode="auto">
            <a:xfrm>
              <a:off x="7810210" y="2002988"/>
              <a:ext cx="45048" cy="49937"/>
            </a:xfrm>
            <a:custGeom>
              <a:avLst/>
              <a:gdLst>
                <a:gd name="T0" fmla="*/ 4 w 29"/>
                <a:gd name="T1" fmla="*/ 6 h 32"/>
                <a:gd name="T2" fmla="*/ 0 w 29"/>
                <a:gd name="T3" fmla="*/ 17 h 32"/>
                <a:gd name="T4" fmla="*/ 4 w 29"/>
                <a:gd name="T5" fmla="*/ 27 h 32"/>
                <a:gd name="T6" fmla="*/ 14 w 29"/>
                <a:gd name="T7" fmla="*/ 32 h 32"/>
                <a:gd name="T8" fmla="*/ 25 w 29"/>
                <a:gd name="T9" fmla="*/ 27 h 32"/>
                <a:gd name="T10" fmla="*/ 29 w 29"/>
                <a:gd name="T11" fmla="*/ 17 h 32"/>
                <a:gd name="T12" fmla="*/ 25 w 29"/>
                <a:gd name="T13" fmla="*/ 6 h 32"/>
                <a:gd name="T14" fmla="*/ 4 w 29"/>
                <a:gd name="T15" fmla="*/ 6 h 32"/>
                <a:gd name="T16" fmla="*/ 22 w 29"/>
                <a:gd name="T17" fmla="*/ 25 h 32"/>
                <a:gd name="T18" fmla="*/ 7 w 29"/>
                <a:gd name="T19" fmla="*/ 25 h 32"/>
                <a:gd name="T20" fmla="*/ 3 w 29"/>
                <a:gd name="T21" fmla="*/ 17 h 32"/>
                <a:gd name="T22" fmla="*/ 7 w 29"/>
                <a:gd name="T23" fmla="*/ 9 h 32"/>
                <a:gd name="T24" fmla="*/ 14 w 29"/>
                <a:gd name="T25" fmla="*/ 5 h 32"/>
                <a:gd name="T26" fmla="*/ 22 w 29"/>
                <a:gd name="T27" fmla="*/ 9 h 32"/>
                <a:gd name="T28" fmla="*/ 26 w 29"/>
                <a:gd name="T29" fmla="*/ 17 h 32"/>
                <a:gd name="T30" fmla="*/ 22 w 29"/>
                <a:gd name="T31"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2">
                  <a:moveTo>
                    <a:pt x="4" y="6"/>
                  </a:moveTo>
                  <a:cubicBezTo>
                    <a:pt x="1" y="9"/>
                    <a:pt x="0" y="13"/>
                    <a:pt x="0" y="17"/>
                  </a:cubicBezTo>
                  <a:cubicBezTo>
                    <a:pt x="0" y="21"/>
                    <a:pt x="1" y="24"/>
                    <a:pt x="4" y="27"/>
                  </a:cubicBezTo>
                  <a:cubicBezTo>
                    <a:pt x="7" y="30"/>
                    <a:pt x="11" y="32"/>
                    <a:pt x="14" y="32"/>
                  </a:cubicBezTo>
                  <a:cubicBezTo>
                    <a:pt x="18" y="32"/>
                    <a:pt x="22" y="30"/>
                    <a:pt x="25" y="27"/>
                  </a:cubicBezTo>
                  <a:cubicBezTo>
                    <a:pt x="28" y="24"/>
                    <a:pt x="29" y="21"/>
                    <a:pt x="29" y="17"/>
                  </a:cubicBezTo>
                  <a:cubicBezTo>
                    <a:pt x="29" y="13"/>
                    <a:pt x="28" y="9"/>
                    <a:pt x="25" y="6"/>
                  </a:cubicBezTo>
                  <a:cubicBezTo>
                    <a:pt x="19" y="0"/>
                    <a:pt x="10" y="0"/>
                    <a:pt x="4" y="6"/>
                  </a:cubicBezTo>
                  <a:close/>
                  <a:moveTo>
                    <a:pt x="22" y="25"/>
                  </a:moveTo>
                  <a:cubicBezTo>
                    <a:pt x="18" y="29"/>
                    <a:pt x="11" y="29"/>
                    <a:pt x="7" y="25"/>
                  </a:cubicBezTo>
                  <a:cubicBezTo>
                    <a:pt x="4" y="23"/>
                    <a:pt x="3" y="20"/>
                    <a:pt x="3" y="17"/>
                  </a:cubicBezTo>
                  <a:cubicBezTo>
                    <a:pt x="3" y="14"/>
                    <a:pt x="4" y="11"/>
                    <a:pt x="7" y="9"/>
                  </a:cubicBezTo>
                  <a:cubicBezTo>
                    <a:pt x="9" y="7"/>
                    <a:pt x="12" y="5"/>
                    <a:pt x="14" y="5"/>
                  </a:cubicBezTo>
                  <a:cubicBezTo>
                    <a:pt x="17" y="5"/>
                    <a:pt x="20" y="7"/>
                    <a:pt x="22" y="9"/>
                  </a:cubicBezTo>
                  <a:cubicBezTo>
                    <a:pt x="25" y="11"/>
                    <a:pt x="26" y="14"/>
                    <a:pt x="26" y="17"/>
                  </a:cubicBezTo>
                  <a:cubicBezTo>
                    <a:pt x="26" y="20"/>
                    <a:pt x="25" y="23"/>
                    <a:pt x="22" y="25"/>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1" name="Freeform 132"/>
            <p:cNvSpPr>
              <a:spLocks noEditPoints="1"/>
            </p:cNvSpPr>
            <p:nvPr/>
          </p:nvSpPr>
          <p:spPr bwMode="auto">
            <a:xfrm>
              <a:off x="7785809" y="1981319"/>
              <a:ext cx="93850" cy="91393"/>
            </a:xfrm>
            <a:custGeom>
              <a:avLst/>
              <a:gdLst>
                <a:gd name="T0" fmla="*/ 50 w 61"/>
                <a:gd name="T1" fmla="*/ 11 h 59"/>
                <a:gd name="T2" fmla="*/ 11 w 61"/>
                <a:gd name="T3" fmla="*/ 11 h 59"/>
                <a:gd name="T4" fmla="*/ 11 w 61"/>
                <a:gd name="T5" fmla="*/ 50 h 59"/>
                <a:gd name="T6" fmla="*/ 30 w 61"/>
                <a:gd name="T7" fmla="*/ 59 h 59"/>
                <a:gd name="T8" fmla="*/ 50 w 61"/>
                <a:gd name="T9" fmla="*/ 50 h 59"/>
                <a:gd name="T10" fmla="*/ 50 w 61"/>
                <a:gd name="T11" fmla="*/ 11 h 59"/>
                <a:gd name="T12" fmla="*/ 48 w 61"/>
                <a:gd name="T13" fmla="*/ 48 h 59"/>
                <a:gd name="T14" fmla="*/ 13 w 61"/>
                <a:gd name="T15" fmla="*/ 48 h 59"/>
                <a:gd name="T16" fmla="*/ 13 w 61"/>
                <a:gd name="T17" fmla="*/ 14 h 59"/>
                <a:gd name="T18" fmla="*/ 30 w 61"/>
                <a:gd name="T19" fmla="*/ 6 h 59"/>
                <a:gd name="T20" fmla="*/ 48 w 61"/>
                <a:gd name="T21" fmla="*/ 14 h 59"/>
                <a:gd name="T22" fmla="*/ 48 w 61"/>
                <a:gd name="T23" fmla="*/ 4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59">
                  <a:moveTo>
                    <a:pt x="50" y="11"/>
                  </a:moveTo>
                  <a:cubicBezTo>
                    <a:pt x="39" y="0"/>
                    <a:pt x="22" y="0"/>
                    <a:pt x="11" y="11"/>
                  </a:cubicBezTo>
                  <a:cubicBezTo>
                    <a:pt x="0" y="22"/>
                    <a:pt x="0" y="40"/>
                    <a:pt x="11" y="50"/>
                  </a:cubicBezTo>
                  <a:cubicBezTo>
                    <a:pt x="16" y="56"/>
                    <a:pt x="23" y="59"/>
                    <a:pt x="30" y="59"/>
                  </a:cubicBezTo>
                  <a:cubicBezTo>
                    <a:pt x="38" y="59"/>
                    <a:pt x="45" y="56"/>
                    <a:pt x="50" y="50"/>
                  </a:cubicBezTo>
                  <a:cubicBezTo>
                    <a:pt x="61" y="40"/>
                    <a:pt x="61" y="22"/>
                    <a:pt x="50" y="11"/>
                  </a:cubicBezTo>
                  <a:close/>
                  <a:moveTo>
                    <a:pt x="48" y="48"/>
                  </a:moveTo>
                  <a:cubicBezTo>
                    <a:pt x="38" y="57"/>
                    <a:pt x="23" y="57"/>
                    <a:pt x="13" y="48"/>
                  </a:cubicBezTo>
                  <a:cubicBezTo>
                    <a:pt x="4" y="38"/>
                    <a:pt x="4" y="23"/>
                    <a:pt x="13" y="14"/>
                  </a:cubicBezTo>
                  <a:cubicBezTo>
                    <a:pt x="18" y="9"/>
                    <a:pt x="24" y="6"/>
                    <a:pt x="30" y="6"/>
                  </a:cubicBezTo>
                  <a:cubicBezTo>
                    <a:pt x="37" y="6"/>
                    <a:pt x="43" y="9"/>
                    <a:pt x="48" y="14"/>
                  </a:cubicBezTo>
                  <a:cubicBezTo>
                    <a:pt x="57" y="23"/>
                    <a:pt x="57" y="38"/>
                    <a:pt x="48" y="48"/>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2" name="Freeform 133"/>
            <p:cNvSpPr>
              <a:spLocks noEditPoints="1"/>
            </p:cNvSpPr>
            <p:nvPr/>
          </p:nvSpPr>
          <p:spPr bwMode="auto">
            <a:xfrm>
              <a:off x="7764223" y="1959648"/>
              <a:ext cx="137021" cy="132849"/>
            </a:xfrm>
            <a:custGeom>
              <a:avLst/>
              <a:gdLst>
                <a:gd name="T0" fmla="*/ 73 w 89"/>
                <a:gd name="T1" fmla="*/ 16 h 86"/>
                <a:gd name="T2" fmla="*/ 16 w 89"/>
                <a:gd name="T3" fmla="*/ 16 h 86"/>
                <a:gd name="T4" fmla="*/ 16 w 89"/>
                <a:gd name="T5" fmla="*/ 74 h 86"/>
                <a:gd name="T6" fmla="*/ 44 w 89"/>
                <a:gd name="T7" fmla="*/ 86 h 86"/>
                <a:gd name="T8" fmla="*/ 73 w 89"/>
                <a:gd name="T9" fmla="*/ 74 h 86"/>
                <a:gd name="T10" fmla="*/ 73 w 89"/>
                <a:gd name="T11" fmla="*/ 16 h 86"/>
                <a:gd name="T12" fmla="*/ 71 w 89"/>
                <a:gd name="T13" fmla="*/ 71 h 86"/>
                <a:gd name="T14" fmla="*/ 18 w 89"/>
                <a:gd name="T15" fmla="*/ 71 h 86"/>
                <a:gd name="T16" fmla="*/ 18 w 89"/>
                <a:gd name="T17" fmla="*/ 18 h 86"/>
                <a:gd name="T18" fmla="*/ 45 w 89"/>
                <a:gd name="T19" fmla="*/ 7 h 86"/>
                <a:gd name="T20" fmla="*/ 71 w 89"/>
                <a:gd name="T21" fmla="*/ 18 h 86"/>
                <a:gd name="T22" fmla="*/ 71 w 89"/>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6">
                  <a:moveTo>
                    <a:pt x="73" y="16"/>
                  </a:moveTo>
                  <a:cubicBezTo>
                    <a:pt x="57" y="0"/>
                    <a:pt x="32" y="0"/>
                    <a:pt x="16" y="16"/>
                  </a:cubicBezTo>
                  <a:cubicBezTo>
                    <a:pt x="0" y="32"/>
                    <a:pt x="0" y="58"/>
                    <a:pt x="16" y="74"/>
                  </a:cubicBezTo>
                  <a:cubicBezTo>
                    <a:pt x="24" y="82"/>
                    <a:pt x="34" y="86"/>
                    <a:pt x="44" y="86"/>
                  </a:cubicBezTo>
                  <a:cubicBezTo>
                    <a:pt x="55" y="86"/>
                    <a:pt x="65" y="82"/>
                    <a:pt x="73" y="74"/>
                  </a:cubicBezTo>
                  <a:cubicBezTo>
                    <a:pt x="89" y="58"/>
                    <a:pt x="89" y="32"/>
                    <a:pt x="73" y="16"/>
                  </a:cubicBezTo>
                  <a:close/>
                  <a:moveTo>
                    <a:pt x="71" y="71"/>
                  </a:moveTo>
                  <a:cubicBezTo>
                    <a:pt x="56" y="86"/>
                    <a:pt x="33" y="86"/>
                    <a:pt x="18" y="71"/>
                  </a:cubicBezTo>
                  <a:cubicBezTo>
                    <a:pt x="4" y="57"/>
                    <a:pt x="4" y="33"/>
                    <a:pt x="18" y="18"/>
                  </a:cubicBezTo>
                  <a:cubicBezTo>
                    <a:pt x="25" y="11"/>
                    <a:pt x="35" y="7"/>
                    <a:pt x="45" y="7"/>
                  </a:cubicBezTo>
                  <a:cubicBezTo>
                    <a:pt x="54" y="7"/>
                    <a:pt x="64" y="11"/>
                    <a:pt x="71" y="18"/>
                  </a:cubicBezTo>
                  <a:cubicBezTo>
                    <a:pt x="85" y="33"/>
                    <a:pt x="85" y="57"/>
                    <a:pt x="71" y="71"/>
                  </a:cubicBez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0" name="Group 19"/>
          <p:cNvGrpSpPr/>
          <p:nvPr/>
        </p:nvGrpSpPr>
        <p:grpSpPr>
          <a:xfrm>
            <a:off x="5196719" y="1496589"/>
            <a:ext cx="248468" cy="337775"/>
            <a:chOff x="6928958" y="1995451"/>
            <a:chExt cx="331291" cy="450367"/>
          </a:xfrm>
        </p:grpSpPr>
        <p:sp>
          <p:nvSpPr>
            <p:cNvPr id="1093" name="Freeform 134"/>
            <p:cNvSpPr>
              <a:spLocks/>
            </p:cNvSpPr>
            <p:nvPr/>
          </p:nvSpPr>
          <p:spPr bwMode="auto">
            <a:xfrm>
              <a:off x="6937404" y="2005815"/>
              <a:ext cx="322845" cy="440003"/>
            </a:xfrm>
            <a:custGeom>
              <a:avLst/>
              <a:gdLst>
                <a:gd name="T0" fmla="*/ 203 w 210"/>
                <a:gd name="T1" fmla="*/ 241 h 285"/>
                <a:gd name="T2" fmla="*/ 210 w 210"/>
                <a:gd name="T3" fmla="*/ 223 h 285"/>
                <a:gd name="T4" fmla="*/ 210 w 210"/>
                <a:gd name="T5" fmla="*/ 129 h 285"/>
                <a:gd name="T6" fmla="*/ 210 w 210"/>
                <a:gd name="T7" fmla="*/ 129 h 285"/>
                <a:gd name="T8" fmla="*/ 210 w 210"/>
                <a:gd name="T9" fmla="*/ 129 h 285"/>
                <a:gd name="T10" fmla="*/ 210 w 210"/>
                <a:gd name="T11" fmla="*/ 127 h 285"/>
                <a:gd name="T12" fmla="*/ 209 w 210"/>
                <a:gd name="T13" fmla="*/ 126 h 285"/>
                <a:gd name="T14" fmla="*/ 209 w 210"/>
                <a:gd name="T15" fmla="*/ 125 h 285"/>
                <a:gd name="T16" fmla="*/ 209 w 210"/>
                <a:gd name="T17" fmla="*/ 125 h 285"/>
                <a:gd name="T18" fmla="*/ 203 w 210"/>
                <a:gd name="T19" fmla="*/ 105 h 285"/>
                <a:gd name="T20" fmla="*/ 194 w 210"/>
                <a:gd name="T21" fmla="*/ 101 h 285"/>
                <a:gd name="T22" fmla="*/ 184 w 210"/>
                <a:gd name="T23" fmla="*/ 105 h 285"/>
                <a:gd name="T24" fmla="*/ 179 w 210"/>
                <a:gd name="T25" fmla="*/ 122 h 285"/>
                <a:gd name="T26" fmla="*/ 177 w 210"/>
                <a:gd name="T27" fmla="*/ 122 h 285"/>
                <a:gd name="T28" fmla="*/ 175 w 210"/>
                <a:gd name="T29" fmla="*/ 122 h 285"/>
                <a:gd name="T30" fmla="*/ 169 w 210"/>
                <a:gd name="T31" fmla="*/ 88 h 285"/>
                <a:gd name="T32" fmla="*/ 157 w 210"/>
                <a:gd name="T33" fmla="*/ 83 h 285"/>
                <a:gd name="T34" fmla="*/ 145 w 210"/>
                <a:gd name="T35" fmla="*/ 88 h 285"/>
                <a:gd name="T36" fmla="*/ 140 w 210"/>
                <a:gd name="T37" fmla="*/ 119 h 285"/>
                <a:gd name="T38" fmla="*/ 135 w 210"/>
                <a:gd name="T39" fmla="*/ 119 h 285"/>
                <a:gd name="T40" fmla="*/ 134 w 210"/>
                <a:gd name="T41" fmla="*/ 119 h 285"/>
                <a:gd name="T42" fmla="*/ 129 w 210"/>
                <a:gd name="T43" fmla="*/ 72 h 285"/>
                <a:gd name="T44" fmla="*/ 117 w 210"/>
                <a:gd name="T45" fmla="*/ 65 h 285"/>
                <a:gd name="T46" fmla="*/ 105 w 210"/>
                <a:gd name="T47" fmla="*/ 72 h 285"/>
                <a:gd name="T48" fmla="*/ 99 w 210"/>
                <a:gd name="T49" fmla="*/ 119 h 285"/>
                <a:gd name="T50" fmla="*/ 94 w 210"/>
                <a:gd name="T51" fmla="*/ 119 h 285"/>
                <a:gd name="T52" fmla="*/ 90 w 210"/>
                <a:gd name="T53" fmla="*/ 14 h 285"/>
                <a:gd name="T54" fmla="*/ 76 w 210"/>
                <a:gd name="T55" fmla="*/ 0 h 285"/>
                <a:gd name="T56" fmla="*/ 61 w 210"/>
                <a:gd name="T57" fmla="*/ 14 h 285"/>
                <a:gd name="T58" fmla="*/ 58 w 210"/>
                <a:gd name="T59" fmla="*/ 105 h 285"/>
                <a:gd name="T60" fmla="*/ 57 w 210"/>
                <a:gd name="T61" fmla="*/ 109 h 285"/>
                <a:gd name="T62" fmla="*/ 57 w 210"/>
                <a:gd name="T63" fmla="*/ 173 h 285"/>
                <a:gd name="T64" fmla="*/ 38 w 210"/>
                <a:gd name="T65" fmla="*/ 152 h 285"/>
                <a:gd name="T66" fmla="*/ 11 w 210"/>
                <a:gd name="T67" fmla="*/ 149 h 285"/>
                <a:gd name="T68" fmla="*/ 6 w 210"/>
                <a:gd name="T69" fmla="*/ 152 h 285"/>
                <a:gd name="T70" fmla="*/ 21 w 210"/>
                <a:gd name="T71" fmla="*/ 176 h 285"/>
                <a:gd name="T72" fmla="*/ 56 w 210"/>
                <a:gd name="T73" fmla="*/ 227 h 285"/>
                <a:gd name="T74" fmla="*/ 57 w 210"/>
                <a:gd name="T75" fmla="*/ 227 h 285"/>
                <a:gd name="T76" fmla="*/ 64 w 210"/>
                <a:gd name="T77" fmla="*/ 241 h 285"/>
                <a:gd name="T78" fmla="*/ 63 w 210"/>
                <a:gd name="T79" fmla="*/ 246 h 285"/>
                <a:gd name="T80" fmla="*/ 63 w 210"/>
                <a:gd name="T81" fmla="*/ 250 h 285"/>
                <a:gd name="T82" fmla="*/ 63 w 210"/>
                <a:gd name="T83" fmla="*/ 255 h 285"/>
                <a:gd name="T84" fmla="*/ 69 w 210"/>
                <a:gd name="T85" fmla="*/ 285 h 285"/>
                <a:gd name="T86" fmla="*/ 197 w 210"/>
                <a:gd name="T87" fmla="*/ 285 h 285"/>
                <a:gd name="T88" fmla="*/ 205 w 210"/>
                <a:gd name="T89" fmla="*/ 255 h 285"/>
                <a:gd name="T90" fmla="*/ 204 w 210"/>
                <a:gd name="T91" fmla="*/ 250 h 285"/>
                <a:gd name="T92" fmla="*/ 205 w 210"/>
                <a:gd name="T93" fmla="*/ 246 h 285"/>
                <a:gd name="T94" fmla="*/ 203 w 210"/>
                <a:gd name="T95" fmla="*/ 24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 h="285">
                  <a:moveTo>
                    <a:pt x="203" y="241"/>
                  </a:moveTo>
                  <a:cubicBezTo>
                    <a:pt x="208" y="236"/>
                    <a:pt x="210" y="230"/>
                    <a:pt x="210" y="223"/>
                  </a:cubicBezTo>
                  <a:cubicBezTo>
                    <a:pt x="210" y="129"/>
                    <a:pt x="210" y="129"/>
                    <a:pt x="210" y="129"/>
                  </a:cubicBezTo>
                  <a:cubicBezTo>
                    <a:pt x="210" y="129"/>
                    <a:pt x="210" y="129"/>
                    <a:pt x="210" y="129"/>
                  </a:cubicBezTo>
                  <a:cubicBezTo>
                    <a:pt x="210" y="129"/>
                    <a:pt x="210" y="129"/>
                    <a:pt x="210" y="129"/>
                  </a:cubicBezTo>
                  <a:cubicBezTo>
                    <a:pt x="210" y="127"/>
                    <a:pt x="210" y="127"/>
                    <a:pt x="210" y="127"/>
                  </a:cubicBezTo>
                  <a:cubicBezTo>
                    <a:pt x="210" y="127"/>
                    <a:pt x="209" y="126"/>
                    <a:pt x="209" y="126"/>
                  </a:cubicBezTo>
                  <a:cubicBezTo>
                    <a:pt x="209" y="126"/>
                    <a:pt x="209" y="125"/>
                    <a:pt x="209" y="125"/>
                  </a:cubicBezTo>
                  <a:cubicBezTo>
                    <a:pt x="209" y="125"/>
                    <a:pt x="209" y="125"/>
                    <a:pt x="209" y="125"/>
                  </a:cubicBezTo>
                  <a:cubicBezTo>
                    <a:pt x="203" y="105"/>
                    <a:pt x="203" y="105"/>
                    <a:pt x="203" y="105"/>
                  </a:cubicBezTo>
                  <a:cubicBezTo>
                    <a:pt x="202" y="103"/>
                    <a:pt x="201" y="101"/>
                    <a:pt x="194" y="101"/>
                  </a:cubicBezTo>
                  <a:cubicBezTo>
                    <a:pt x="186" y="101"/>
                    <a:pt x="185" y="103"/>
                    <a:pt x="184" y="105"/>
                  </a:cubicBezTo>
                  <a:cubicBezTo>
                    <a:pt x="179" y="122"/>
                    <a:pt x="179" y="122"/>
                    <a:pt x="179" y="122"/>
                  </a:cubicBezTo>
                  <a:cubicBezTo>
                    <a:pt x="178" y="122"/>
                    <a:pt x="178" y="122"/>
                    <a:pt x="177" y="122"/>
                  </a:cubicBezTo>
                  <a:cubicBezTo>
                    <a:pt x="176" y="122"/>
                    <a:pt x="176" y="122"/>
                    <a:pt x="175" y="122"/>
                  </a:cubicBezTo>
                  <a:cubicBezTo>
                    <a:pt x="169" y="88"/>
                    <a:pt x="169" y="88"/>
                    <a:pt x="169" y="88"/>
                  </a:cubicBezTo>
                  <a:cubicBezTo>
                    <a:pt x="169" y="85"/>
                    <a:pt x="165" y="83"/>
                    <a:pt x="157" y="83"/>
                  </a:cubicBezTo>
                  <a:cubicBezTo>
                    <a:pt x="149" y="83"/>
                    <a:pt x="145" y="85"/>
                    <a:pt x="145" y="88"/>
                  </a:cubicBezTo>
                  <a:cubicBezTo>
                    <a:pt x="140" y="119"/>
                    <a:pt x="140" y="119"/>
                    <a:pt x="140" y="119"/>
                  </a:cubicBezTo>
                  <a:cubicBezTo>
                    <a:pt x="135" y="119"/>
                    <a:pt x="135" y="119"/>
                    <a:pt x="135" y="119"/>
                  </a:cubicBezTo>
                  <a:cubicBezTo>
                    <a:pt x="134" y="119"/>
                    <a:pt x="134" y="119"/>
                    <a:pt x="134" y="119"/>
                  </a:cubicBezTo>
                  <a:cubicBezTo>
                    <a:pt x="129" y="72"/>
                    <a:pt x="129" y="72"/>
                    <a:pt x="129" y="72"/>
                  </a:cubicBezTo>
                  <a:cubicBezTo>
                    <a:pt x="129" y="69"/>
                    <a:pt x="124" y="65"/>
                    <a:pt x="117" y="65"/>
                  </a:cubicBezTo>
                  <a:cubicBezTo>
                    <a:pt x="109" y="65"/>
                    <a:pt x="105" y="69"/>
                    <a:pt x="105" y="72"/>
                  </a:cubicBezTo>
                  <a:cubicBezTo>
                    <a:pt x="99" y="119"/>
                    <a:pt x="99" y="119"/>
                    <a:pt x="99" y="119"/>
                  </a:cubicBezTo>
                  <a:cubicBezTo>
                    <a:pt x="94" y="119"/>
                    <a:pt x="94" y="119"/>
                    <a:pt x="94" y="119"/>
                  </a:cubicBezTo>
                  <a:cubicBezTo>
                    <a:pt x="90" y="14"/>
                    <a:pt x="90" y="14"/>
                    <a:pt x="90" y="14"/>
                  </a:cubicBezTo>
                  <a:cubicBezTo>
                    <a:pt x="90" y="6"/>
                    <a:pt x="84" y="0"/>
                    <a:pt x="76" y="0"/>
                  </a:cubicBezTo>
                  <a:cubicBezTo>
                    <a:pt x="68" y="0"/>
                    <a:pt x="61" y="6"/>
                    <a:pt x="61" y="14"/>
                  </a:cubicBezTo>
                  <a:cubicBezTo>
                    <a:pt x="58" y="105"/>
                    <a:pt x="58" y="105"/>
                    <a:pt x="58" y="105"/>
                  </a:cubicBezTo>
                  <a:cubicBezTo>
                    <a:pt x="57" y="106"/>
                    <a:pt x="57" y="107"/>
                    <a:pt x="57" y="109"/>
                  </a:cubicBezTo>
                  <a:cubicBezTo>
                    <a:pt x="57" y="173"/>
                    <a:pt x="57" y="173"/>
                    <a:pt x="57" y="173"/>
                  </a:cubicBezTo>
                  <a:cubicBezTo>
                    <a:pt x="38" y="152"/>
                    <a:pt x="38" y="152"/>
                    <a:pt x="38" y="152"/>
                  </a:cubicBezTo>
                  <a:cubicBezTo>
                    <a:pt x="35" y="149"/>
                    <a:pt x="19" y="142"/>
                    <a:pt x="11" y="149"/>
                  </a:cubicBezTo>
                  <a:cubicBezTo>
                    <a:pt x="7" y="151"/>
                    <a:pt x="6" y="152"/>
                    <a:pt x="6" y="152"/>
                  </a:cubicBezTo>
                  <a:cubicBezTo>
                    <a:pt x="0" y="157"/>
                    <a:pt x="19" y="173"/>
                    <a:pt x="21" y="176"/>
                  </a:cubicBezTo>
                  <a:cubicBezTo>
                    <a:pt x="56" y="227"/>
                    <a:pt x="56" y="227"/>
                    <a:pt x="56" y="227"/>
                  </a:cubicBezTo>
                  <a:cubicBezTo>
                    <a:pt x="57" y="227"/>
                    <a:pt x="57" y="227"/>
                    <a:pt x="57" y="227"/>
                  </a:cubicBezTo>
                  <a:cubicBezTo>
                    <a:pt x="58" y="232"/>
                    <a:pt x="60" y="237"/>
                    <a:pt x="64" y="241"/>
                  </a:cubicBezTo>
                  <a:cubicBezTo>
                    <a:pt x="63" y="242"/>
                    <a:pt x="63" y="244"/>
                    <a:pt x="63" y="246"/>
                  </a:cubicBezTo>
                  <a:cubicBezTo>
                    <a:pt x="63" y="247"/>
                    <a:pt x="63" y="249"/>
                    <a:pt x="63" y="250"/>
                  </a:cubicBezTo>
                  <a:cubicBezTo>
                    <a:pt x="63" y="250"/>
                    <a:pt x="63" y="252"/>
                    <a:pt x="63" y="255"/>
                  </a:cubicBezTo>
                  <a:cubicBezTo>
                    <a:pt x="63" y="264"/>
                    <a:pt x="62" y="285"/>
                    <a:pt x="69" y="285"/>
                  </a:cubicBezTo>
                  <a:cubicBezTo>
                    <a:pt x="197" y="285"/>
                    <a:pt x="197" y="285"/>
                    <a:pt x="197" y="285"/>
                  </a:cubicBezTo>
                  <a:cubicBezTo>
                    <a:pt x="204" y="285"/>
                    <a:pt x="205" y="264"/>
                    <a:pt x="205" y="255"/>
                  </a:cubicBezTo>
                  <a:cubicBezTo>
                    <a:pt x="205" y="252"/>
                    <a:pt x="205" y="250"/>
                    <a:pt x="204" y="250"/>
                  </a:cubicBezTo>
                  <a:cubicBezTo>
                    <a:pt x="205" y="249"/>
                    <a:pt x="205" y="247"/>
                    <a:pt x="205" y="246"/>
                  </a:cubicBezTo>
                  <a:cubicBezTo>
                    <a:pt x="205" y="244"/>
                    <a:pt x="205" y="242"/>
                    <a:pt x="203" y="241"/>
                  </a:cubicBez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4" name="Freeform 135"/>
            <p:cNvSpPr>
              <a:spLocks/>
            </p:cNvSpPr>
            <p:nvPr/>
          </p:nvSpPr>
          <p:spPr bwMode="auto">
            <a:xfrm>
              <a:off x="7016238" y="1995451"/>
              <a:ext cx="57249" cy="203513"/>
            </a:xfrm>
            <a:custGeom>
              <a:avLst/>
              <a:gdLst>
                <a:gd name="T0" fmla="*/ 37 w 37"/>
                <a:gd name="T1" fmla="*/ 122 h 132"/>
                <a:gd name="T2" fmla="*/ 18 w 37"/>
                <a:gd name="T3" fmla="*/ 132 h 132"/>
                <a:gd name="T4" fmla="*/ 18 w 37"/>
                <a:gd name="T5" fmla="*/ 132 h 132"/>
                <a:gd name="T6" fmla="*/ 0 w 37"/>
                <a:gd name="T7" fmla="*/ 122 h 132"/>
                <a:gd name="T8" fmla="*/ 4 w 37"/>
                <a:gd name="T9" fmla="*/ 15 h 132"/>
                <a:gd name="T10" fmla="*/ 18 w 37"/>
                <a:gd name="T11" fmla="*/ 0 h 132"/>
                <a:gd name="T12" fmla="*/ 18 w 37"/>
                <a:gd name="T13" fmla="*/ 0 h 132"/>
                <a:gd name="T14" fmla="*/ 33 w 37"/>
                <a:gd name="T15" fmla="*/ 15 h 132"/>
                <a:gd name="T16" fmla="*/ 37 w 37"/>
                <a:gd name="T17" fmla="*/ 1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2">
                  <a:moveTo>
                    <a:pt x="37" y="122"/>
                  </a:moveTo>
                  <a:cubicBezTo>
                    <a:pt x="37" y="130"/>
                    <a:pt x="26" y="132"/>
                    <a:pt x="18" y="132"/>
                  </a:cubicBezTo>
                  <a:cubicBezTo>
                    <a:pt x="18" y="132"/>
                    <a:pt x="18" y="132"/>
                    <a:pt x="18" y="132"/>
                  </a:cubicBezTo>
                  <a:cubicBezTo>
                    <a:pt x="11" y="132"/>
                    <a:pt x="0" y="130"/>
                    <a:pt x="0" y="122"/>
                  </a:cubicBezTo>
                  <a:cubicBezTo>
                    <a:pt x="4" y="15"/>
                    <a:pt x="4" y="15"/>
                    <a:pt x="4" y="15"/>
                  </a:cubicBezTo>
                  <a:cubicBezTo>
                    <a:pt x="4" y="7"/>
                    <a:pt x="11" y="0"/>
                    <a:pt x="18" y="0"/>
                  </a:cubicBezTo>
                  <a:cubicBezTo>
                    <a:pt x="18" y="0"/>
                    <a:pt x="18" y="0"/>
                    <a:pt x="18" y="0"/>
                  </a:cubicBezTo>
                  <a:cubicBezTo>
                    <a:pt x="26" y="0"/>
                    <a:pt x="33" y="7"/>
                    <a:pt x="33" y="15"/>
                  </a:cubicBezTo>
                  <a:lnTo>
                    <a:pt x="37" y="122"/>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5" name="Freeform 136"/>
            <p:cNvSpPr>
              <a:spLocks/>
            </p:cNvSpPr>
            <p:nvPr/>
          </p:nvSpPr>
          <p:spPr bwMode="auto">
            <a:xfrm>
              <a:off x="6928958" y="2214982"/>
              <a:ext cx="135144" cy="136618"/>
            </a:xfrm>
            <a:custGeom>
              <a:avLst/>
              <a:gdLst>
                <a:gd name="T0" fmla="*/ 85 w 88"/>
                <a:gd name="T1" fmla="*/ 62 h 89"/>
                <a:gd name="T2" fmla="*/ 74 w 88"/>
                <a:gd name="T3" fmla="*/ 78 h 89"/>
                <a:gd name="T4" fmla="*/ 74 w 88"/>
                <a:gd name="T5" fmla="*/ 78 h 89"/>
                <a:gd name="T6" fmla="*/ 56 w 88"/>
                <a:gd name="T7" fmla="*/ 85 h 89"/>
                <a:gd name="T8" fmla="*/ 21 w 88"/>
                <a:gd name="T9" fmla="*/ 35 h 89"/>
                <a:gd name="T10" fmla="*/ 6 w 88"/>
                <a:gd name="T11" fmla="*/ 11 h 89"/>
                <a:gd name="T12" fmla="*/ 11 w 88"/>
                <a:gd name="T13" fmla="*/ 7 h 89"/>
                <a:gd name="T14" fmla="*/ 38 w 88"/>
                <a:gd name="T15" fmla="*/ 11 h 89"/>
                <a:gd name="T16" fmla="*/ 85 w 88"/>
                <a:gd name="T17"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9">
                  <a:moveTo>
                    <a:pt x="85" y="62"/>
                  </a:moveTo>
                  <a:cubicBezTo>
                    <a:pt x="88" y="65"/>
                    <a:pt x="80" y="73"/>
                    <a:pt x="74" y="78"/>
                  </a:cubicBezTo>
                  <a:cubicBezTo>
                    <a:pt x="74" y="78"/>
                    <a:pt x="74" y="78"/>
                    <a:pt x="74" y="78"/>
                  </a:cubicBezTo>
                  <a:cubicBezTo>
                    <a:pt x="68" y="83"/>
                    <a:pt x="59" y="89"/>
                    <a:pt x="56" y="85"/>
                  </a:cubicBezTo>
                  <a:cubicBezTo>
                    <a:pt x="21" y="35"/>
                    <a:pt x="21" y="35"/>
                    <a:pt x="21" y="35"/>
                  </a:cubicBezTo>
                  <a:cubicBezTo>
                    <a:pt x="18" y="32"/>
                    <a:pt x="0" y="16"/>
                    <a:pt x="6" y="11"/>
                  </a:cubicBezTo>
                  <a:cubicBezTo>
                    <a:pt x="6" y="11"/>
                    <a:pt x="7" y="9"/>
                    <a:pt x="11" y="7"/>
                  </a:cubicBezTo>
                  <a:cubicBezTo>
                    <a:pt x="19" y="0"/>
                    <a:pt x="35" y="8"/>
                    <a:pt x="38" y="11"/>
                  </a:cubicBezTo>
                  <a:lnTo>
                    <a:pt x="85" y="62"/>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6" name="Freeform 137"/>
            <p:cNvSpPr>
              <a:spLocks/>
            </p:cNvSpPr>
            <p:nvPr/>
          </p:nvSpPr>
          <p:spPr bwMode="auto">
            <a:xfrm>
              <a:off x="7079118" y="2097207"/>
              <a:ext cx="57249" cy="101757"/>
            </a:xfrm>
            <a:custGeom>
              <a:avLst/>
              <a:gdLst>
                <a:gd name="T0" fmla="*/ 37 w 37"/>
                <a:gd name="T1" fmla="*/ 61 h 66"/>
                <a:gd name="T2" fmla="*/ 18 w 37"/>
                <a:gd name="T3" fmla="*/ 66 h 66"/>
                <a:gd name="T4" fmla="*/ 18 w 37"/>
                <a:gd name="T5" fmla="*/ 66 h 66"/>
                <a:gd name="T6" fmla="*/ 0 w 37"/>
                <a:gd name="T7" fmla="*/ 61 h 66"/>
                <a:gd name="T8" fmla="*/ 6 w 37"/>
                <a:gd name="T9" fmla="*/ 7 h 66"/>
                <a:gd name="T10" fmla="*/ 18 w 37"/>
                <a:gd name="T11" fmla="*/ 0 h 66"/>
                <a:gd name="T12" fmla="*/ 18 w 37"/>
                <a:gd name="T13" fmla="*/ 0 h 66"/>
                <a:gd name="T14" fmla="*/ 30 w 37"/>
                <a:gd name="T15" fmla="*/ 7 h 66"/>
                <a:gd name="T16" fmla="*/ 37 w 37"/>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6">
                  <a:moveTo>
                    <a:pt x="37" y="61"/>
                  </a:moveTo>
                  <a:cubicBezTo>
                    <a:pt x="37" y="65"/>
                    <a:pt x="26" y="66"/>
                    <a:pt x="18" y="66"/>
                  </a:cubicBezTo>
                  <a:cubicBezTo>
                    <a:pt x="18" y="66"/>
                    <a:pt x="18" y="66"/>
                    <a:pt x="18" y="66"/>
                  </a:cubicBezTo>
                  <a:cubicBezTo>
                    <a:pt x="10" y="66"/>
                    <a:pt x="0" y="65"/>
                    <a:pt x="0" y="61"/>
                  </a:cubicBezTo>
                  <a:cubicBezTo>
                    <a:pt x="6" y="7"/>
                    <a:pt x="6" y="7"/>
                    <a:pt x="6" y="7"/>
                  </a:cubicBezTo>
                  <a:cubicBezTo>
                    <a:pt x="6" y="3"/>
                    <a:pt x="10" y="0"/>
                    <a:pt x="18" y="0"/>
                  </a:cubicBezTo>
                  <a:cubicBezTo>
                    <a:pt x="18" y="0"/>
                    <a:pt x="18" y="0"/>
                    <a:pt x="18" y="0"/>
                  </a:cubicBezTo>
                  <a:cubicBezTo>
                    <a:pt x="26" y="0"/>
                    <a:pt x="30" y="3"/>
                    <a:pt x="30" y="7"/>
                  </a:cubicBezTo>
                  <a:lnTo>
                    <a:pt x="37" y="61"/>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7" name="Freeform 138"/>
            <p:cNvSpPr>
              <a:spLocks/>
            </p:cNvSpPr>
            <p:nvPr/>
          </p:nvSpPr>
          <p:spPr bwMode="auto">
            <a:xfrm>
              <a:off x="7141058" y="2125473"/>
              <a:ext cx="58187" cy="73491"/>
            </a:xfrm>
            <a:custGeom>
              <a:avLst/>
              <a:gdLst>
                <a:gd name="T0" fmla="*/ 38 w 38"/>
                <a:gd name="T1" fmla="*/ 44 h 48"/>
                <a:gd name="T2" fmla="*/ 19 w 38"/>
                <a:gd name="T3" fmla="*/ 48 h 48"/>
                <a:gd name="T4" fmla="*/ 19 w 38"/>
                <a:gd name="T5" fmla="*/ 48 h 48"/>
                <a:gd name="T6" fmla="*/ 0 w 38"/>
                <a:gd name="T7" fmla="*/ 44 h 48"/>
                <a:gd name="T8" fmla="*/ 7 w 38"/>
                <a:gd name="T9" fmla="*/ 5 h 48"/>
                <a:gd name="T10" fmla="*/ 19 w 38"/>
                <a:gd name="T11" fmla="*/ 0 h 48"/>
                <a:gd name="T12" fmla="*/ 19 w 38"/>
                <a:gd name="T13" fmla="*/ 0 h 48"/>
                <a:gd name="T14" fmla="*/ 31 w 38"/>
                <a:gd name="T15" fmla="*/ 5 h 48"/>
                <a:gd name="T16" fmla="*/ 38 w 38"/>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8">
                  <a:moveTo>
                    <a:pt x="38" y="44"/>
                  </a:moveTo>
                  <a:cubicBezTo>
                    <a:pt x="38" y="47"/>
                    <a:pt x="27" y="48"/>
                    <a:pt x="19" y="48"/>
                  </a:cubicBezTo>
                  <a:cubicBezTo>
                    <a:pt x="19" y="48"/>
                    <a:pt x="19" y="48"/>
                    <a:pt x="19" y="48"/>
                  </a:cubicBezTo>
                  <a:cubicBezTo>
                    <a:pt x="11" y="48"/>
                    <a:pt x="0" y="47"/>
                    <a:pt x="0" y="44"/>
                  </a:cubicBezTo>
                  <a:cubicBezTo>
                    <a:pt x="7" y="5"/>
                    <a:pt x="7" y="5"/>
                    <a:pt x="7" y="5"/>
                  </a:cubicBezTo>
                  <a:cubicBezTo>
                    <a:pt x="7" y="2"/>
                    <a:pt x="11" y="0"/>
                    <a:pt x="19" y="0"/>
                  </a:cubicBezTo>
                  <a:cubicBezTo>
                    <a:pt x="19" y="0"/>
                    <a:pt x="19" y="0"/>
                    <a:pt x="19" y="0"/>
                  </a:cubicBezTo>
                  <a:cubicBezTo>
                    <a:pt x="27" y="0"/>
                    <a:pt x="31" y="2"/>
                    <a:pt x="31" y="5"/>
                  </a:cubicBezTo>
                  <a:lnTo>
                    <a:pt x="38" y="44"/>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8" name="Freeform 139"/>
            <p:cNvSpPr>
              <a:spLocks/>
            </p:cNvSpPr>
            <p:nvPr/>
          </p:nvSpPr>
          <p:spPr bwMode="auto">
            <a:xfrm>
              <a:off x="7200184" y="2152797"/>
              <a:ext cx="49741" cy="46168"/>
            </a:xfrm>
            <a:custGeom>
              <a:avLst/>
              <a:gdLst>
                <a:gd name="T0" fmla="*/ 32 w 32"/>
                <a:gd name="T1" fmla="*/ 28 h 30"/>
                <a:gd name="T2" fmla="*/ 16 w 32"/>
                <a:gd name="T3" fmla="*/ 30 h 30"/>
                <a:gd name="T4" fmla="*/ 16 w 32"/>
                <a:gd name="T5" fmla="*/ 30 h 30"/>
                <a:gd name="T6" fmla="*/ 0 w 32"/>
                <a:gd name="T7" fmla="*/ 28 h 30"/>
                <a:gd name="T8" fmla="*/ 7 w 32"/>
                <a:gd name="T9" fmla="*/ 3 h 30"/>
                <a:gd name="T10" fmla="*/ 16 w 32"/>
                <a:gd name="T11" fmla="*/ 0 h 30"/>
                <a:gd name="T12" fmla="*/ 16 w 32"/>
                <a:gd name="T13" fmla="*/ 0 h 30"/>
                <a:gd name="T14" fmla="*/ 26 w 32"/>
                <a:gd name="T15" fmla="*/ 3 h 30"/>
                <a:gd name="T16" fmla="*/ 32 w 32"/>
                <a:gd name="T1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32" y="28"/>
                  </a:moveTo>
                  <a:cubicBezTo>
                    <a:pt x="32" y="29"/>
                    <a:pt x="24" y="30"/>
                    <a:pt x="16" y="30"/>
                  </a:cubicBezTo>
                  <a:cubicBezTo>
                    <a:pt x="16" y="30"/>
                    <a:pt x="16" y="30"/>
                    <a:pt x="16" y="30"/>
                  </a:cubicBezTo>
                  <a:cubicBezTo>
                    <a:pt x="9" y="30"/>
                    <a:pt x="0" y="29"/>
                    <a:pt x="0" y="28"/>
                  </a:cubicBezTo>
                  <a:cubicBezTo>
                    <a:pt x="7" y="3"/>
                    <a:pt x="7" y="3"/>
                    <a:pt x="7" y="3"/>
                  </a:cubicBezTo>
                  <a:cubicBezTo>
                    <a:pt x="8" y="2"/>
                    <a:pt x="9" y="0"/>
                    <a:pt x="16" y="0"/>
                  </a:cubicBezTo>
                  <a:cubicBezTo>
                    <a:pt x="16" y="0"/>
                    <a:pt x="16" y="0"/>
                    <a:pt x="16" y="0"/>
                  </a:cubicBezTo>
                  <a:cubicBezTo>
                    <a:pt x="24" y="0"/>
                    <a:pt x="25" y="2"/>
                    <a:pt x="26" y="3"/>
                  </a:cubicBezTo>
                  <a:lnTo>
                    <a:pt x="32" y="28"/>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9" name="Freeform 140"/>
            <p:cNvSpPr>
              <a:spLocks/>
            </p:cNvSpPr>
            <p:nvPr/>
          </p:nvSpPr>
          <p:spPr bwMode="auto">
            <a:xfrm>
              <a:off x="7016238" y="2140549"/>
              <a:ext cx="234625" cy="245912"/>
            </a:xfrm>
            <a:custGeom>
              <a:avLst/>
              <a:gdLst>
                <a:gd name="T0" fmla="*/ 153 w 153"/>
                <a:gd name="T1" fmla="*/ 130 h 159"/>
                <a:gd name="T2" fmla="*/ 122 w 153"/>
                <a:gd name="T3" fmla="*/ 159 h 159"/>
                <a:gd name="T4" fmla="*/ 30 w 153"/>
                <a:gd name="T5" fmla="*/ 159 h 159"/>
                <a:gd name="T6" fmla="*/ 0 w 153"/>
                <a:gd name="T7" fmla="*/ 130 h 159"/>
                <a:gd name="T8" fmla="*/ 0 w 153"/>
                <a:gd name="T9" fmla="*/ 16 h 159"/>
                <a:gd name="T10" fmla="*/ 30 w 153"/>
                <a:gd name="T11" fmla="*/ 26 h 159"/>
                <a:gd name="T12" fmla="*/ 86 w 153"/>
                <a:gd name="T13" fmla="*/ 26 h 159"/>
                <a:gd name="T14" fmla="*/ 120 w 153"/>
                <a:gd name="T15" fmla="*/ 28 h 159"/>
                <a:gd name="T16" fmla="*/ 152 w 153"/>
                <a:gd name="T17" fmla="*/ 34 h 159"/>
                <a:gd name="T18" fmla="*/ 153 w 153"/>
                <a:gd name="T19" fmla="*/ 1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9">
                  <a:moveTo>
                    <a:pt x="153" y="130"/>
                  </a:moveTo>
                  <a:cubicBezTo>
                    <a:pt x="153" y="146"/>
                    <a:pt x="139" y="159"/>
                    <a:pt x="122" y="159"/>
                  </a:cubicBezTo>
                  <a:cubicBezTo>
                    <a:pt x="30" y="159"/>
                    <a:pt x="30" y="159"/>
                    <a:pt x="30" y="159"/>
                  </a:cubicBezTo>
                  <a:cubicBezTo>
                    <a:pt x="13" y="159"/>
                    <a:pt x="0" y="146"/>
                    <a:pt x="0" y="130"/>
                  </a:cubicBezTo>
                  <a:cubicBezTo>
                    <a:pt x="0" y="16"/>
                    <a:pt x="0" y="16"/>
                    <a:pt x="0" y="16"/>
                  </a:cubicBezTo>
                  <a:cubicBezTo>
                    <a:pt x="0" y="0"/>
                    <a:pt x="13" y="26"/>
                    <a:pt x="30" y="26"/>
                  </a:cubicBezTo>
                  <a:cubicBezTo>
                    <a:pt x="86" y="26"/>
                    <a:pt x="86" y="26"/>
                    <a:pt x="86" y="26"/>
                  </a:cubicBezTo>
                  <a:cubicBezTo>
                    <a:pt x="94" y="26"/>
                    <a:pt x="107" y="29"/>
                    <a:pt x="120" y="28"/>
                  </a:cubicBezTo>
                  <a:cubicBezTo>
                    <a:pt x="136" y="28"/>
                    <a:pt x="150" y="25"/>
                    <a:pt x="152" y="34"/>
                  </a:cubicBezTo>
                  <a:lnTo>
                    <a:pt x="153" y="130"/>
                  </a:lnTo>
                  <a:close/>
                </a:path>
              </a:pathLst>
            </a:cu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0" name="Freeform 141"/>
            <p:cNvSpPr>
              <a:spLocks/>
            </p:cNvSpPr>
            <p:nvPr/>
          </p:nvSpPr>
          <p:spPr bwMode="auto">
            <a:xfrm>
              <a:off x="7136366" y="2125473"/>
              <a:ext cx="114497" cy="260987"/>
            </a:xfrm>
            <a:custGeom>
              <a:avLst/>
              <a:gdLst>
                <a:gd name="T0" fmla="*/ 74 w 75"/>
                <a:gd name="T1" fmla="*/ 46 h 169"/>
                <a:gd name="T2" fmla="*/ 74 w 75"/>
                <a:gd name="T3" fmla="*/ 46 h 169"/>
                <a:gd name="T4" fmla="*/ 74 w 75"/>
                <a:gd name="T5" fmla="*/ 46 h 169"/>
                <a:gd name="T6" fmla="*/ 74 w 75"/>
                <a:gd name="T7" fmla="*/ 44 h 169"/>
                <a:gd name="T8" fmla="*/ 73 w 75"/>
                <a:gd name="T9" fmla="*/ 42 h 169"/>
                <a:gd name="T10" fmla="*/ 68 w 75"/>
                <a:gd name="T11" fmla="*/ 21 h 169"/>
                <a:gd name="T12" fmla="*/ 58 w 75"/>
                <a:gd name="T13" fmla="*/ 18 h 169"/>
                <a:gd name="T14" fmla="*/ 49 w 75"/>
                <a:gd name="T15" fmla="*/ 21 h 169"/>
                <a:gd name="T16" fmla="*/ 44 w 75"/>
                <a:gd name="T17" fmla="*/ 38 h 169"/>
                <a:gd name="T18" fmla="*/ 42 w 75"/>
                <a:gd name="T19" fmla="*/ 38 h 169"/>
                <a:gd name="T20" fmla="*/ 40 w 75"/>
                <a:gd name="T21" fmla="*/ 38 h 169"/>
                <a:gd name="T22" fmla="*/ 34 w 75"/>
                <a:gd name="T23" fmla="*/ 5 h 169"/>
                <a:gd name="T24" fmla="*/ 22 w 75"/>
                <a:gd name="T25" fmla="*/ 0 h 169"/>
                <a:gd name="T26" fmla="*/ 10 w 75"/>
                <a:gd name="T27" fmla="*/ 5 h 169"/>
                <a:gd name="T28" fmla="*/ 5 w 75"/>
                <a:gd name="T29" fmla="*/ 36 h 169"/>
                <a:gd name="T30" fmla="*/ 0 w 75"/>
                <a:gd name="T31" fmla="*/ 36 h 169"/>
                <a:gd name="T32" fmla="*/ 0 w 75"/>
                <a:gd name="T33" fmla="*/ 169 h 169"/>
                <a:gd name="T34" fmla="*/ 44 w 75"/>
                <a:gd name="T35" fmla="*/ 169 h 169"/>
                <a:gd name="T36" fmla="*/ 75 w 75"/>
                <a:gd name="T37" fmla="*/ 140 h 169"/>
                <a:gd name="T38" fmla="*/ 74 w 75"/>
                <a:gd name="T39" fmla="*/ 4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69">
                  <a:moveTo>
                    <a:pt x="74" y="46"/>
                  </a:moveTo>
                  <a:cubicBezTo>
                    <a:pt x="74" y="46"/>
                    <a:pt x="74" y="46"/>
                    <a:pt x="74" y="46"/>
                  </a:cubicBezTo>
                  <a:cubicBezTo>
                    <a:pt x="74" y="46"/>
                    <a:pt x="74" y="46"/>
                    <a:pt x="74" y="46"/>
                  </a:cubicBezTo>
                  <a:cubicBezTo>
                    <a:pt x="74" y="44"/>
                    <a:pt x="74" y="44"/>
                    <a:pt x="74" y="44"/>
                  </a:cubicBezTo>
                  <a:cubicBezTo>
                    <a:pt x="74" y="43"/>
                    <a:pt x="74" y="43"/>
                    <a:pt x="73" y="42"/>
                  </a:cubicBezTo>
                  <a:cubicBezTo>
                    <a:pt x="68" y="21"/>
                    <a:pt x="68" y="21"/>
                    <a:pt x="68" y="21"/>
                  </a:cubicBezTo>
                  <a:cubicBezTo>
                    <a:pt x="67" y="20"/>
                    <a:pt x="66" y="18"/>
                    <a:pt x="58" y="18"/>
                  </a:cubicBezTo>
                  <a:cubicBezTo>
                    <a:pt x="51" y="18"/>
                    <a:pt x="50" y="20"/>
                    <a:pt x="49" y="21"/>
                  </a:cubicBezTo>
                  <a:cubicBezTo>
                    <a:pt x="44" y="38"/>
                    <a:pt x="44" y="38"/>
                    <a:pt x="44" y="38"/>
                  </a:cubicBezTo>
                  <a:cubicBezTo>
                    <a:pt x="43" y="38"/>
                    <a:pt x="43" y="38"/>
                    <a:pt x="42" y="38"/>
                  </a:cubicBezTo>
                  <a:cubicBezTo>
                    <a:pt x="41" y="38"/>
                    <a:pt x="41" y="38"/>
                    <a:pt x="40" y="38"/>
                  </a:cubicBezTo>
                  <a:cubicBezTo>
                    <a:pt x="34" y="5"/>
                    <a:pt x="34" y="5"/>
                    <a:pt x="34" y="5"/>
                  </a:cubicBezTo>
                  <a:cubicBezTo>
                    <a:pt x="34" y="2"/>
                    <a:pt x="30" y="0"/>
                    <a:pt x="22" y="0"/>
                  </a:cubicBezTo>
                  <a:cubicBezTo>
                    <a:pt x="14" y="0"/>
                    <a:pt x="10" y="2"/>
                    <a:pt x="10" y="5"/>
                  </a:cubicBezTo>
                  <a:cubicBezTo>
                    <a:pt x="5" y="36"/>
                    <a:pt x="5" y="36"/>
                    <a:pt x="5" y="36"/>
                  </a:cubicBezTo>
                  <a:cubicBezTo>
                    <a:pt x="0" y="36"/>
                    <a:pt x="0" y="36"/>
                    <a:pt x="0" y="36"/>
                  </a:cubicBezTo>
                  <a:cubicBezTo>
                    <a:pt x="0" y="169"/>
                    <a:pt x="0" y="169"/>
                    <a:pt x="0" y="169"/>
                  </a:cubicBezTo>
                  <a:cubicBezTo>
                    <a:pt x="44" y="169"/>
                    <a:pt x="44" y="169"/>
                    <a:pt x="44" y="169"/>
                  </a:cubicBezTo>
                  <a:cubicBezTo>
                    <a:pt x="61" y="169"/>
                    <a:pt x="75" y="156"/>
                    <a:pt x="75" y="140"/>
                  </a:cubicBezTo>
                  <a:lnTo>
                    <a:pt x="74" y="46"/>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1" name="Freeform 142"/>
            <p:cNvSpPr>
              <a:spLocks/>
            </p:cNvSpPr>
            <p:nvPr/>
          </p:nvSpPr>
          <p:spPr bwMode="auto">
            <a:xfrm>
              <a:off x="7023746" y="2365732"/>
              <a:ext cx="219610" cy="21670"/>
            </a:xfrm>
            <a:custGeom>
              <a:avLst/>
              <a:gdLst>
                <a:gd name="T0" fmla="*/ 143 w 143"/>
                <a:gd name="T1" fmla="*/ 7 h 14"/>
                <a:gd name="T2" fmla="*/ 135 w 143"/>
                <a:gd name="T3" fmla="*/ 14 h 14"/>
                <a:gd name="T4" fmla="*/ 7 w 143"/>
                <a:gd name="T5" fmla="*/ 14 h 14"/>
                <a:gd name="T6" fmla="*/ 1 w 143"/>
                <a:gd name="T7" fmla="*/ 7 h 14"/>
                <a:gd name="T8" fmla="*/ 1 w 143"/>
                <a:gd name="T9" fmla="*/ 7 h 14"/>
                <a:gd name="T10" fmla="*/ 7 w 143"/>
                <a:gd name="T11" fmla="*/ 0 h 14"/>
                <a:gd name="T12" fmla="*/ 135 w 143"/>
                <a:gd name="T13" fmla="*/ 0 h 14"/>
                <a:gd name="T14" fmla="*/ 143 w 14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4">
                  <a:moveTo>
                    <a:pt x="143" y="7"/>
                  </a:moveTo>
                  <a:cubicBezTo>
                    <a:pt x="143" y="11"/>
                    <a:pt x="142" y="14"/>
                    <a:pt x="135" y="14"/>
                  </a:cubicBezTo>
                  <a:cubicBezTo>
                    <a:pt x="7" y="14"/>
                    <a:pt x="7" y="14"/>
                    <a:pt x="7" y="14"/>
                  </a:cubicBezTo>
                  <a:cubicBezTo>
                    <a:pt x="0" y="14"/>
                    <a:pt x="1" y="11"/>
                    <a:pt x="1" y="7"/>
                  </a:cubicBezTo>
                  <a:cubicBezTo>
                    <a:pt x="1" y="7"/>
                    <a:pt x="1" y="7"/>
                    <a:pt x="1" y="7"/>
                  </a:cubicBezTo>
                  <a:cubicBezTo>
                    <a:pt x="1" y="3"/>
                    <a:pt x="0" y="0"/>
                    <a:pt x="7" y="0"/>
                  </a:cubicBezTo>
                  <a:cubicBezTo>
                    <a:pt x="135" y="0"/>
                    <a:pt x="135" y="0"/>
                    <a:pt x="135" y="0"/>
                  </a:cubicBezTo>
                  <a:cubicBezTo>
                    <a:pt x="142" y="0"/>
                    <a:pt x="143" y="3"/>
                    <a:pt x="14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2" name="Freeform 143"/>
            <p:cNvSpPr>
              <a:spLocks/>
            </p:cNvSpPr>
            <p:nvPr/>
          </p:nvSpPr>
          <p:spPr bwMode="auto">
            <a:xfrm>
              <a:off x="7023746" y="2375154"/>
              <a:ext cx="219610" cy="62185"/>
            </a:xfrm>
            <a:custGeom>
              <a:avLst/>
              <a:gdLst>
                <a:gd name="T0" fmla="*/ 143 w 143"/>
                <a:gd name="T1" fmla="*/ 10 h 40"/>
                <a:gd name="T2" fmla="*/ 135 w 143"/>
                <a:gd name="T3" fmla="*/ 40 h 40"/>
                <a:gd name="T4" fmla="*/ 7 w 143"/>
                <a:gd name="T5" fmla="*/ 40 h 40"/>
                <a:gd name="T6" fmla="*/ 1 w 143"/>
                <a:gd name="T7" fmla="*/ 10 h 40"/>
                <a:gd name="T8" fmla="*/ 1 w 143"/>
                <a:gd name="T9" fmla="*/ 10 h 40"/>
                <a:gd name="T10" fmla="*/ 7 w 143"/>
                <a:gd name="T11" fmla="*/ 6 h 40"/>
                <a:gd name="T12" fmla="*/ 135 w 143"/>
                <a:gd name="T13" fmla="*/ 6 h 40"/>
                <a:gd name="T14" fmla="*/ 143 w 143"/>
                <a:gd name="T15" fmla="*/ 1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40">
                  <a:moveTo>
                    <a:pt x="143" y="10"/>
                  </a:moveTo>
                  <a:cubicBezTo>
                    <a:pt x="143" y="19"/>
                    <a:pt x="142" y="40"/>
                    <a:pt x="135" y="40"/>
                  </a:cubicBezTo>
                  <a:cubicBezTo>
                    <a:pt x="7" y="40"/>
                    <a:pt x="7" y="40"/>
                    <a:pt x="7" y="40"/>
                  </a:cubicBezTo>
                  <a:cubicBezTo>
                    <a:pt x="0" y="40"/>
                    <a:pt x="1" y="19"/>
                    <a:pt x="1" y="10"/>
                  </a:cubicBezTo>
                  <a:cubicBezTo>
                    <a:pt x="1" y="10"/>
                    <a:pt x="1" y="10"/>
                    <a:pt x="1" y="10"/>
                  </a:cubicBezTo>
                  <a:cubicBezTo>
                    <a:pt x="1" y="0"/>
                    <a:pt x="0" y="6"/>
                    <a:pt x="7" y="6"/>
                  </a:cubicBezTo>
                  <a:cubicBezTo>
                    <a:pt x="135" y="6"/>
                    <a:pt x="135" y="6"/>
                    <a:pt x="135" y="6"/>
                  </a:cubicBezTo>
                  <a:cubicBezTo>
                    <a:pt x="142" y="6"/>
                    <a:pt x="143" y="0"/>
                    <a:pt x="143" y="1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1" name="Group 10"/>
          <p:cNvGrpSpPr/>
          <p:nvPr/>
        </p:nvGrpSpPr>
        <p:grpSpPr>
          <a:xfrm>
            <a:off x="5478972" y="1373633"/>
            <a:ext cx="195679" cy="230366"/>
            <a:chOff x="7305296" y="1831510"/>
            <a:chExt cx="260905" cy="307155"/>
          </a:xfrm>
        </p:grpSpPr>
        <p:sp>
          <p:nvSpPr>
            <p:cNvPr id="1103" name="Oval 144"/>
            <p:cNvSpPr>
              <a:spLocks noChangeArrowheads="1"/>
            </p:cNvSpPr>
            <p:nvPr/>
          </p:nvSpPr>
          <p:spPr bwMode="auto">
            <a:xfrm>
              <a:off x="7305296" y="2022775"/>
              <a:ext cx="217733" cy="115890"/>
            </a:xfrm>
            <a:prstGeom prst="ellipse">
              <a:avLst/>
            </a:prstGeom>
            <a:solidFill>
              <a:srgbClr val="1924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4" name="Oval 145"/>
            <p:cNvSpPr>
              <a:spLocks noChangeArrowheads="1"/>
            </p:cNvSpPr>
            <p:nvPr/>
          </p:nvSpPr>
          <p:spPr bwMode="auto">
            <a:xfrm>
              <a:off x="7414162" y="2041618"/>
              <a:ext cx="147345" cy="79144"/>
            </a:xfrm>
            <a:prstGeom prst="ellipse">
              <a:avLst/>
            </a:prstGeom>
            <a:solidFill>
              <a:srgbClr val="1924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5" name="Oval 146"/>
            <p:cNvSpPr>
              <a:spLocks noChangeArrowheads="1"/>
            </p:cNvSpPr>
            <p:nvPr/>
          </p:nvSpPr>
          <p:spPr bwMode="auto">
            <a:xfrm>
              <a:off x="7305296" y="1980376"/>
              <a:ext cx="217733" cy="114948"/>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6" name="Oval 147"/>
            <p:cNvSpPr>
              <a:spLocks noChangeArrowheads="1"/>
            </p:cNvSpPr>
            <p:nvPr/>
          </p:nvSpPr>
          <p:spPr bwMode="auto">
            <a:xfrm>
              <a:off x="7306235" y="1963416"/>
              <a:ext cx="214917" cy="114948"/>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7" name="Oval 148"/>
            <p:cNvSpPr>
              <a:spLocks noChangeArrowheads="1"/>
            </p:cNvSpPr>
            <p:nvPr/>
          </p:nvSpPr>
          <p:spPr bwMode="auto">
            <a:xfrm>
              <a:off x="7327820" y="1973781"/>
              <a:ext cx="171746" cy="92335"/>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8" name="Freeform 149"/>
            <p:cNvSpPr>
              <a:spLocks/>
            </p:cNvSpPr>
            <p:nvPr/>
          </p:nvSpPr>
          <p:spPr bwMode="auto">
            <a:xfrm>
              <a:off x="7381315" y="1987914"/>
              <a:ext cx="63818" cy="69722"/>
            </a:xfrm>
            <a:custGeom>
              <a:avLst/>
              <a:gdLst>
                <a:gd name="T0" fmla="*/ 18 w 41"/>
                <a:gd name="T1" fmla="*/ 39 h 45"/>
                <a:gd name="T2" fmla="*/ 17 w 41"/>
                <a:gd name="T3" fmla="*/ 39 h 45"/>
                <a:gd name="T4" fmla="*/ 17 w 41"/>
                <a:gd name="T5" fmla="*/ 39 h 45"/>
                <a:gd name="T6" fmla="*/ 12 w 41"/>
                <a:gd name="T7" fmla="*/ 39 h 45"/>
                <a:gd name="T8" fmla="*/ 8 w 41"/>
                <a:gd name="T9" fmla="*/ 39 h 45"/>
                <a:gd name="T10" fmla="*/ 4 w 41"/>
                <a:gd name="T11" fmla="*/ 38 h 45"/>
                <a:gd name="T12" fmla="*/ 0 w 41"/>
                <a:gd name="T13" fmla="*/ 38 h 45"/>
                <a:gd name="T14" fmla="*/ 1 w 41"/>
                <a:gd name="T15" fmla="*/ 36 h 45"/>
                <a:gd name="T16" fmla="*/ 2 w 41"/>
                <a:gd name="T17" fmla="*/ 34 h 45"/>
                <a:gd name="T18" fmla="*/ 9 w 41"/>
                <a:gd name="T19" fmla="*/ 35 h 45"/>
                <a:gd name="T20" fmla="*/ 16 w 41"/>
                <a:gd name="T21" fmla="*/ 35 h 45"/>
                <a:gd name="T22" fmla="*/ 27 w 41"/>
                <a:gd name="T23" fmla="*/ 33 h 45"/>
                <a:gd name="T24" fmla="*/ 31 w 41"/>
                <a:gd name="T25" fmla="*/ 29 h 45"/>
                <a:gd name="T26" fmla="*/ 30 w 41"/>
                <a:gd name="T27" fmla="*/ 27 h 45"/>
                <a:gd name="T28" fmla="*/ 28 w 41"/>
                <a:gd name="T29" fmla="*/ 26 h 45"/>
                <a:gd name="T30" fmla="*/ 24 w 41"/>
                <a:gd name="T31" fmla="*/ 24 h 45"/>
                <a:gd name="T32" fmla="*/ 18 w 41"/>
                <a:gd name="T33" fmla="*/ 23 h 45"/>
                <a:gd name="T34" fmla="*/ 14 w 41"/>
                <a:gd name="T35" fmla="*/ 22 h 45"/>
                <a:gd name="T36" fmla="*/ 9 w 41"/>
                <a:gd name="T37" fmla="*/ 21 h 45"/>
                <a:gd name="T38" fmla="*/ 5 w 41"/>
                <a:gd name="T39" fmla="*/ 19 h 45"/>
                <a:gd name="T40" fmla="*/ 3 w 41"/>
                <a:gd name="T41" fmla="*/ 17 h 45"/>
                <a:gd name="T42" fmla="*/ 2 w 41"/>
                <a:gd name="T43" fmla="*/ 14 h 45"/>
                <a:gd name="T44" fmla="*/ 6 w 41"/>
                <a:gd name="T45" fmla="*/ 8 h 45"/>
                <a:gd name="T46" fmla="*/ 18 w 41"/>
                <a:gd name="T47" fmla="*/ 5 h 45"/>
                <a:gd name="T48" fmla="*/ 18 w 41"/>
                <a:gd name="T49" fmla="*/ 0 h 45"/>
                <a:gd name="T50" fmla="*/ 21 w 41"/>
                <a:gd name="T51" fmla="*/ 0 h 45"/>
                <a:gd name="T52" fmla="*/ 24 w 41"/>
                <a:gd name="T53" fmla="*/ 0 h 45"/>
                <a:gd name="T54" fmla="*/ 24 w 41"/>
                <a:gd name="T55" fmla="*/ 5 h 45"/>
                <a:gd name="T56" fmla="*/ 32 w 41"/>
                <a:gd name="T57" fmla="*/ 5 h 45"/>
                <a:gd name="T58" fmla="*/ 38 w 41"/>
                <a:gd name="T59" fmla="*/ 6 h 45"/>
                <a:gd name="T60" fmla="*/ 36 w 41"/>
                <a:gd name="T61" fmla="*/ 10 h 45"/>
                <a:gd name="T62" fmla="*/ 30 w 41"/>
                <a:gd name="T63" fmla="*/ 9 h 45"/>
                <a:gd name="T64" fmla="*/ 23 w 41"/>
                <a:gd name="T65" fmla="*/ 9 h 45"/>
                <a:gd name="T66" fmla="*/ 14 w 41"/>
                <a:gd name="T67" fmla="*/ 10 h 45"/>
                <a:gd name="T68" fmla="*/ 11 w 41"/>
                <a:gd name="T69" fmla="*/ 13 h 45"/>
                <a:gd name="T70" fmla="*/ 12 w 41"/>
                <a:gd name="T71" fmla="*/ 15 h 45"/>
                <a:gd name="T72" fmla="*/ 15 w 41"/>
                <a:gd name="T73" fmla="*/ 17 h 45"/>
                <a:gd name="T74" fmla="*/ 18 w 41"/>
                <a:gd name="T75" fmla="*/ 18 h 45"/>
                <a:gd name="T76" fmla="*/ 23 w 41"/>
                <a:gd name="T77" fmla="*/ 19 h 45"/>
                <a:gd name="T78" fmla="*/ 27 w 41"/>
                <a:gd name="T79" fmla="*/ 20 h 45"/>
                <a:gd name="T80" fmla="*/ 32 w 41"/>
                <a:gd name="T81" fmla="*/ 21 h 45"/>
                <a:gd name="T82" fmla="*/ 37 w 41"/>
                <a:gd name="T83" fmla="*/ 23 h 45"/>
                <a:gd name="T84" fmla="*/ 40 w 41"/>
                <a:gd name="T85" fmla="*/ 26 h 45"/>
                <a:gd name="T86" fmla="*/ 41 w 41"/>
                <a:gd name="T87" fmla="*/ 29 h 45"/>
                <a:gd name="T88" fmla="*/ 36 w 41"/>
                <a:gd name="T89" fmla="*/ 36 h 45"/>
                <a:gd name="T90" fmla="*/ 24 w 41"/>
                <a:gd name="T91" fmla="*/ 39 h 45"/>
                <a:gd name="T92" fmla="*/ 24 w 41"/>
                <a:gd name="T93" fmla="*/ 44 h 45"/>
                <a:gd name="T94" fmla="*/ 23 w 41"/>
                <a:gd name="T95" fmla="*/ 44 h 45"/>
                <a:gd name="T96" fmla="*/ 21 w 41"/>
                <a:gd name="T97" fmla="*/ 45 h 45"/>
                <a:gd name="T98" fmla="*/ 20 w 41"/>
                <a:gd name="T99" fmla="*/ 44 h 45"/>
                <a:gd name="T100" fmla="*/ 18 w 41"/>
                <a:gd name="T101" fmla="*/ 44 h 45"/>
                <a:gd name="T102" fmla="*/ 18 w 41"/>
                <a:gd name="T103"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5">
                  <a:moveTo>
                    <a:pt x="18" y="39"/>
                  </a:moveTo>
                  <a:cubicBezTo>
                    <a:pt x="18" y="39"/>
                    <a:pt x="17" y="39"/>
                    <a:pt x="17" y="39"/>
                  </a:cubicBezTo>
                  <a:cubicBezTo>
                    <a:pt x="17" y="39"/>
                    <a:pt x="17" y="39"/>
                    <a:pt x="17" y="39"/>
                  </a:cubicBezTo>
                  <a:cubicBezTo>
                    <a:pt x="15" y="39"/>
                    <a:pt x="13" y="39"/>
                    <a:pt x="12" y="39"/>
                  </a:cubicBezTo>
                  <a:cubicBezTo>
                    <a:pt x="10" y="39"/>
                    <a:pt x="9" y="39"/>
                    <a:pt x="8" y="39"/>
                  </a:cubicBezTo>
                  <a:cubicBezTo>
                    <a:pt x="6" y="39"/>
                    <a:pt x="5" y="39"/>
                    <a:pt x="4" y="38"/>
                  </a:cubicBezTo>
                  <a:cubicBezTo>
                    <a:pt x="3" y="38"/>
                    <a:pt x="2" y="38"/>
                    <a:pt x="0" y="38"/>
                  </a:cubicBezTo>
                  <a:cubicBezTo>
                    <a:pt x="0" y="37"/>
                    <a:pt x="1" y="36"/>
                    <a:pt x="1" y="36"/>
                  </a:cubicBezTo>
                  <a:cubicBezTo>
                    <a:pt x="1" y="35"/>
                    <a:pt x="2" y="34"/>
                    <a:pt x="2" y="34"/>
                  </a:cubicBezTo>
                  <a:cubicBezTo>
                    <a:pt x="4" y="34"/>
                    <a:pt x="6" y="34"/>
                    <a:pt x="9" y="35"/>
                  </a:cubicBezTo>
                  <a:cubicBezTo>
                    <a:pt x="11" y="35"/>
                    <a:pt x="13" y="35"/>
                    <a:pt x="16" y="35"/>
                  </a:cubicBezTo>
                  <a:cubicBezTo>
                    <a:pt x="21" y="35"/>
                    <a:pt x="25" y="34"/>
                    <a:pt x="27" y="33"/>
                  </a:cubicBezTo>
                  <a:cubicBezTo>
                    <a:pt x="30" y="32"/>
                    <a:pt x="31" y="31"/>
                    <a:pt x="31" y="29"/>
                  </a:cubicBezTo>
                  <a:cubicBezTo>
                    <a:pt x="31" y="28"/>
                    <a:pt x="30" y="28"/>
                    <a:pt x="30" y="27"/>
                  </a:cubicBezTo>
                  <a:cubicBezTo>
                    <a:pt x="29" y="26"/>
                    <a:pt x="29" y="26"/>
                    <a:pt x="28" y="26"/>
                  </a:cubicBezTo>
                  <a:cubicBezTo>
                    <a:pt x="27" y="25"/>
                    <a:pt x="25" y="25"/>
                    <a:pt x="24" y="24"/>
                  </a:cubicBezTo>
                  <a:cubicBezTo>
                    <a:pt x="22" y="24"/>
                    <a:pt x="21" y="24"/>
                    <a:pt x="18" y="23"/>
                  </a:cubicBezTo>
                  <a:cubicBezTo>
                    <a:pt x="14" y="22"/>
                    <a:pt x="14" y="22"/>
                    <a:pt x="14" y="22"/>
                  </a:cubicBezTo>
                  <a:cubicBezTo>
                    <a:pt x="12" y="22"/>
                    <a:pt x="11" y="21"/>
                    <a:pt x="9" y="21"/>
                  </a:cubicBezTo>
                  <a:cubicBezTo>
                    <a:pt x="8" y="20"/>
                    <a:pt x="6" y="20"/>
                    <a:pt x="5" y="19"/>
                  </a:cubicBezTo>
                  <a:cubicBezTo>
                    <a:pt x="4" y="19"/>
                    <a:pt x="3" y="18"/>
                    <a:pt x="3" y="17"/>
                  </a:cubicBezTo>
                  <a:cubicBezTo>
                    <a:pt x="2" y="16"/>
                    <a:pt x="2" y="15"/>
                    <a:pt x="2" y="14"/>
                  </a:cubicBezTo>
                  <a:cubicBezTo>
                    <a:pt x="2" y="11"/>
                    <a:pt x="3" y="9"/>
                    <a:pt x="6" y="8"/>
                  </a:cubicBezTo>
                  <a:cubicBezTo>
                    <a:pt x="9" y="6"/>
                    <a:pt x="13" y="5"/>
                    <a:pt x="18" y="5"/>
                  </a:cubicBezTo>
                  <a:cubicBezTo>
                    <a:pt x="18" y="0"/>
                    <a:pt x="18" y="0"/>
                    <a:pt x="18" y="0"/>
                  </a:cubicBezTo>
                  <a:cubicBezTo>
                    <a:pt x="19" y="0"/>
                    <a:pt x="20" y="0"/>
                    <a:pt x="21" y="0"/>
                  </a:cubicBezTo>
                  <a:cubicBezTo>
                    <a:pt x="22" y="0"/>
                    <a:pt x="23" y="0"/>
                    <a:pt x="24" y="0"/>
                  </a:cubicBezTo>
                  <a:cubicBezTo>
                    <a:pt x="24" y="5"/>
                    <a:pt x="24" y="5"/>
                    <a:pt x="24" y="5"/>
                  </a:cubicBezTo>
                  <a:cubicBezTo>
                    <a:pt x="27" y="5"/>
                    <a:pt x="29" y="5"/>
                    <a:pt x="32" y="5"/>
                  </a:cubicBezTo>
                  <a:cubicBezTo>
                    <a:pt x="34" y="5"/>
                    <a:pt x="36" y="6"/>
                    <a:pt x="38" y="6"/>
                  </a:cubicBezTo>
                  <a:cubicBezTo>
                    <a:pt x="37" y="7"/>
                    <a:pt x="37" y="9"/>
                    <a:pt x="36" y="10"/>
                  </a:cubicBezTo>
                  <a:cubicBezTo>
                    <a:pt x="34" y="10"/>
                    <a:pt x="32" y="9"/>
                    <a:pt x="30" y="9"/>
                  </a:cubicBezTo>
                  <a:cubicBezTo>
                    <a:pt x="28" y="9"/>
                    <a:pt x="26" y="9"/>
                    <a:pt x="23" y="9"/>
                  </a:cubicBezTo>
                  <a:cubicBezTo>
                    <a:pt x="19" y="9"/>
                    <a:pt x="16" y="9"/>
                    <a:pt x="14" y="10"/>
                  </a:cubicBezTo>
                  <a:cubicBezTo>
                    <a:pt x="12" y="11"/>
                    <a:pt x="11" y="12"/>
                    <a:pt x="11" y="13"/>
                  </a:cubicBezTo>
                  <a:cubicBezTo>
                    <a:pt x="11" y="14"/>
                    <a:pt x="12" y="15"/>
                    <a:pt x="12" y="15"/>
                  </a:cubicBezTo>
                  <a:cubicBezTo>
                    <a:pt x="13" y="16"/>
                    <a:pt x="14" y="16"/>
                    <a:pt x="15" y="17"/>
                  </a:cubicBezTo>
                  <a:cubicBezTo>
                    <a:pt x="16" y="17"/>
                    <a:pt x="17" y="18"/>
                    <a:pt x="18" y="18"/>
                  </a:cubicBezTo>
                  <a:cubicBezTo>
                    <a:pt x="20" y="18"/>
                    <a:pt x="21" y="19"/>
                    <a:pt x="23" y="19"/>
                  </a:cubicBezTo>
                  <a:cubicBezTo>
                    <a:pt x="27" y="20"/>
                    <a:pt x="27" y="20"/>
                    <a:pt x="27" y="20"/>
                  </a:cubicBezTo>
                  <a:cubicBezTo>
                    <a:pt x="29" y="20"/>
                    <a:pt x="31" y="21"/>
                    <a:pt x="32" y="21"/>
                  </a:cubicBezTo>
                  <a:cubicBezTo>
                    <a:pt x="34" y="22"/>
                    <a:pt x="36" y="22"/>
                    <a:pt x="37" y="23"/>
                  </a:cubicBezTo>
                  <a:cubicBezTo>
                    <a:pt x="38" y="24"/>
                    <a:pt x="39" y="25"/>
                    <a:pt x="40" y="26"/>
                  </a:cubicBezTo>
                  <a:cubicBezTo>
                    <a:pt x="40" y="26"/>
                    <a:pt x="41" y="28"/>
                    <a:pt x="41" y="29"/>
                  </a:cubicBezTo>
                  <a:cubicBezTo>
                    <a:pt x="41" y="32"/>
                    <a:pt x="39" y="34"/>
                    <a:pt x="36" y="36"/>
                  </a:cubicBezTo>
                  <a:cubicBezTo>
                    <a:pt x="34" y="37"/>
                    <a:pt x="29" y="38"/>
                    <a:pt x="24" y="39"/>
                  </a:cubicBezTo>
                  <a:cubicBezTo>
                    <a:pt x="24" y="44"/>
                    <a:pt x="24" y="44"/>
                    <a:pt x="24" y="44"/>
                  </a:cubicBezTo>
                  <a:cubicBezTo>
                    <a:pt x="24" y="44"/>
                    <a:pt x="23" y="44"/>
                    <a:pt x="23" y="44"/>
                  </a:cubicBezTo>
                  <a:cubicBezTo>
                    <a:pt x="22" y="45"/>
                    <a:pt x="22" y="45"/>
                    <a:pt x="21" y="45"/>
                  </a:cubicBezTo>
                  <a:cubicBezTo>
                    <a:pt x="21" y="45"/>
                    <a:pt x="20" y="45"/>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09" name="Oval 150"/>
            <p:cNvSpPr>
              <a:spLocks noChangeArrowheads="1"/>
            </p:cNvSpPr>
            <p:nvPr/>
          </p:nvSpPr>
          <p:spPr bwMode="auto">
            <a:xfrm>
              <a:off x="7347529" y="1944572"/>
              <a:ext cx="218672" cy="116832"/>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0" name="Oval 151"/>
            <p:cNvSpPr>
              <a:spLocks noChangeArrowheads="1"/>
            </p:cNvSpPr>
            <p:nvPr/>
          </p:nvSpPr>
          <p:spPr bwMode="auto">
            <a:xfrm>
              <a:off x="7347529" y="1937036"/>
              <a:ext cx="218672" cy="115890"/>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1" name="Oval 152"/>
            <p:cNvSpPr>
              <a:spLocks noChangeArrowheads="1"/>
            </p:cNvSpPr>
            <p:nvPr/>
          </p:nvSpPr>
          <p:spPr bwMode="auto">
            <a:xfrm>
              <a:off x="7349406" y="1920076"/>
              <a:ext cx="214917" cy="114006"/>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2" name="Oval 153"/>
            <p:cNvSpPr>
              <a:spLocks noChangeArrowheads="1"/>
            </p:cNvSpPr>
            <p:nvPr/>
          </p:nvSpPr>
          <p:spPr bwMode="auto">
            <a:xfrm>
              <a:off x="7370991" y="1930440"/>
              <a:ext cx="171746" cy="92335"/>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3" name="Freeform 154"/>
            <p:cNvSpPr>
              <a:spLocks/>
            </p:cNvSpPr>
            <p:nvPr/>
          </p:nvSpPr>
          <p:spPr bwMode="auto">
            <a:xfrm>
              <a:off x="7424486" y="1944572"/>
              <a:ext cx="62880" cy="67838"/>
            </a:xfrm>
            <a:custGeom>
              <a:avLst/>
              <a:gdLst>
                <a:gd name="T0" fmla="*/ 18 w 41"/>
                <a:gd name="T1" fmla="*/ 39 h 44"/>
                <a:gd name="T2" fmla="*/ 17 w 41"/>
                <a:gd name="T3" fmla="*/ 39 h 44"/>
                <a:gd name="T4" fmla="*/ 17 w 41"/>
                <a:gd name="T5" fmla="*/ 39 h 44"/>
                <a:gd name="T6" fmla="*/ 12 w 41"/>
                <a:gd name="T7" fmla="*/ 39 h 44"/>
                <a:gd name="T8" fmla="*/ 8 w 41"/>
                <a:gd name="T9" fmla="*/ 39 h 44"/>
                <a:gd name="T10" fmla="*/ 4 w 41"/>
                <a:gd name="T11" fmla="*/ 38 h 44"/>
                <a:gd name="T12" fmla="*/ 0 w 41"/>
                <a:gd name="T13" fmla="*/ 38 h 44"/>
                <a:gd name="T14" fmla="*/ 1 w 41"/>
                <a:gd name="T15" fmla="*/ 36 h 44"/>
                <a:gd name="T16" fmla="*/ 2 w 41"/>
                <a:gd name="T17" fmla="*/ 34 h 44"/>
                <a:gd name="T18" fmla="*/ 9 w 41"/>
                <a:gd name="T19" fmla="*/ 34 h 44"/>
                <a:gd name="T20" fmla="*/ 16 w 41"/>
                <a:gd name="T21" fmla="*/ 35 h 44"/>
                <a:gd name="T22" fmla="*/ 27 w 41"/>
                <a:gd name="T23" fmla="*/ 33 h 44"/>
                <a:gd name="T24" fmla="*/ 31 w 41"/>
                <a:gd name="T25" fmla="*/ 29 h 44"/>
                <a:gd name="T26" fmla="*/ 30 w 41"/>
                <a:gd name="T27" fmla="*/ 27 h 44"/>
                <a:gd name="T28" fmla="*/ 28 w 41"/>
                <a:gd name="T29" fmla="*/ 25 h 44"/>
                <a:gd name="T30" fmla="*/ 24 w 41"/>
                <a:gd name="T31" fmla="*/ 24 h 44"/>
                <a:gd name="T32" fmla="*/ 19 w 41"/>
                <a:gd name="T33" fmla="*/ 23 h 44"/>
                <a:gd name="T34" fmla="*/ 14 w 41"/>
                <a:gd name="T35" fmla="*/ 22 h 44"/>
                <a:gd name="T36" fmla="*/ 9 w 41"/>
                <a:gd name="T37" fmla="*/ 21 h 44"/>
                <a:gd name="T38" fmla="*/ 5 w 41"/>
                <a:gd name="T39" fmla="*/ 19 h 44"/>
                <a:gd name="T40" fmla="*/ 3 w 41"/>
                <a:gd name="T41" fmla="*/ 17 h 44"/>
                <a:gd name="T42" fmla="*/ 2 w 41"/>
                <a:gd name="T43" fmla="*/ 14 h 44"/>
                <a:gd name="T44" fmla="*/ 6 w 41"/>
                <a:gd name="T45" fmla="*/ 8 h 44"/>
                <a:gd name="T46" fmla="*/ 18 w 41"/>
                <a:gd name="T47" fmla="*/ 5 h 44"/>
                <a:gd name="T48" fmla="*/ 18 w 41"/>
                <a:gd name="T49" fmla="*/ 0 h 44"/>
                <a:gd name="T50" fmla="*/ 21 w 41"/>
                <a:gd name="T51" fmla="*/ 0 h 44"/>
                <a:gd name="T52" fmla="*/ 24 w 41"/>
                <a:gd name="T53" fmla="*/ 0 h 44"/>
                <a:gd name="T54" fmla="*/ 24 w 41"/>
                <a:gd name="T55" fmla="*/ 5 h 44"/>
                <a:gd name="T56" fmla="*/ 32 w 41"/>
                <a:gd name="T57" fmla="*/ 5 h 44"/>
                <a:gd name="T58" fmla="*/ 38 w 41"/>
                <a:gd name="T59" fmla="*/ 6 h 44"/>
                <a:gd name="T60" fmla="*/ 36 w 41"/>
                <a:gd name="T61" fmla="*/ 10 h 44"/>
                <a:gd name="T62" fmla="*/ 30 w 41"/>
                <a:gd name="T63" fmla="*/ 9 h 44"/>
                <a:gd name="T64" fmla="*/ 23 w 41"/>
                <a:gd name="T65" fmla="*/ 9 h 44"/>
                <a:gd name="T66" fmla="*/ 15 w 41"/>
                <a:gd name="T67" fmla="*/ 10 h 44"/>
                <a:gd name="T68" fmla="*/ 12 w 41"/>
                <a:gd name="T69" fmla="*/ 13 h 44"/>
                <a:gd name="T70" fmla="*/ 12 w 41"/>
                <a:gd name="T71" fmla="*/ 15 h 44"/>
                <a:gd name="T72" fmla="*/ 15 w 41"/>
                <a:gd name="T73" fmla="*/ 17 h 44"/>
                <a:gd name="T74" fmla="*/ 18 w 41"/>
                <a:gd name="T75" fmla="*/ 18 h 44"/>
                <a:gd name="T76" fmla="*/ 23 w 41"/>
                <a:gd name="T77" fmla="*/ 19 h 44"/>
                <a:gd name="T78" fmla="*/ 27 w 41"/>
                <a:gd name="T79" fmla="*/ 20 h 44"/>
                <a:gd name="T80" fmla="*/ 33 w 41"/>
                <a:gd name="T81" fmla="*/ 21 h 44"/>
                <a:gd name="T82" fmla="*/ 37 w 41"/>
                <a:gd name="T83" fmla="*/ 23 h 44"/>
                <a:gd name="T84" fmla="*/ 40 w 41"/>
                <a:gd name="T85" fmla="*/ 25 h 44"/>
                <a:gd name="T86" fmla="*/ 41 w 41"/>
                <a:gd name="T87" fmla="*/ 29 h 44"/>
                <a:gd name="T88" fmla="*/ 37 w 41"/>
                <a:gd name="T89" fmla="*/ 35 h 44"/>
                <a:gd name="T90" fmla="*/ 24 w 41"/>
                <a:gd name="T91" fmla="*/ 39 h 44"/>
                <a:gd name="T92" fmla="*/ 24 w 41"/>
                <a:gd name="T93" fmla="*/ 44 h 44"/>
                <a:gd name="T94" fmla="*/ 23 w 41"/>
                <a:gd name="T95" fmla="*/ 44 h 44"/>
                <a:gd name="T96" fmla="*/ 21 w 41"/>
                <a:gd name="T97" fmla="*/ 44 h 44"/>
                <a:gd name="T98" fmla="*/ 20 w 41"/>
                <a:gd name="T99" fmla="*/ 44 h 44"/>
                <a:gd name="T100" fmla="*/ 18 w 41"/>
                <a:gd name="T101" fmla="*/ 44 h 44"/>
                <a:gd name="T102" fmla="*/ 18 w 41"/>
                <a:gd name="T103"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4">
                  <a:moveTo>
                    <a:pt x="18" y="39"/>
                  </a:moveTo>
                  <a:cubicBezTo>
                    <a:pt x="18" y="39"/>
                    <a:pt x="18" y="39"/>
                    <a:pt x="17" y="39"/>
                  </a:cubicBezTo>
                  <a:cubicBezTo>
                    <a:pt x="17" y="39"/>
                    <a:pt x="17" y="39"/>
                    <a:pt x="17" y="39"/>
                  </a:cubicBezTo>
                  <a:cubicBezTo>
                    <a:pt x="15" y="39"/>
                    <a:pt x="13" y="39"/>
                    <a:pt x="12" y="39"/>
                  </a:cubicBezTo>
                  <a:cubicBezTo>
                    <a:pt x="10" y="39"/>
                    <a:pt x="9" y="39"/>
                    <a:pt x="8" y="39"/>
                  </a:cubicBezTo>
                  <a:cubicBezTo>
                    <a:pt x="6" y="39"/>
                    <a:pt x="5" y="39"/>
                    <a:pt x="4" y="38"/>
                  </a:cubicBezTo>
                  <a:cubicBezTo>
                    <a:pt x="3" y="38"/>
                    <a:pt x="2" y="38"/>
                    <a:pt x="0" y="38"/>
                  </a:cubicBezTo>
                  <a:cubicBezTo>
                    <a:pt x="0" y="37"/>
                    <a:pt x="1" y="36"/>
                    <a:pt x="1" y="36"/>
                  </a:cubicBezTo>
                  <a:cubicBezTo>
                    <a:pt x="2" y="35"/>
                    <a:pt x="2" y="34"/>
                    <a:pt x="2" y="34"/>
                  </a:cubicBezTo>
                  <a:cubicBezTo>
                    <a:pt x="4" y="34"/>
                    <a:pt x="7" y="34"/>
                    <a:pt x="9" y="34"/>
                  </a:cubicBezTo>
                  <a:cubicBezTo>
                    <a:pt x="11" y="35"/>
                    <a:pt x="13" y="35"/>
                    <a:pt x="16" y="35"/>
                  </a:cubicBezTo>
                  <a:cubicBezTo>
                    <a:pt x="21" y="35"/>
                    <a:pt x="25" y="34"/>
                    <a:pt x="27" y="33"/>
                  </a:cubicBezTo>
                  <a:cubicBezTo>
                    <a:pt x="30" y="32"/>
                    <a:pt x="31" y="31"/>
                    <a:pt x="31" y="29"/>
                  </a:cubicBezTo>
                  <a:cubicBezTo>
                    <a:pt x="31" y="28"/>
                    <a:pt x="31" y="28"/>
                    <a:pt x="30" y="27"/>
                  </a:cubicBezTo>
                  <a:cubicBezTo>
                    <a:pt x="30" y="26"/>
                    <a:pt x="29" y="26"/>
                    <a:pt x="28" y="25"/>
                  </a:cubicBezTo>
                  <a:cubicBezTo>
                    <a:pt x="27" y="25"/>
                    <a:pt x="26" y="25"/>
                    <a:pt x="24" y="24"/>
                  </a:cubicBezTo>
                  <a:cubicBezTo>
                    <a:pt x="22" y="24"/>
                    <a:pt x="21" y="23"/>
                    <a:pt x="19" y="23"/>
                  </a:cubicBezTo>
                  <a:cubicBezTo>
                    <a:pt x="14" y="22"/>
                    <a:pt x="14" y="22"/>
                    <a:pt x="14" y="22"/>
                  </a:cubicBezTo>
                  <a:cubicBezTo>
                    <a:pt x="12" y="22"/>
                    <a:pt x="11" y="21"/>
                    <a:pt x="9" y="21"/>
                  </a:cubicBezTo>
                  <a:cubicBezTo>
                    <a:pt x="8" y="20"/>
                    <a:pt x="7" y="20"/>
                    <a:pt x="5" y="19"/>
                  </a:cubicBezTo>
                  <a:cubicBezTo>
                    <a:pt x="4" y="18"/>
                    <a:pt x="4" y="18"/>
                    <a:pt x="3" y="17"/>
                  </a:cubicBezTo>
                  <a:cubicBezTo>
                    <a:pt x="2" y="16"/>
                    <a:pt x="2" y="15"/>
                    <a:pt x="2" y="14"/>
                  </a:cubicBezTo>
                  <a:cubicBezTo>
                    <a:pt x="2" y="11"/>
                    <a:pt x="3" y="9"/>
                    <a:pt x="6" y="8"/>
                  </a:cubicBezTo>
                  <a:cubicBezTo>
                    <a:pt x="9" y="6"/>
                    <a:pt x="13" y="5"/>
                    <a:pt x="18" y="5"/>
                  </a:cubicBezTo>
                  <a:cubicBezTo>
                    <a:pt x="18" y="0"/>
                    <a:pt x="18" y="0"/>
                    <a:pt x="18" y="0"/>
                  </a:cubicBezTo>
                  <a:cubicBezTo>
                    <a:pt x="19" y="0"/>
                    <a:pt x="20" y="0"/>
                    <a:pt x="21" y="0"/>
                  </a:cubicBezTo>
                  <a:cubicBezTo>
                    <a:pt x="22" y="0"/>
                    <a:pt x="23" y="0"/>
                    <a:pt x="24" y="0"/>
                  </a:cubicBezTo>
                  <a:cubicBezTo>
                    <a:pt x="24" y="5"/>
                    <a:pt x="24" y="5"/>
                    <a:pt x="24" y="5"/>
                  </a:cubicBezTo>
                  <a:cubicBezTo>
                    <a:pt x="27" y="5"/>
                    <a:pt x="29" y="5"/>
                    <a:pt x="32" y="5"/>
                  </a:cubicBezTo>
                  <a:cubicBezTo>
                    <a:pt x="34" y="5"/>
                    <a:pt x="36" y="5"/>
                    <a:pt x="38" y="6"/>
                  </a:cubicBezTo>
                  <a:cubicBezTo>
                    <a:pt x="38" y="7"/>
                    <a:pt x="37" y="8"/>
                    <a:pt x="36" y="10"/>
                  </a:cubicBezTo>
                  <a:cubicBezTo>
                    <a:pt x="34" y="9"/>
                    <a:pt x="32" y="9"/>
                    <a:pt x="30" y="9"/>
                  </a:cubicBezTo>
                  <a:cubicBezTo>
                    <a:pt x="28" y="9"/>
                    <a:pt x="26" y="9"/>
                    <a:pt x="23" y="9"/>
                  </a:cubicBezTo>
                  <a:cubicBezTo>
                    <a:pt x="19" y="9"/>
                    <a:pt x="17" y="9"/>
                    <a:pt x="15" y="10"/>
                  </a:cubicBezTo>
                  <a:cubicBezTo>
                    <a:pt x="13" y="10"/>
                    <a:pt x="12" y="12"/>
                    <a:pt x="12" y="13"/>
                  </a:cubicBezTo>
                  <a:cubicBezTo>
                    <a:pt x="12" y="14"/>
                    <a:pt x="12" y="15"/>
                    <a:pt x="12" y="15"/>
                  </a:cubicBezTo>
                  <a:cubicBezTo>
                    <a:pt x="13" y="16"/>
                    <a:pt x="14" y="16"/>
                    <a:pt x="15" y="17"/>
                  </a:cubicBezTo>
                  <a:cubicBezTo>
                    <a:pt x="16" y="17"/>
                    <a:pt x="17" y="17"/>
                    <a:pt x="18" y="18"/>
                  </a:cubicBezTo>
                  <a:cubicBezTo>
                    <a:pt x="20" y="18"/>
                    <a:pt x="22" y="19"/>
                    <a:pt x="23" y="19"/>
                  </a:cubicBezTo>
                  <a:cubicBezTo>
                    <a:pt x="27" y="20"/>
                    <a:pt x="27" y="20"/>
                    <a:pt x="27" y="20"/>
                  </a:cubicBezTo>
                  <a:cubicBezTo>
                    <a:pt x="29" y="20"/>
                    <a:pt x="31" y="21"/>
                    <a:pt x="33" y="21"/>
                  </a:cubicBezTo>
                  <a:cubicBezTo>
                    <a:pt x="34" y="22"/>
                    <a:pt x="36" y="22"/>
                    <a:pt x="37" y="23"/>
                  </a:cubicBezTo>
                  <a:cubicBezTo>
                    <a:pt x="38" y="24"/>
                    <a:pt x="39" y="24"/>
                    <a:pt x="40" y="25"/>
                  </a:cubicBezTo>
                  <a:cubicBezTo>
                    <a:pt x="40" y="26"/>
                    <a:pt x="41" y="28"/>
                    <a:pt x="41" y="29"/>
                  </a:cubicBezTo>
                  <a:cubicBezTo>
                    <a:pt x="41" y="32"/>
                    <a:pt x="39" y="34"/>
                    <a:pt x="37" y="35"/>
                  </a:cubicBezTo>
                  <a:cubicBezTo>
                    <a:pt x="34" y="37"/>
                    <a:pt x="30" y="38"/>
                    <a:pt x="24" y="39"/>
                  </a:cubicBezTo>
                  <a:cubicBezTo>
                    <a:pt x="24" y="44"/>
                    <a:pt x="24" y="44"/>
                    <a:pt x="24" y="44"/>
                  </a:cubicBezTo>
                  <a:cubicBezTo>
                    <a:pt x="24" y="44"/>
                    <a:pt x="23" y="44"/>
                    <a:pt x="23" y="44"/>
                  </a:cubicBezTo>
                  <a:cubicBezTo>
                    <a:pt x="22" y="44"/>
                    <a:pt x="22" y="44"/>
                    <a:pt x="21" y="44"/>
                  </a:cubicBezTo>
                  <a:cubicBezTo>
                    <a:pt x="21" y="44"/>
                    <a:pt x="20" y="44"/>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4" name="Oval 155"/>
            <p:cNvSpPr>
              <a:spLocks noChangeArrowheads="1"/>
            </p:cNvSpPr>
            <p:nvPr/>
          </p:nvSpPr>
          <p:spPr bwMode="auto">
            <a:xfrm>
              <a:off x="7305296" y="1901232"/>
              <a:ext cx="217733" cy="117775"/>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5" name="Oval 156"/>
            <p:cNvSpPr>
              <a:spLocks noChangeArrowheads="1"/>
            </p:cNvSpPr>
            <p:nvPr/>
          </p:nvSpPr>
          <p:spPr bwMode="auto">
            <a:xfrm>
              <a:off x="7305296" y="1891810"/>
              <a:ext cx="217733" cy="117775"/>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6" name="Oval 157"/>
            <p:cNvSpPr>
              <a:spLocks noChangeArrowheads="1"/>
            </p:cNvSpPr>
            <p:nvPr/>
          </p:nvSpPr>
          <p:spPr bwMode="auto">
            <a:xfrm>
              <a:off x="7306235" y="1876735"/>
              <a:ext cx="214917" cy="114006"/>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7" name="Oval 158"/>
            <p:cNvSpPr>
              <a:spLocks noChangeArrowheads="1"/>
            </p:cNvSpPr>
            <p:nvPr/>
          </p:nvSpPr>
          <p:spPr bwMode="auto">
            <a:xfrm>
              <a:off x="7327820" y="1887099"/>
              <a:ext cx="171746" cy="93277"/>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8" name="Freeform 159"/>
            <p:cNvSpPr>
              <a:spLocks/>
            </p:cNvSpPr>
            <p:nvPr/>
          </p:nvSpPr>
          <p:spPr bwMode="auto">
            <a:xfrm>
              <a:off x="7381315" y="1903116"/>
              <a:ext cx="63818" cy="68781"/>
            </a:xfrm>
            <a:custGeom>
              <a:avLst/>
              <a:gdLst>
                <a:gd name="T0" fmla="*/ 18 w 41"/>
                <a:gd name="T1" fmla="*/ 40 h 45"/>
                <a:gd name="T2" fmla="*/ 17 w 41"/>
                <a:gd name="T3" fmla="*/ 40 h 45"/>
                <a:gd name="T4" fmla="*/ 17 w 41"/>
                <a:gd name="T5" fmla="*/ 40 h 45"/>
                <a:gd name="T6" fmla="*/ 12 w 41"/>
                <a:gd name="T7" fmla="*/ 39 h 45"/>
                <a:gd name="T8" fmla="*/ 8 w 41"/>
                <a:gd name="T9" fmla="*/ 39 h 45"/>
                <a:gd name="T10" fmla="*/ 4 w 41"/>
                <a:gd name="T11" fmla="*/ 39 h 45"/>
                <a:gd name="T12" fmla="*/ 0 w 41"/>
                <a:gd name="T13" fmla="*/ 38 h 45"/>
                <a:gd name="T14" fmla="*/ 1 w 41"/>
                <a:gd name="T15" fmla="*/ 36 h 45"/>
                <a:gd name="T16" fmla="*/ 2 w 41"/>
                <a:gd name="T17" fmla="*/ 34 h 45"/>
                <a:gd name="T18" fmla="*/ 9 w 41"/>
                <a:gd name="T19" fmla="*/ 35 h 45"/>
                <a:gd name="T20" fmla="*/ 16 w 41"/>
                <a:gd name="T21" fmla="*/ 35 h 45"/>
                <a:gd name="T22" fmla="*/ 27 w 41"/>
                <a:gd name="T23" fmla="*/ 34 h 45"/>
                <a:gd name="T24" fmla="*/ 31 w 41"/>
                <a:gd name="T25" fmla="*/ 30 h 45"/>
                <a:gd name="T26" fmla="*/ 30 w 41"/>
                <a:gd name="T27" fmla="*/ 27 h 45"/>
                <a:gd name="T28" fmla="*/ 28 w 41"/>
                <a:gd name="T29" fmla="*/ 26 h 45"/>
                <a:gd name="T30" fmla="*/ 24 w 41"/>
                <a:gd name="T31" fmla="*/ 25 h 45"/>
                <a:gd name="T32" fmla="*/ 18 w 41"/>
                <a:gd name="T33" fmla="*/ 23 h 45"/>
                <a:gd name="T34" fmla="*/ 14 w 41"/>
                <a:gd name="T35" fmla="*/ 22 h 45"/>
                <a:gd name="T36" fmla="*/ 9 w 41"/>
                <a:gd name="T37" fmla="*/ 21 h 45"/>
                <a:gd name="T38" fmla="*/ 5 w 41"/>
                <a:gd name="T39" fmla="*/ 19 h 45"/>
                <a:gd name="T40" fmla="*/ 3 w 41"/>
                <a:gd name="T41" fmla="*/ 17 h 45"/>
                <a:gd name="T42" fmla="*/ 2 w 41"/>
                <a:gd name="T43" fmla="*/ 14 h 45"/>
                <a:gd name="T44" fmla="*/ 6 w 41"/>
                <a:gd name="T45" fmla="*/ 8 h 45"/>
                <a:gd name="T46" fmla="*/ 18 w 41"/>
                <a:gd name="T47" fmla="*/ 5 h 45"/>
                <a:gd name="T48" fmla="*/ 18 w 41"/>
                <a:gd name="T49" fmla="*/ 1 h 45"/>
                <a:gd name="T50" fmla="*/ 21 w 41"/>
                <a:gd name="T51" fmla="*/ 0 h 45"/>
                <a:gd name="T52" fmla="*/ 24 w 41"/>
                <a:gd name="T53" fmla="*/ 1 h 45"/>
                <a:gd name="T54" fmla="*/ 24 w 41"/>
                <a:gd name="T55" fmla="*/ 5 h 45"/>
                <a:gd name="T56" fmla="*/ 32 w 41"/>
                <a:gd name="T57" fmla="*/ 5 h 45"/>
                <a:gd name="T58" fmla="*/ 38 w 41"/>
                <a:gd name="T59" fmla="*/ 6 h 45"/>
                <a:gd name="T60" fmla="*/ 36 w 41"/>
                <a:gd name="T61" fmla="*/ 10 h 45"/>
                <a:gd name="T62" fmla="*/ 30 w 41"/>
                <a:gd name="T63" fmla="*/ 9 h 45"/>
                <a:gd name="T64" fmla="*/ 23 w 41"/>
                <a:gd name="T65" fmla="*/ 9 h 45"/>
                <a:gd name="T66" fmla="*/ 14 w 41"/>
                <a:gd name="T67" fmla="*/ 10 h 45"/>
                <a:gd name="T68" fmla="*/ 11 w 41"/>
                <a:gd name="T69" fmla="*/ 14 h 45"/>
                <a:gd name="T70" fmla="*/ 12 w 41"/>
                <a:gd name="T71" fmla="*/ 16 h 45"/>
                <a:gd name="T72" fmla="*/ 15 w 41"/>
                <a:gd name="T73" fmla="*/ 17 h 45"/>
                <a:gd name="T74" fmla="*/ 18 w 41"/>
                <a:gd name="T75" fmla="*/ 18 h 45"/>
                <a:gd name="T76" fmla="*/ 23 w 41"/>
                <a:gd name="T77" fmla="*/ 19 h 45"/>
                <a:gd name="T78" fmla="*/ 27 w 41"/>
                <a:gd name="T79" fmla="*/ 20 h 45"/>
                <a:gd name="T80" fmla="*/ 32 w 41"/>
                <a:gd name="T81" fmla="*/ 22 h 45"/>
                <a:gd name="T82" fmla="*/ 37 w 41"/>
                <a:gd name="T83" fmla="*/ 23 h 45"/>
                <a:gd name="T84" fmla="*/ 40 w 41"/>
                <a:gd name="T85" fmla="*/ 26 h 45"/>
                <a:gd name="T86" fmla="*/ 41 w 41"/>
                <a:gd name="T87" fmla="*/ 29 h 45"/>
                <a:gd name="T88" fmla="*/ 36 w 41"/>
                <a:gd name="T89" fmla="*/ 36 h 45"/>
                <a:gd name="T90" fmla="*/ 24 w 41"/>
                <a:gd name="T91" fmla="*/ 39 h 45"/>
                <a:gd name="T92" fmla="*/ 24 w 41"/>
                <a:gd name="T93" fmla="*/ 45 h 45"/>
                <a:gd name="T94" fmla="*/ 23 w 41"/>
                <a:gd name="T95" fmla="*/ 45 h 45"/>
                <a:gd name="T96" fmla="*/ 21 w 41"/>
                <a:gd name="T97" fmla="*/ 45 h 45"/>
                <a:gd name="T98" fmla="*/ 20 w 41"/>
                <a:gd name="T99" fmla="*/ 45 h 45"/>
                <a:gd name="T100" fmla="*/ 18 w 41"/>
                <a:gd name="T101" fmla="*/ 45 h 45"/>
                <a:gd name="T102" fmla="*/ 18 w 41"/>
                <a:gd name="T103"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5">
                  <a:moveTo>
                    <a:pt x="18" y="40"/>
                  </a:moveTo>
                  <a:cubicBezTo>
                    <a:pt x="18" y="40"/>
                    <a:pt x="17" y="40"/>
                    <a:pt x="17" y="40"/>
                  </a:cubicBezTo>
                  <a:cubicBezTo>
                    <a:pt x="17" y="40"/>
                    <a:pt x="17" y="40"/>
                    <a:pt x="17" y="40"/>
                  </a:cubicBezTo>
                  <a:cubicBezTo>
                    <a:pt x="15" y="40"/>
                    <a:pt x="13" y="40"/>
                    <a:pt x="12" y="39"/>
                  </a:cubicBezTo>
                  <a:cubicBezTo>
                    <a:pt x="10" y="39"/>
                    <a:pt x="9" y="39"/>
                    <a:pt x="8" y="39"/>
                  </a:cubicBezTo>
                  <a:cubicBezTo>
                    <a:pt x="6" y="39"/>
                    <a:pt x="5" y="39"/>
                    <a:pt x="4" y="39"/>
                  </a:cubicBezTo>
                  <a:cubicBezTo>
                    <a:pt x="3" y="39"/>
                    <a:pt x="2" y="38"/>
                    <a:pt x="0" y="38"/>
                  </a:cubicBezTo>
                  <a:cubicBezTo>
                    <a:pt x="0" y="37"/>
                    <a:pt x="1" y="37"/>
                    <a:pt x="1" y="36"/>
                  </a:cubicBezTo>
                  <a:cubicBezTo>
                    <a:pt x="1" y="35"/>
                    <a:pt x="2" y="35"/>
                    <a:pt x="2" y="34"/>
                  </a:cubicBezTo>
                  <a:cubicBezTo>
                    <a:pt x="4" y="34"/>
                    <a:pt x="6" y="35"/>
                    <a:pt x="9" y="35"/>
                  </a:cubicBezTo>
                  <a:cubicBezTo>
                    <a:pt x="11" y="35"/>
                    <a:pt x="13" y="35"/>
                    <a:pt x="16" y="35"/>
                  </a:cubicBezTo>
                  <a:cubicBezTo>
                    <a:pt x="21" y="35"/>
                    <a:pt x="25" y="35"/>
                    <a:pt x="27" y="34"/>
                  </a:cubicBezTo>
                  <a:cubicBezTo>
                    <a:pt x="30" y="33"/>
                    <a:pt x="31" y="31"/>
                    <a:pt x="31" y="30"/>
                  </a:cubicBezTo>
                  <a:cubicBezTo>
                    <a:pt x="31" y="29"/>
                    <a:pt x="30" y="28"/>
                    <a:pt x="30" y="27"/>
                  </a:cubicBezTo>
                  <a:cubicBezTo>
                    <a:pt x="29" y="27"/>
                    <a:pt x="29" y="26"/>
                    <a:pt x="28" y="26"/>
                  </a:cubicBezTo>
                  <a:cubicBezTo>
                    <a:pt x="27" y="25"/>
                    <a:pt x="25" y="25"/>
                    <a:pt x="24" y="25"/>
                  </a:cubicBezTo>
                  <a:cubicBezTo>
                    <a:pt x="22" y="24"/>
                    <a:pt x="21" y="24"/>
                    <a:pt x="18" y="23"/>
                  </a:cubicBezTo>
                  <a:cubicBezTo>
                    <a:pt x="14" y="22"/>
                    <a:pt x="14" y="22"/>
                    <a:pt x="14" y="22"/>
                  </a:cubicBezTo>
                  <a:cubicBezTo>
                    <a:pt x="12" y="22"/>
                    <a:pt x="11" y="22"/>
                    <a:pt x="9" y="21"/>
                  </a:cubicBezTo>
                  <a:cubicBezTo>
                    <a:pt x="8" y="21"/>
                    <a:pt x="6" y="20"/>
                    <a:pt x="5" y="19"/>
                  </a:cubicBezTo>
                  <a:cubicBezTo>
                    <a:pt x="4" y="19"/>
                    <a:pt x="3" y="18"/>
                    <a:pt x="3" y="17"/>
                  </a:cubicBezTo>
                  <a:cubicBezTo>
                    <a:pt x="2" y="16"/>
                    <a:pt x="2" y="15"/>
                    <a:pt x="2" y="14"/>
                  </a:cubicBezTo>
                  <a:cubicBezTo>
                    <a:pt x="2" y="12"/>
                    <a:pt x="3" y="10"/>
                    <a:pt x="6" y="8"/>
                  </a:cubicBezTo>
                  <a:cubicBezTo>
                    <a:pt x="9" y="6"/>
                    <a:pt x="13" y="5"/>
                    <a:pt x="18" y="5"/>
                  </a:cubicBezTo>
                  <a:cubicBezTo>
                    <a:pt x="18" y="1"/>
                    <a:pt x="18" y="1"/>
                    <a:pt x="18" y="1"/>
                  </a:cubicBezTo>
                  <a:cubicBezTo>
                    <a:pt x="19" y="0"/>
                    <a:pt x="20" y="0"/>
                    <a:pt x="21" y="0"/>
                  </a:cubicBezTo>
                  <a:cubicBezTo>
                    <a:pt x="22" y="0"/>
                    <a:pt x="23" y="0"/>
                    <a:pt x="24" y="1"/>
                  </a:cubicBezTo>
                  <a:cubicBezTo>
                    <a:pt x="24" y="5"/>
                    <a:pt x="24" y="5"/>
                    <a:pt x="24" y="5"/>
                  </a:cubicBezTo>
                  <a:cubicBezTo>
                    <a:pt x="27" y="5"/>
                    <a:pt x="29" y="5"/>
                    <a:pt x="32" y="5"/>
                  </a:cubicBezTo>
                  <a:cubicBezTo>
                    <a:pt x="34" y="6"/>
                    <a:pt x="36" y="6"/>
                    <a:pt x="38" y="6"/>
                  </a:cubicBezTo>
                  <a:cubicBezTo>
                    <a:pt x="37" y="8"/>
                    <a:pt x="37" y="9"/>
                    <a:pt x="36" y="10"/>
                  </a:cubicBezTo>
                  <a:cubicBezTo>
                    <a:pt x="34" y="10"/>
                    <a:pt x="32" y="10"/>
                    <a:pt x="30" y="9"/>
                  </a:cubicBezTo>
                  <a:cubicBezTo>
                    <a:pt x="28" y="9"/>
                    <a:pt x="26" y="9"/>
                    <a:pt x="23" y="9"/>
                  </a:cubicBezTo>
                  <a:cubicBezTo>
                    <a:pt x="19" y="9"/>
                    <a:pt x="16" y="9"/>
                    <a:pt x="14" y="10"/>
                  </a:cubicBezTo>
                  <a:cubicBezTo>
                    <a:pt x="12" y="11"/>
                    <a:pt x="11" y="12"/>
                    <a:pt x="11" y="14"/>
                  </a:cubicBezTo>
                  <a:cubicBezTo>
                    <a:pt x="11" y="14"/>
                    <a:pt x="12" y="15"/>
                    <a:pt x="12" y="16"/>
                  </a:cubicBezTo>
                  <a:cubicBezTo>
                    <a:pt x="13" y="16"/>
                    <a:pt x="14" y="17"/>
                    <a:pt x="15" y="17"/>
                  </a:cubicBezTo>
                  <a:cubicBezTo>
                    <a:pt x="16" y="17"/>
                    <a:pt x="17" y="18"/>
                    <a:pt x="18" y="18"/>
                  </a:cubicBezTo>
                  <a:cubicBezTo>
                    <a:pt x="20" y="19"/>
                    <a:pt x="21" y="19"/>
                    <a:pt x="23" y="19"/>
                  </a:cubicBezTo>
                  <a:cubicBezTo>
                    <a:pt x="27" y="20"/>
                    <a:pt x="27" y="20"/>
                    <a:pt x="27" y="20"/>
                  </a:cubicBezTo>
                  <a:cubicBezTo>
                    <a:pt x="29" y="21"/>
                    <a:pt x="31" y="21"/>
                    <a:pt x="32" y="22"/>
                  </a:cubicBezTo>
                  <a:cubicBezTo>
                    <a:pt x="34" y="22"/>
                    <a:pt x="36" y="23"/>
                    <a:pt x="37" y="23"/>
                  </a:cubicBezTo>
                  <a:cubicBezTo>
                    <a:pt x="38" y="24"/>
                    <a:pt x="39" y="25"/>
                    <a:pt x="40" y="26"/>
                  </a:cubicBezTo>
                  <a:cubicBezTo>
                    <a:pt x="40" y="27"/>
                    <a:pt x="41" y="28"/>
                    <a:pt x="41" y="29"/>
                  </a:cubicBezTo>
                  <a:cubicBezTo>
                    <a:pt x="41" y="32"/>
                    <a:pt x="39" y="34"/>
                    <a:pt x="36" y="36"/>
                  </a:cubicBezTo>
                  <a:cubicBezTo>
                    <a:pt x="34" y="38"/>
                    <a:pt x="29" y="39"/>
                    <a:pt x="24" y="39"/>
                  </a:cubicBezTo>
                  <a:cubicBezTo>
                    <a:pt x="24" y="45"/>
                    <a:pt x="24" y="45"/>
                    <a:pt x="24" y="45"/>
                  </a:cubicBezTo>
                  <a:cubicBezTo>
                    <a:pt x="24" y="45"/>
                    <a:pt x="23" y="45"/>
                    <a:pt x="23" y="45"/>
                  </a:cubicBezTo>
                  <a:cubicBezTo>
                    <a:pt x="22" y="45"/>
                    <a:pt x="22" y="45"/>
                    <a:pt x="21" y="45"/>
                  </a:cubicBezTo>
                  <a:cubicBezTo>
                    <a:pt x="21" y="45"/>
                    <a:pt x="20" y="45"/>
                    <a:pt x="20" y="45"/>
                  </a:cubicBezTo>
                  <a:cubicBezTo>
                    <a:pt x="19" y="45"/>
                    <a:pt x="19" y="45"/>
                    <a:pt x="18" y="45"/>
                  </a:cubicBezTo>
                  <a:lnTo>
                    <a:pt x="18" y="40"/>
                  </a:lnTo>
                  <a:close/>
                </a:path>
              </a:pathLst>
            </a:custGeom>
            <a:solidFill>
              <a:srgbClr val="FFF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19" name="Freeform 160"/>
            <p:cNvSpPr>
              <a:spLocks/>
            </p:cNvSpPr>
            <p:nvPr/>
          </p:nvSpPr>
          <p:spPr bwMode="auto">
            <a:xfrm>
              <a:off x="7381315" y="1901232"/>
              <a:ext cx="63818" cy="67838"/>
            </a:xfrm>
            <a:custGeom>
              <a:avLst/>
              <a:gdLst>
                <a:gd name="T0" fmla="*/ 18 w 41"/>
                <a:gd name="T1" fmla="*/ 39 h 44"/>
                <a:gd name="T2" fmla="*/ 17 w 41"/>
                <a:gd name="T3" fmla="*/ 39 h 44"/>
                <a:gd name="T4" fmla="*/ 17 w 41"/>
                <a:gd name="T5" fmla="*/ 39 h 44"/>
                <a:gd name="T6" fmla="*/ 12 w 41"/>
                <a:gd name="T7" fmla="*/ 39 h 44"/>
                <a:gd name="T8" fmla="*/ 8 w 41"/>
                <a:gd name="T9" fmla="*/ 39 h 44"/>
                <a:gd name="T10" fmla="*/ 4 w 41"/>
                <a:gd name="T11" fmla="*/ 38 h 44"/>
                <a:gd name="T12" fmla="*/ 0 w 41"/>
                <a:gd name="T13" fmla="*/ 38 h 44"/>
                <a:gd name="T14" fmla="*/ 1 w 41"/>
                <a:gd name="T15" fmla="*/ 36 h 44"/>
                <a:gd name="T16" fmla="*/ 2 w 41"/>
                <a:gd name="T17" fmla="*/ 33 h 44"/>
                <a:gd name="T18" fmla="*/ 9 w 41"/>
                <a:gd name="T19" fmla="*/ 34 h 44"/>
                <a:gd name="T20" fmla="*/ 16 w 41"/>
                <a:gd name="T21" fmla="*/ 35 h 44"/>
                <a:gd name="T22" fmla="*/ 27 w 41"/>
                <a:gd name="T23" fmla="*/ 33 h 44"/>
                <a:gd name="T24" fmla="*/ 31 w 41"/>
                <a:gd name="T25" fmla="*/ 29 h 44"/>
                <a:gd name="T26" fmla="*/ 30 w 41"/>
                <a:gd name="T27" fmla="*/ 27 h 44"/>
                <a:gd name="T28" fmla="*/ 28 w 41"/>
                <a:gd name="T29" fmla="*/ 25 h 44"/>
                <a:gd name="T30" fmla="*/ 24 w 41"/>
                <a:gd name="T31" fmla="*/ 24 h 44"/>
                <a:gd name="T32" fmla="*/ 18 w 41"/>
                <a:gd name="T33" fmla="*/ 23 h 44"/>
                <a:gd name="T34" fmla="*/ 14 w 41"/>
                <a:gd name="T35" fmla="*/ 22 h 44"/>
                <a:gd name="T36" fmla="*/ 9 w 41"/>
                <a:gd name="T37" fmla="*/ 21 h 44"/>
                <a:gd name="T38" fmla="*/ 5 w 41"/>
                <a:gd name="T39" fmla="*/ 19 h 44"/>
                <a:gd name="T40" fmla="*/ 3 w 41"/>
                <a:gd name="T41" fmla="*/ 17 h 44"/>
                <a:gd name="T42" fmla="*/ 2 w 41"/>
                <a:gd name="T43" fmla="*/ 13 h 44"/>
                <a:gd name="T44" fmla="*/ 6 w 41"/>
                <a:gd name="T45" fmla="*/ 7 h 44"/>
                <a:gd name="T46" fmla="*/ 18 w 41"/>
                <a:gd name="T47" fmla="*/ 5 h 44"/>
                <a:gd name="T48" fmla="*/ 18 w 41"/>
                <a:gd name="T49" fmla="*/ 0 h 44"/>
                <a:gd name="T50" fmla="*/ 21 w 41"/>
                <a:gd name="T51" fmla="*/ 0 h 44"/>
                <a:gd name="T52" fmla="*/ 24 w 41"/>
                <a:gd name="T53" fmla="*/ 0 h 44"/>
                <a:gd name="T54" fmla="*/ 24 w 41"/>
                <a:gd name="T55" fmla="*/ 4 h 44"/>
                <a:gd name="T56" fmla="*/ 32 w 41"/>
                <a:gd name="T57" fmla="*/ 5 h 44"/>
                <a:gd name="T58" fmla="*/ 38 w 41"/>
                <a:gd name="T59" fmla="*/ 6 h 44"/>
                <a:gd name="T60" fmla="*/ 36 w 41"/>
                <a:gd name="T61" fmla="*/ 10 h 44"/>
                <a:gd name="T62" fmla="*/ 30 w 41"/>
                <a:gd name="T63" fmla="*/ 9 h 44"/>
                <a:gd name="T64" fmla="*/ 23 w 41"/>
                <a:gd name="T65" fmla="*/ 8 h 44"/>
                <a:gd name="T66" fmla="*/ 14 w 41"/>
                <a:gd name="T67" fmla="*/ 10 h 44"/>
                <a:gd name="T68" fmla="*/ 11 w 41"/>
                <a:gd name="T69" fmla="*/ 13 h 44"/>
                <a:gd name="T70" fmla="*/ 12 w 41"/>
                <a:gd name="T71" fmla="*/ 15 h 44"/>
                <a:gd name="T72" fmla="*/ 15 w 41"/>
                <a:gd name="T73" fmla="*/ 17 h 44"/>
                <a:gd name="T74" fmla="*/ 18 w 41"/>
                <a:gd name="T75" fmla="*/ 18 h 44"/>
                <a:gd name="T76" fmla="*/ 23 w 41"/>
                <a:gd name="T77" fmla="*/ 19 h 44"/>
                <a:gd name="T78" fmla="*/ 27 w 41"/>
                <a:gd name="T79" fmla="*/ 20 h 44"/>
                <a:gd name="T80" fmla="*/ 32 w 41"/>
                <a:gd name="T81" fmla="*/ 21 h 44"/>
                <a:gd name="T82" fmla="*/ 37 w 41"/>
                <a:gd name="T83" fmla="*/ 23 h 44"/>
                <a:gd name="T84" fmla="*/ 40 w 41"/>
                <a:gd name="T85" fmla="*/ 25 h 44"/>
                <a:gd name="T86" fmla="*/ 41 w 41"/>
                <a:gd name="T87" fmla="*/ 29 h 44"/>
                <a:gd name="T88" fmla="*/ 36 w 41"/>
                <a:gd name="T89" fmla="*/ 35 h 44"/>
                <a:gd name="T90" fmla="*/ 24 w 41"/>
                <a:gd name="T91" fmla="*/ 39 h 44"/>
                <a:gd name="T92" fmla="*/ 24 w 41"/>
                <a:gd name="T93" fmla="*/ 44 h 44"/>
                <a:gd name="T94" fmla="*/ 23 w 41"/>
                <a:gd name="T95" fmla="*/ 44 h 44"/>
                <a:gd name="T96" fmla="*/ 21 w 41"/>
                <a:gd name="T97" fmla="*/ 44 h 44"/>
                <a:gd name="T98" fmla="*/ 20 w 41"/>
                <a:gd name="T99" fmla="*/ 44 h 44"/>
                <a:gd name="T100" fmla="*/ 18 w 41"/>
                <a:gd name="T101" fmla="*/ 44 h 44"/>
                <a:gd name="T102" fmla="*/ 18 w 41"/>
                <a:gd name="T103"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4">
                  <a:moveTo>
                    <a:pt x="18" y="39"/>
                  </a:moveTo>
                  <a:cubicBezTo>
                    <a:pt x="18" y="39"/>
                    <a:pt x="17" y="39"/>
                    <a:pt x="17" y="39"/>
                  </a:cubicBezTo>
                  <a:cubicBezTo>
                    <a:pt x="17" y="39"/>
                    <a:pt x="17" y="39"/>
                    <a:pt x="17" y="39"/>
                  </a:cubicBezTo>
                  <a:cubicBezTo>
                    <a:pt x="15" y="39"/>
                    <a:pt x="13" y="39"/>
                    <a:pt x="12" y="39"/>
                  </a:cubicBezTo>
                  <a:cubicBezTo>
                    <a:pt x="10" y="39"/>
                    <a:pt x="9" y="39"/>
                    <a:pt x="8" y="39"/>
                  </a:cubicBezTo>
                  <a:cubicBezTo>
                    <a:pt x="6" y="39"/>
                    <a:pt x="5" y="38"/>
                    <a:pt x="4" y="38"/>
                  </a:cubicBezTo>
                  <a:cubicBezTo>
                    <a:pt x="3" y="38"/>
                    <a:pt x="2" y="38"/>
                    <a:pt x="0" y="38"/>
                  </a:cubicBezTo>
                  <a:cubicBezTo>
                    <a:pt x="0" y="37"/>
                    <a:pt x="1" y="36"/>
                    <a:pt x="1" y="36"/>
                  </a:cubicBezTo>
                  <a:cubicBezTo>
                    <a:pt x="1" y="35"/>
                    <a:pt x="2" y="34"/>
                    <a:pt x="2" y="33"/>
                  </a:cubicBezTo>
                  <a:cubicBezTo>
                    <a:pt x="4" y="34"/>
                    <a:pt x="6" y="34"/>
                    <a:pt x="9" y="34"/>
                  </a:cubicBezTo>
                  <a:cubicBezTo>
                    <a:pt x="11" y="35"/>
                    <a:pt x="13" y="35"/>
                    <a:pt x="16" y="35"/>
                  </a:cubicBezTo>
                  <a:cubicBezTo>
                    <a:pt x="21" y="35"/>
                    <a:pt x="25" y="34"/>
                    <a:pt x="27" y="33"/>
                  </a:cubicBezTo>
                  <a:cubicBezTo>
                    <a:pt x="30" y="32"/>
                    <a:pt x="31" y="31"/>
                    <a:pt x="31" y="29"/>
                  </a:cubicBezTo>
                  <a:cubicBezTo>
                    <a:pt x="31" y="28"/>
                    <a:pt x="30" y="27"/>
                    <a:pt x="30" y="27"/>
                  </a:cubicBezTo>
                  <a:cubicBezTo>
                    <a:pt x="29" y="26"/>
                    <a:pt x="29" y="26"/>
                    <a:pt x="28" y="25"/>
                  </a:cubicBezTo>
                  <a:cubicBezTo>
                    <a:pt x="27" y="25"/>
                    <a:pt x="25" y="24"/>
                    <a:pt x="24" y="24"/>
                  </a:cubicBezTo>
                  <a:cubicBezTo>
                    <a:pt x="22" y="24"/>
                    <a:pt x="21" y="23"/>
                    <a:pt x="18" y="23"/>
                  </a:cubicBezTo>
                  <a:cubicBezTo>
                    <a:pt x="14" y="22"/>
                    <a:pt x="14" y="22"/>
                    <a:pt x="14" y="22"/>
                  </a:cubicBezTo>
                  <a:cubicBezTo>
                    <a:pt x="12" y="22"/>
                    <a:pt x="11" y="21"/>
                    <a:pt x="9" y="21"/>
                  </a:cubicBezTo>
                  <a:cubicBezTo>
                    <a:pt x="8" y="20"/>
                    <a:pt x="6" y="20"/>
                    <a:pt x="5" y="19"/>
                  </a:cubicBezTo>
                  <a:cubicBezTo>
                    <a:pt x="4" y="18"/>
                    <a:pt x="3" y="18"/>
                    <a:pt x="3" y="17"/>
                  </a:cubicBezTo>
                  <a:cubicBezTo>
                    <a:pt x="2" y="16"/>
                    <a:pt x="2" y="15"/>
                    <a:pt x="2" y="13"/>
                  </a:cubicBezTo>
                  <a:cubicBezTo>
                    <a:pt x="2" y="11"/>
                    <a:pt x="3" y="9"/>
                    <a:pt x="6" y="7"/>
                  </a:cubicBezTo>
                  <a:cubicBezTo>
                    <a:pt x="9" y="6"/>
                    <a:pt x="13" y="5"/>
                    <a:pt x="18" y="5"/>
                  </a:cubicBezTo>
                  <a:cubicBezTo>
                    <a:pt x="18" y="0"/>
                    <a:pt x="18" y="0"/>
                    <a:pt x="18" y="0"/>
                  </a:cubicBezTo>
                  <a:cubicBezTo>
                    <a:pt x="19" y="0"/>
                    <a:pt x="20" y="0"/>
                    <a:pt x="21" y="0"/>
                  </a:cubicBezTo>
                  <a:cubicBezTo>
                    <a:pt x="22" y="0"/>
                    <a:pt x="23" y="0"/>
                    <a:pt x="24" y="0"/>
                  </a:cubicBezTo>
                  <a:cubicBezTo>
                    <a:pt x="24" y="4"/>
                    <a:pt x="24" y="4"/>
                    <a:pt x="24" y="4"/>
                  </a:cubicBezTo>
                  <a:cubicBezTo>
                    <a:pt x="27" y="4"/>
                    <a:pt x="29" y="5"/>
                    <a:pt x="32" y="5"/>
                  </a:cubicBezTo>
                  <a:cubicBezTo>
                    <a:pt x="34" y="5"/>
                    <a:pt x="36" y="5"/>
                    <a:pt x="38" y="6"/>
                  </a:cubicBezTo>
                  <a:cubicBezTo>
                    <a:pt x="37" y="7"/>
                    <a:pt x="37" y="8"/>
                    <a:pt x="36" y="10"/>
                  </a:cubicBezTo>
                  <a:cubicBezTo>
                    <a:pt x="34" y="9"/>
                    <a:pt x="32" y="9"/>
                    <a:pt x="30" y="9"/>
                  </a:cubicBezTo>
                  <a:cubicBezTo>
                    <a:pt x="28" y="9"/>
                    <a:pt x="26" y="8"/>
                    <a:pt x="23" y="8"/>
                  </a:cubicBezTo>
                  <a:cubicBezTo>
                    <a:pt x="19" y="8"/>
                    <a:pt x="16" y="9"/>
                    <a:pt x="14" y="10"/>
                  </a:cubicBezTo>
                  <a:cubicBezTo>
                    <a:pt x="12" y="10"/>
                    <a:pt x="11" y="12"/>
                    <a:pt x="11" y="13"/>
                  </a:cubicBezTo>
                  <a:cubicBezTo>
                    <a:pt x="11" y="14"/>
                    <a:pt x="12" y="14"/>
                    <a:pt x="12" y="15"/>
                  </a:cubicBezTo>
                  <a:cubicBezTo>
                    <a:pt x="13" y="16"/>
                    <a:pt x="14" y="16"/>
                    <a:pt x="15" y="17"/>
                  </a:cubicBezTo>
                  <a:cubicBezTo>
                    <a:pt x="16" y="17"/>
                    <a:pt x="17" y="17"/>
                    <a:pt x="18" y="18"/>
                  </a:cubicBezTo>
                  <a:cubicBezTo>
                    <a:pt x="20" y="18"/>
                    <a:pt x="21" y="18"/>
                    <a:pt x="23" y="19"/>
                  </a:cubicBezTo>
                  <a:cubicBezTo>
                    <a:pt x="27" y="20"/>
                    <a:pt x="27" y="20"/>
                    <a:pt x="27" y="20"/>
                  </a:cubicBezTo>
                  <a:cubicBezTo>
                    <a:pt x="29" y="20"/>
                    <a:pt x="31" y="21"/>
                    <a:pt x="32" y="21"/>
                  </a:cubicBezTo>
                  <a:cubicBezTo>
                    <a:pt x="34" y="22"/>
                    <a:pt x="36" y="22"/>
                    <a:pt x="37" y="23"/>
                  </a:cubicBezTo>
                  <a:cubicBezTo>
                    <a:pt x="38" y="24"/>
                    <a:pt x="39" y="24"/>
                    <a:pt x="40" y="25"/>
                  </a:cubicBezTo>
                  <a:cubicBezTo>
                    <a:pt x="40" y="26"/>
                    <a:pt x="41" y="27"/>
                    <a:pt x="41" y="29"/>
                  </a:cubicBezTo>
                  <a:cubicBezTo>
                    <a:pt x="41" y="31"/>
                    <a:pt x="39" y="34"/>
                    <a:pt x="36" y="35"/>
                  </a:cubicBezTo>
                  <a:cubicBezTo>
                    <a:pt x="34" y="37"/>
                    <a:pt x="29" y="38"/>
                    <a:pt x="24" y="39"/>
                  </a:cubicBezTo>
                  <a:cubicBezTo>
                    <a:pt x="24" y="44"/>
                    <a:pt x="24" y="44"/>
                    <a:pt x="24" y="44"/>
                  </a:cubicBezTo>
                  <a:cubicBezTo>
                    <a:pt x="24" y="44"/>
                    <a:pt x="23" y="44"/>
                    <a:pt x="23" y="44"/>
                  </a:cubicBezTo>
                  <a:cubicBezTo>
                    <a:pt x="22" y="44"/>
                    <a:pt x="22" y="44"/>
                    <a:pt x="21" y="44"/>
                  </a:cubicBezTo>
                  <a:cubicBezTo>
                    <a:pt x="21" y="44"/>
                    <a:pt x="20" y="44"/>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0" name="Oval 161"/>
            <p:cNvSpPr>
              <a:spLocks noChangeArrowheads="1"/>
            </p:cNvSpPr>
            <p:nvPr/>
          </p:nvSpPr>
          <p:spPr bwMode="auto">
            <a:xfrm>
              <a:off x="7305296" y="1857891"/>
              <a:ext cx="217733" cy="115890"/>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1" name="Oval 162"/>
            <p:cNvSpPr>
              <a:spLocks noChangeArrowheads="1"/>
            </p:cNvSpPr>
            <p:nvPr/>
          </p:nvSpPr>
          <p:spPr bwMode="auto">
            <a:xfrm>
              <a:off x="7305296" y="1848469"/>
              <a:ext cx="217733" cy="117775"/>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2" name="Oval 163"/>
            <p:cNvSpPr>
              <a:spLocks noChangeArrowheads="1"/>
            </p:cNvSpPr>
            <p:nvPr/>
          </p:nvSpPr>
          <p:spPr bwMode="auto">
            <a:xfrm>
              <a:off x="7306235" y="1831510"/>
              <a:ext cx="214917" cy="115890"/>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3" name="Oval 164"/>
            <p:cNvSpPr>
              <a:spLocks noChangeArrowheads="1"/>
            </p:cNvSpPr>
            <p:nvPr/>
          </p:nvSpPr>
          <p:spPr bwMode="auto">
            <a:xfrm>
              <a:off x="7332513" y="1847527"/>
              <a:ext cx="163299" cy="85740"/>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6" name="Freeform 165"/>
            <p:cNvSpPr>
              <a:spLocks/>
            </p:cNvSpPr>
            <p:nvPr/>
          </p:nvSpPr>
          <p:spPr bwMode="auto">
            <a:xfrm>
              <a:off x="7383192" y="1859775"/>
              <a:ext cx="60064" cy="65012"/>
            </a:xfrm>
            <a:custGeom>
              <a:avLst/>
              <a:gdLst>
                <a:gd name="T0" fmla="*/ 17 w 39"/>
                <a:gd name="T1" fmla="*/ 37 h 42"/>
                <a:gd name="T2" fmla="*/ 16 w 39"/>
                <a:gd name="T3" fmla="*/ 37 h 42"/>
                <a:gd name="T4" fmla="*/ 16 w 39"/>
                <a:gd name="T5" fmla="*/ 37 h 42"/>
                <a:gd name="T6" fmla="*/ 11 w 39"/>
                <a:gd name="T7" fmla="*/ 37 h 42"/>
                <a:gd name="T8" fmla="*/ 7 w 39"/>
                <a:gd name="T9" fmla="*/ 37 h 42"/>
                <a:gd name="T10" fmla="*/ 4 w 39"/>
                <a:gd name="T11" fmla="*/ 36 h 42"/>
                <a:gd name="T12" fmla="*/ 0 w 39"/>
                <a:gd name="T13" fmla="*/ 36 h 42"/>
                <a:gd name="T14" fmla="*/ 1 w 39"/>
                <a:gd name="T15" fmla="*/ 34 h 42"/>
                <a:gd name="T16" fmla="*/ 2 w 39"/>
                <a:gd name="T17" fmla="*/ 32 h 42"/>
                <a:gd name="T18" fmla="*/ 8 w 39"/>
                <a:gd name="T19" fmla="*/ 33 h 42"/>
                <a:gd name="T20" fmla="*/ 16 w 39"/>
                <a:gd name="T21" fmla="*/ 33 h 42"/>
                <a:gd name="T22" fmla="*/ 26 w 39"/>
                <a:gd name="T23" fmla="*/ 32 h 42"/>
                <a:gd name="T24" fmla="*/ 29 w 39"/>
                <a:gd name="T25" fmla="*/ 28 h 42"/>
                <a:gd name="T26" fmla="*/ 28 w 39"/>
                <a:gd name="T27" fmla="*/ 25 h 42"/>
                <a:gd name="T28" fmla="*/ 26 w 39"/>
                <a:gd name="T29" fmla="*/ 24 h 42"/>
                <a:gd name="T30" fmla="*/ 23 w 39"/>
                <a:gd name="T31" fmla="*/ 23 h 42"/>
                <a:gd name="T32" fmla="*/ 18 w 39"/>
                <a:gd name="T33" fmla="*/ 22 h 42"/>
                <a:gd name="T34" fmla="*/ 14 w 39"/>
                <a:gd name="T35" fmla="*/ 21 h 42"/>
                <a:gd name="T36" fmla="*/ 9 w 39"/>
                <a:gd name="T37" fmla="*/ 20 h 42"/>
                <a:gd name="T38" fmla="*/ 5 w 39"/>
                <a:gd name="T39" fmla="*/ 18 h 42"/>
                <a:gd name="T40" fmla="*/ 3 w 39"/>
                <a:gd name="T41" fmla="*/ 16 h 42"/>
                <a:gd name="T42" fmla="*/ 2 w 39"/>
                <a:gd name="T43" fmla="*/ 13 h 42"/>
                <a:gd name="T44" fmla="*/ 6 w 39"/>
                <a:gd name="T45" fmla="*/ 7 h 42"/>
                <a:gd name="T46" fmla="*/ 17 w 39"/>
                <a:gd name="T47" fmla="*/ 4 h 42"/>
                <a:gd name="T48" fmla="*/ 17 w 39"/>
                <a:gd name="T49" fmla="*/ 0 h 42"/>
                <a:gd name="T50" fmla="*/ 20 w 39"/>
                <a:gd name="T51" fmla="*/ 0 h 42"/>
                <a:gd name="T52" fmla="*/ 23 w 39"/>
                <a:gd name="T53" fmla="*/ 0 h 42"/>
                <a:gd name="T54" fmla="*/ 23 w 39"/>
                <a:gd name="T55" fmla="*/ 4 h 42"/>
                <a:gd name="T56" fmla="*/ 30 w 39"/>
                <a:gd name="T57" fmla="*/ 5 h 42"/>
                <a:gd name="T58" fmla="*/ 36 w 39"/>
                <a:gd name="T59" fmla="*/ 5 h 42"/>
                <a:gd name="T60" fmla="*/ 34 w 39"/>
                <a:gd name="T61" fmla="*/ 9 h 42"/>
                <a:gd name="T62" fmla="*/ 29 w 39"/>
                <a:gd name="T63" fmla="*/ 8 h 42"/>
                <a:gd name="T64" fmla="*/ 22 w 39"/>
                <a:gd name="T65" fmla="*/ 8 h 42"/>
                <a:gd name="T66" fmla="*/ 14 w 39"/>
                <a:gd name="T67" fmla="*/ 9 h 42"/>
                <a:gd name="T68" fmla="*/ 11 w 39"/>
                <a:gd name="T69" fmla="*/ 12 h 42"/>
                <a:gd name="T70" fmla="*/ 12 w 39"/>
                <a:gd name="T71" fmla="*/ 14 h 42"/>
                <a:gd name="T72" fmla="*/ 14 w 39"/>
                <a:gd name="T73" fmla="*/ 16 h 42"/>
                <a:gd name="T74" fmla="*/ 17 w 39"/>
                <a:gd name="T75" fmla="*/ 17 h 42"/>
                <a:gd name="T76" fmla="*/ 22 w 39"/>
                <a:gd name="T77" fmla="*/ 18 h 42"/>
                <a:gd name="T78" fmla="*/ 25 w 39"/>
                <a:gd name="T79" fmla="*/ 19 h 42"/>
                <a:gd name="T80" fmla="*/ 31 w 39"/>
                <a:gd name="T81" fmla="*/ 20 h 42"/>
                <a:gd name="T82" fmla="*/ 35 w 39"/>
                <a:gd name="T83" fmla="*/ 22 h 42"/>
                <a:gd name="T84" fmla="*/ 38 w 39"/>
                <a:gd name="T85" fmla="*/ 24 h 42"/>
                <a:gd name="T86" fmla="*/ 39 w 39"/>
                <a:gd name="T87" fmla="*/ 27 h 42"/>
                <a:gd name="T88" fmla="*/ 35 w 39"/>
                <a:gd name="T89" fmla="*/ 33 h 42"/>
                <a:gd name="T90" fmla="*/ 23 w 39"/>
                <a:gd name="T91" fmla="*/ 37 h 42"/>
                <a:gd name="T92" fmla="*/ 23 w 39"/>
                <a:gd name="T93" fmla="*/ 42 h 42"/>
                <a:gd name="T94" fmla="*/ 22 w 39"/>
                <a:gd name="T95" fmla="*/ 42 h 42"/>
                <a:gd name="T96" fmla="*/ 20 w 39"/>
                <a:gd name="T97" fmla="*/ 42 h 42"/>
                <a:gd name="T98" fmla="*/ 19 w 39"/>
                <a:gd name="T99" fmla="*/ 42 h 42"/>
                <a:gd name="T100" fmla="*/ 17 w 39"/>
                <a:gd name="T101" fmla="*/ 42 h 42"/>
                <a:gd name="T102" fmla="*/ 17 w 39"/>
                <a:gd name="T103"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 h="42">
                  <a:moveTo>
                    <a:pt x="17" y="37"/>
                  </a:moveTo>
                  <a:cubicBezTo>
                    <a:pt x="17" y="37"/>
                    <a:pt x="17" y="37"/>
                    <a:pt x="16" y="37"/>
                  </a:cubicBezTo>
                  <a:cubicBezTo>
                    <a:pt x="16" y="37"/>
                    <a:pt x="16" y="37"/>
                    <a:pt x="16" y="37"/>
                  </a:cubicBezTo>
                  <a:cubicBezTo>
                    <a:pt x="14" y="37"/>
                    <a:pt x="13" y="37"/>
                    <a:pt x="11" y="37"/>
                  </a:cubicBezTo>
                  <a:cubicBezTo>
                    <a:pt x="10" y="37"/>
                    <a:pt x="9" y="37"/>
                    <a:pt x="7" y="37"/>
                  </a:cubicBezTo>
                  <a:cubicBezTo>
                    <a:pt x="6" y="37"/>
                    <a:pt x="5" y="36"/>
                    <a:pt x="4" y="36"/>
                  </a:cubicBezTo>
                  <a:cubicBezTo>
                    <a:pt x="3" y="36"/>
                    <a:pt x="2" y="36"/>
                    <a:pt x="0" y="36"/>
                  </a:cubicBezTo>
                  <a:cubicBezTo>
                    <a:pt x="0" y="35"/>
                    <a:pt x="1" y="34"/>
                    <a:pt x="1" y="34"/>
                  </a:cubicBezTo>
                  <a:cubicBezTo>
                    <a:pt x="1" y="33"/>
                    <a:pt x="2" y="32"/>
                    <a:pt x="2" y="32"/>
                  </a:cubicBezTo>
                  <a:cubicBezTo>
                    <a:pt x="4" y="32"/>
                    <a:pt x="6" y="32"/>
                    <a:pt x="8" y="33"/>
                  </a:cubicBezTo>
                  <a:cubicBezTo>
                    <a:pt x="10" y="33"/>
                    <a:pt x="13" y="33"/>
                    <a:pt x="16" y="33"/>
                  </a:cubicBezTo>
                  <a:cubicBezTo>
                    <a:pt x="20" y="33"/>
                    <a:pt x="24" y="32"/>
                    <a:pt x="26" y="32"/>
                  </a:cubicBezTo>
                  <a:cubicBezTo>
                    <a:pt x="28" y="31"/>
                    <a:pt x="29" y="29"/>
                    <a:pt x="29" y="28"/>
                  </a:cubicBezTo>
                  <a:cubicBezTo>
                    <a:pt x="29" y="27"/>
                    <a:pt x="29" y="26"/>
                    <a:pt x="28" y="25"/>
                  </a:cubicBezTo>
                  <a:cubicBezTo>
                    <a:pt x="28" y="25"/>
                    <a:pt x="27" y="24"/>
                    <a:pt x="26" y="24"/>
                  </a:cubicBezTo>
                  <a:cubicBezTo>
                    <a:pt x="25" y="24"/>
                    <a:pt x="24" y="23"/>
                    <a:pt x="23" y="23"/>
                  </a:cubicBezTo>
                  <a:cubicBezTo>
                    <a:pt x="21" y="23"/>
                    <a:pt x="20" y="22"/>
                    <a:pt x="18" y="22"/>
                  </a:cubicBezTo>
                  <a:cubicBezTo>
                    <a:pt x="14" y="21"/>
                    <a:pt x="14" y="21"/>
                    <a:pt x="14" y="21"/>
                  </a:cubicBezTo>
                  <a:cubicBezTo>
                    <a:pt x="12" y="20"/>
                    <a:pt x="10" y="20"/>
                    <a:pt x="9" y="20"/>
                  </a:cubicBezTo>
                  <a:cubicBezTo>
                    <a:pt x="7" y="19"/>
                    <a:pt x="6" y="19"/>
                    <a:pt x="5" y="18"/>
                  </a:cubicBezTo>
                  <a:cubicBezTo>
                    <a:pt x="4" y="17"/>
                    <a:pt x="3" y="17"/>
                    <a:pt x="3" y="16"/>
                  </a:cubicBezTo>
                  <a:cubicBezTo>
                    <a:pt x="2" y="15"/>
                    <a:pt x="2" y="14"/>
                    <a:pt x="2" y="13"/>
                  </a:cubicBezTo>
                  <a:cubicBezTo>
                    <a:pt x="2" y="10"/>
                    <a:pt x="3" y="9"/>
                    <a:pt x="6" y="7"/>
                  </a:cubicBezTo>
                  <a:cubicBezTo>
                    <a:pt x="8" y="6"/>
                    <a:pt x="12" y="5"/>
                    <a:pt x="17" y="4"/>
                  </a:cubicBezTo>
                  <a:cubicBezTo>
                    <a:pt x="17" y="0"/>
                    <a:pt x="17" y="0"/>
                    <a:pt x="17" y="0"/>
                  </a:cubicBezTo>
                  <a:cubicBezTo>
                    <a:pt x="18" y="0"/>
                    <a:pt x="19" y="0"/>
                    <a:pt x="20" y="0"/>
                  </a:cubicBezTo>
                  <a:cubicBezTo>
                    <a:pt x="21" y="0"/>
                    <a:pt x="22" y="0"/>
                    <a:pt x="23" y="0"/>
                  </a:cubicBezTo>
                  <a:cubicBezTo>
                    <a:pt x="23" y="4"/>
                    <a:pt x="23" y="4"/>
                    <a:pt x="23" y="4"/>
                  </a:cubicBezTo>
                  <a:cubicBezTo>
                    <a:pt x="25" y="4"/>
                    <a:pt x="28" y="4"/>
                    <a:pt x="30" y="5"/>
                  </a:cubicBezTo>
                  <a:cubicBezTo>
                    <a:pt x="32" y="5"/>
                    <a:pt x="34" y="5"/>
                    <a:pt x="36" y="5"/>
                  </a:cubicBezTo>
                  <a:cubicBezTo>
                    <a:pt x="36" y="7"/>
                    <a:pt x="35" y="8"/>
                    <a:pt x="34" y="9"/>
                  </a:cubicBezTo>
                  <a:cubicBezTo>
                    <a:pt x="32" y="9"/>
                    <a:pt x="31" y="9"/>
                    <a:pt x="29" y="8"/>
                  </a:cubicBezTo>
                  <a:cubicBezTo>
                    <a:pt x="27" y="8"/>
                    <a:pt x="25" y="8"/>
                    <a:pt x="22" y="8"/>
                  </a:cubicBezTo>
                  <a:cubicBezTo>
                    <a:pt x="18" y="8"/>
                    <a:pt x="16" y="8"/>
                    <a:pt x="14" y="9"/>
                  </a:cubicBezTo>
                  <a:cubicBezTo>
                    <a:pt x="12" y="10"/>
                    <a:pt x="11" y="11"/>
                    <a:pt x="11" y="12"/>
                  </a:cubicBezTo>
                  <a:cubicBezTo>
                    <a:pt x="11" y="13"/>
                    <a:pt x="11" y="14"/>
                    <a:pt x="12" y="14"/>
                  </a:cubicBezTo>
                  <a:cubicBezTo>
                    <a:pt x="12" y="15"/>
                    <a:pt x="13" y="15"/>
                    <a:pt x="14" y="16"/>
                  </a:cubicBezTo>
                  <a:cubicBezTo>
                    <a:pt x="15" y="16"/>
                    <a:pt x="16" y="16"/>
                    <a:pt x="17" y="17"/>
                  </a:cubicBezTo>
                  <a:cubicBezTo>
                    <a:pt x="19" y="17"/>
                    <a:pt x="20" y="17"/>
                    <a:pt x="22" y="18"/>
                  </a:cubicBezTo>
                  <a:cubicBezTo>
                    <a:pt x="25" y="19"/>
                    <a:pt x="25" y="19"/>
                    <a:pt x="25" y="19"/>
                  </a:cubicBezTo>
                  <a:cubicBezTo>
                    <a:pt x="27" y="19"/>
                    <a:pt x="29" y="19"/>
                    <a:pt x="31" y="20"/>
                  </a:cubicBezTo>
                  <a:cubicBezTo>
                    <a:pt x="32" y="20"/>
                    <a:pt x="34" y="21"/>
                    <a:pt x="35" y="22"/>
                  </a:cubicBezTo>
                  <a:cubicBezTo>
                    <a:pt x="36" y="22"/>
                    <a:pt x="37" y="23"/>
                    <a:pt x="38" y="24"/>
                  </a:cubicBezTo>
                  <a:cubicBezTo>
                    <a:pt x="38" y="25"/>
                    <a:pt x="39" y="26"/>
                    <a:pt x="39" y="27"/>
                  </a:cubicBezTo>
                  <a:cubicBezTo>
                    <a:pt x="39" y="30"/>
                    <a:pt x="37" y="32"/>
                    <a:pt x="35" y="33"/>
                  </a:cubicBezTo>
                  <a:cubicBezTo>
                    <a:pt x="32" y="35"/>
                    <a:pt x="28" y="36"/>
                    <a:pt x="23" y="37"/>
                  </a:cubicBezTo>
                  <a:cubicBezTo>
                    <a:pt x="23" y="42"/>
                    <a:pt x="23" y="42"/>
                    <a:pt x="23" y="42"/>
                  </a:cubicBezTo>
                  <a:cubicBezTo>
                    <a:pt x="23" y="42"/>
                    <a:pt x="22" y="42"/>
                    <a:pt x="22" y="42"/>
                  </a:cubicBezTo>
                  <a:cubicBezTo>
                    <a:pt x="21" y="42"/>
                    <a:pt x="21" y="42"/>
                    <a:pt x="20" y="42"/>
                  </a:cubicBezTo>
                  <a:cubicBezTo>
                    <a:pt x="20" y="42"/>
                    <a:pt x="19" y="42"/>
                    <a:pt x="19" y="42"/>
                  </a:cubicBezTo>
                  <a:cubicBezTo>
                    <a:pt x="18" y="42"/>
                    <a:pt x="18" y="42"/>
                    <a:pt x="17" y="42"/>
                  </a:cubicBezTo>
                  <a:lnTo>
                    <a:pt x="17" y="37"/>
                  </a:lnTo>
                  <a:close/>
                </a:path>
              </a:pathLst>
            </a:custGeom>
            <a:solidFill>
              <a:srgbClr val="E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7" name="Oval 166"/>
            <p:cNvSpPr>
              <a:spLocks noChangeArrowheads="1"/>
            </p:cNvSpPr>
            <p:nvPr/>
          </p:nvSpPr>
          <p:spPr bwMode="auto">
            <a:xfrm>
              <a:off x="7305296" y="2022775"/>
              <a:ext cx="217733" cy="115890"/>
            </a:xfrm>
            <a:prstGeom prst="ellipse">
              <a:avLst/>
            </a:prstGeom>
            <a:solidFill>
              <a:schemeClr val="accent2">
                <a:lumMod val="50000"/>
                <a:alpha val="9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28" name="Oval 167"/>
            <p:cNvSpPr>
              <a:spLocks noChangeArrowheads="1"/>
            </p:cNvSpPr>
            <p:nvPr/>
          </p:nvSpPr>
          <p:spPr bwMode="auto">
            <a:xfrm>
              <a:off x="7414162" y="2041618"/>
              <a:ext cx="147345" cy="79144"/>
            </a:xfrm>
            <a:prstGeom prst="ellipse">
              <a:avLst/>
            </a:prstGeom>
            <a:solidFill>
              <a:schemeClr val="accent2">
                <a:lumMod val="50000"/>
                <a:alpha val="9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1" name="Oval 168"/>
            <p:cNvSpPr>
              <a:spLocks noChangeArrowheads="1"/>
            </p:cNvSpPr>
            <p:nvPr/>
          </p:nvSpPr>
          <p:spPr bwMode="auto">
            <a:xfrm>
              <a:off x="7305296" y="1980376"/>
              <a:ext cx="217733" cy="114948"/>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2" name="Oval 169"/>
            <p:cNvSpPr>
              <a:spLocks noChangeArrowheads="1"/>
            </p:cNvSpPr>
            <p:nvPr/>
          </p:nvSpPr>
          <p:spPr bwMode="auto">
            <a:xfrm>
              <a:off x="7306235" y="1963416"/>
              <a:ext cx="214917" cy="114948"/>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3" name="Oval 170"/>
            <p:cNvSpPr>
              <a:spLocks noChangeArrowheads="1"/>
            </p:cNvSpPr>
            <p:nvPr/>
          </p:nvSpPr>
          <p:spPr bwMode="auto">
            <a:xfrm>
              <a:off x="7327820" y="1973781"/>
              <a:ext cx="171746" cy="92335"/>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6" name="Freeform 171"/>
            <p:cNvSpPr>
              <a:spLocks/>
            </p:cNvSpPr>
            <p:nvPr/>
          </p:nvSpPr>
          <p:spPr bwMode="auto">
            <a:xfrm>
              <a:off x="7381315" y="1987914"/>
              <a:ext cx="63818" cy="69722"/>
            </a:xfrm>
            <a:custGeom>
              <a:avLst/>
              <a:gdLst>
                <a:gd name="T0" fmla="*/ 18 w 41"/>
                <a:gd name="T1" fmla="*/ 39 h 45"/>
                <a:gd name="T2" fmla="*/ 17 w 41"/>
                <a:gd name="T3" fmla="*/ 39 h 45"/>
                <a:gd name="T4" fmla="*/ 17 w 41"/>
                <a:gd name="T5" fmla="*/ 39 h 45"/>
                <a:gd name="T6" fmla="*/ 12 w 41"/>
                <a:gd name="T7" fmla="*/ 39 h 45"/>
                <a:gd name="T8" fmla="*/ 8 w 41"/>
                <a:gd name="T9" fmla="*/ 39 h 45"/>
                <a:gd name="T10" fmla="*/ 4 w 41"/>
                <a:gd name="T11" fmla="*/ 38 h 45"/>
                <a:gd name="T12" fmla="*/ 0 w 41"/>
                <a:gd name="T13" fmla="*/ 38 h 45"/>
                <a:gd name="T14" fmla="*/ 1 w 41"/>
                <a:gd name="T15" fmla="*/ 36 h 45"/>
                <a:gd name="T16" fmla="*/ 2 w 41"/>
                <a:gd name="T17" fmla="*/ 34 h 45"/>
                <a:gd name="T18" fmla="*/ 9 w 41"/>
                <a:gd name="T19" fmla="*/ 35 h 45"/>
                <a:gd name="T20" fmla="*/ 16 w 41"/>
                <a:gd name="T21" fmla="*/ 35 h 45"/>
                <a:gd name="T22" fmla="*/ 27 w 41"/>
                <a:gd name="T23" fmla="*/ 33 h 45"/>
                <a:gd name="T24" fmla="*/ 31 w 41"/>
                <a:gd name="T25" fmla="*/ 29 h 45"/>
                <a:gd name="T26" fmla="*/ 30 w 41"/>
                <a:gd name="T27" fmla="*/ 27 h 45"/>
                <a:gd name="T28" fmla="*/ 28 w 41"/>
                <a:gd name="T29" fmla="*/ 26 h 45"/>
                <a:gd name="T30" fmla="*/ 24 w 41"/>
                <a:gd name="T31" fmla="*/ 24 h 45"/>
                <a:gd name="T32" fmla="*/ 18 w 41"/>
                <a:gd name="T33" fmla="*/ 23 h 45"/>
                <a:gd name="T34" fmla="*/ 14 w 41"/>
                <a:gd name="T35" fmla="*/ 22 h 45"/>
                <a:gd name="T36" fmla="*/ 9 w 41"/>
                <a:gd name="T37" fmla="*/ 21 h 45"/>
                <a:gd name="T38" fmla="*/ 5 w 41"/>
                <a:gd name="T39" fmla="*/ 19 h 45"/>
                <a:gd name="T40" fmla="*/ 3 w 41"/>
                <a:gd name="T41" fmla="*/ 17 h 45"/>
                <a:gd name="T42" fmla="*/ 2 w 41"/>
                <a:gd name="T43" fmla="*/ 14 h 45"/>
                <a:gd name="T44" fmla="*/ 6 w 41"/>
                <a:gd name="T45" fmla="*/ 8 h 45"/>
                <a:gd name="T46" fmla="*/ 18 w 41"/>
                <a:gd name="T47" fmla="*/ 5 h 45"/>
                <a:gd name="T48" fmla="*/ 18 w 41"/>
                <a:gd name="T49" fmla="*/ 0 h 45"/>
                <a:gd name="T50" fmla="*/ 21 w 41"/>
                <a:gd name="T51" fmla="*/ 0 h 45"/>
                <a:gd name="T52" fmla="*/ 24 w 41"/>
                <a:gd name="T53" fmla="*/ 0 h 45"/>
                <a:gd name="T54" fmla="*/ 24 w 41"/>
                <a:gd name="T55" fmla="*/ 5 h 45"/>
                <a:gd name="T56" fmla="*/ 32 w 41"/>
                <a:gd name="T57" fmla="*/ 5 h 45"/>
                <a:gd name="T58" fmla="*/ 38 w 41"/>
                <a:gd name="T59" fmla="*/ 6 h 45"/>
                <a:gd name="T60" fmla="*/ 36 w 41"/>
                <a:gd name="T61" fmla="*/ 10 h 45"/>
                <a:gd name="T62" fmla="*/ 30 w 41"/>
                <a:gd name="T63" fmla="*/ 9 h 45"/>
                <a:gd name="T64" fmla="*/ 23 w 41"/>
                <a:gd name="T65" fmla="*/ 9 h 45"/>
                <a:gd name="T66" fmla="*/ 14 w 41"/>
                <a:gd name="T67" fmla="*/ 10 h 45"/>
                <a:gd name="T68" fmla="*/ 11 w 41"/>
                <a:gd name="T69" fmla="*/ 13 h 45"/>
                <a:gd name="T70" fmla="*/ 12 w 41"/>
                <a:gd name="T71" fmla="*/ 15 h 45"/>
                <a:gd name="T72" fmla="*/ 15 w 41"/>
                <a:gd name="T73" fmla="*/ 17 h 45"/>
                <a:gd name="T74" fmla="*/ 18 w 41"/>
                <a:gd name="T75" fmla="*/ 18 h 45"/>
                <a:gd name="T76" fmla="*/ 23 w 41"/>
                <a:gd name="T77" fmla="*/ 19 h 45"/>
                <a:gd name="T78" fmla="*/ 27 w 41"/>
                <a:gd name="T79" fmla="*/ 20 h 45"/>
                <a:gd name="T80" fmla="*/ 32 w 41"/>
                <a:gd name="T81" fmla="*/ 21 h 45"/>
                <a:gd name="T82" fmla="*/ 37 w 41"/>
                <a:gd name="T83" fmla="*/ 23 h 45"/>
                <a:gd name="T84" fmla="*/ 40 w 41"/>
                <a:gd name="T85" fmla="*/ 26 h 45"/>
                <a:gd name="T86" fmla="*/ 41 w 41"/>
                <a:gd name="T87" fmla="*/ 29 h 45"/>
                <a:gd name="T88" fmla="*/ 36 w 41"/>
                <a:gd name="T89" fmla="*/ 36 h 45"/>
                <a:gd name="T90" fmla="*/ 24 w 41"/>
                <a:gd name="T91" fmla="*/ 39 h 45"/>
                <a:gd name="T92" fmla="*/ 24 w 41"/>
                <a:gd name="T93" fmla="*/ 44 h 45"/>
                <a:gd name="T94" fmla="*/ 23 w 41"/>
                <a:gd name="T95" fmla="*/ 44 h 45"/>
                <a:gd name="T96" fmla="*/ 21 w 41"/>
                <a:gd name="T97" fmla="*/ 45 h 45"/>
                <a:gd name="T98" fmla="*/ 20 w 41"/>
                <a:gd name="T99" fmla="*/ 44 h 45"/>
                <a:gd name="T100" fmla="*/ 18 w 41"/>
                <a:gd name="T101" fmla="*/ 44 h 45"/>
                <a:gd name="T102" fmla="*/ 18 w 41"/>
                <a:gd name="T103"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5">
                  <a:moveTo>
                    <a:pt x="18" y="39"/>
                  </a:moveTo>
                  <a:cubicBezTo>
                    <a:pt x="18" y="39"/>
                    <a:pt x="17" y="39"/>
                    <a:pt x="17" y="39"/>
                  </a:cubicBezTo>
                  <a:cubicBezTo>
                    <a:pt x="17" y="39"/>
                    <a:pt x="17" y="39"/>
                    <a:pt x="17" y="39"/>
                  </a:cubicBezTo>
                  <a:cubicBezTo>
                    <a:pt x="15" y="39"/>
                    <a:pt x="13" y="39"/>
                    <a:pt x="12" y="39"/>
                  </a:cubicBezTo>
                  <a:cubicBezTo>
                    <a:pt x="10" y="39"/>
                    <a:pt x="9" y="39"/>
                    <a:pt x="8" y="39"/>
                  </a:cubicBezTo>
                  <a:cubicBezTo>
                    <a:pt x="6" y="39"/>
                    <a:pt x="5" y="39"/>
                    <a:pt x="4" y="38"/>
                  </a:cubicBezTo>
                  <a:cubicBezTo>
                    <a:pt x="3" y="38"/>
                    <a:pt x="2" y="38"/>
                    <a:pt x="0" y="38"/>
                  </a:cubicBezTo>
                  <a:cubicBezTo>
                    <a:pt x="0" y="37"/>
                    <a:pt x="1" y="36"/>
                    <a:pt x="1" y="36"/>
                  </a:cubicBezTo>
                  <a:cubicBezTo>
                    <a:pt x="1" y="35"/>
                    <a:pt x="2" y="34"/>
                    <a:pt x="2" y="34"/>
                  </a:cubicBezTo>
                  <a:cubicBezTo>
                    <a:pt x="4" y="34"/>
                    <a:pt x="6" y="34"/>
                    <a:pt x="9" y="35"/>
                  </a:cubicBezTo>
                  <a:cubicBezTo>
                    <a:pt x="11" y="35"/>
                    <a:pt x="13" y="35"/>
                    <a:pt x="16" y="35"/>
                  </a:cubicBezTo>
                  <a:cubicBezTo>
                    <a:pt x="21" y="35"/>
                    <a:pt x="25" y="34"/>
                    <a:pt x="27" y="33"/>
                  </a:cubicBezTo>
                  <a:cubicBezTo>
                    <a:pt x="30" y="32"/>
                    <a:pt x="31" y="31"/>
                    <a:pt x="31" y="29"/>
                  </a:cubicBezTo>
                  <a:cubicBezTo>
                    <a:pt x="31" y="28"/>
                    <a:pt x="30" y="28"/>
                    <a:pt x="30" y="27"/>
                  </a:cubicBezTo>
                  <a:cubicBezTo>
                    <a:pt x="29" y="26"/>
                    <a:pt x="29" y="26"/>
                    <a:pt x="28" y="26"/>
                  </a:cubicBezTo>
                  <a:cubicBezTo>
                    <a:pt x="27" y="25"/>
                    <a:pt x="25" y="25"/>
                    <a:pt x="24" y="24"/>
                  </a:cubicBezTo>
                  <a:cubicBezTo>
                    <a:pt x="22" y="24"/>
                    <a:pt x="21" y="24"/>
                    <a:pt x="18" y="23"/>
                  </a:cubicBezTo>
                  <a:cubicBezTo>
                    <a:pt x="14" y="22"/>
                    <a:pt x="14" y="22"/>
                    <a:pt x="14" y="22"/>
                  </a:cubicBezTo>
                  <a:cubicBezTo>
                    <a:pt x="12" y="22"/>
                    <a:pt x="11" y="21"/>
                    <a:pt x="9" y="21"/>
                  </a:cubicBezTo>
                  <a:cubicBezTo>
                    <a:pt x="8" y="20"/>
                    <a:pt x="6" y="20"/>
                    <a:pt x="5" y="19"/>
                  </a:cubicBezTo>
                  <a:cubicBezTo>
                    <a:pt x="4" y="19"/>
                    <a:pt x="3" y="18"/>
                    <a:pt x="3" y="17"/>
                  </a:cubicBezTo>
                  <a:cubicBezTo>
                    <a:pt x="2" y="16"/>
                    <a:pt x="2" y="15"/>
                    <a:pt x="2" y="14"/>
                  </a:cubicBezTo>
                  <a:cubicBezTo>
                    <a:pt x="2" y="11"/>
                    <a:pt x="3" y="9"/>
                    <a:pt x="6" y="8"/>
                  </a:cubicBezTo>
                  <a:cubicBezTo>
                    <a:pt x="9" y="6"/>
                    <a:pt x="13" y="5"/>
                    <a:pt x="18" y="5"/>
                  </a:cubicBezTo>
                  <a:cubicBezTo>
                    <a:pt x="18" y="0"/>
                    <a:pt x="18" y="0"/>
                    <a:pt x="18" y="0"/>
                  </a:cubicBezTo>
                  <a:cubicBezTo>
                    <a:pt x="19" y="0"/>
                    <a:pt x="20" y="0"/>
                    <a:pt x="21" y="0"/>
                  </a:cubicBezTo>
                  <a:cubicBezTo>
                    <a:pt x="22" y="0"/>
                    <a:pt x="23" y="0"/>
                    <a:pt x="24" y="0"/>
                  </a:cubicBezTo>
                  <a:cubicBezTo>
                    <a:pt x="24" y="5"/>
                    <a:pt x="24" y="5"/>
                    <a:pt x="24" y="5"/>
                  </a:cubicBezTo>
                  <a:cubicBezTo>
                    <a:pt x="27" y="5"/>
                    <a:pt x="29" y="5"/>
                    <a:pt x="32" y="5"/>
                  </a:cubicBezTo>
                  <a:cubicBezTo>
                    <a:pt x="34" y="5"/>
                    <a:pt x="36" y="6"/>
                    <a:pt x="38" y="6"/>
                  </a:cubicBezTo>
                  <a:cubicBezTo>
                    <a:pt x="37" y="7"/>
                    <a:pt x="37" y="9"/>
                    <a:pt x="36" y="10"/>
                  </a:cubicBezTo>
                  <a:cubicBezTo>
                    <a:pt x="34" y="10"/>
                    <a:pt x="32" y="9"/>
                    <a:pt x="30" y="9"/>
                  </a:cubicBezTo>
                  <a:cubicBezTo>
                    <a:pt x="28" y="9"/>
                    <a:pt x="26" y="9"/>
                    <a:pt x="23" y="9"/>
                  </a:cubicBezTo>
                  <a:cubicBezTo>
                    <a:pt x="19" y="9"/>
                    <a:pt x="16" y="9"/>
                    <a:pt x="14" y="10"/>
                  </a:cubicBezTo>
                  <a:cubicBezTo>
                    <a:pt x="12" y="11"/>
                    <a:pt x="11" y="12"/>
                    <a:pt x="11" y="13"/>
                  </a:cubicBezTo>
                  <a:cubicBezTo>
                    <a:pt x="11" y="14"/>
                    <a:pt x="12" y="15"/>
                    <a:pt x="12" y="15"/>
                  </a:cubicBezTo>
                  <a:cubicBezTo>
                    <a:pt x="13" y="16"/>
                    <a:pt x="14" y="16"/>
                    <a:pt x="15" y="17"/>
                  </a:cubicBezTo>
                  <a:cubicBezTo>
                    <a:pt x="16" y="17"/>
                    <a:pt x="17" y="18"/>
                    <a:pt x="18" y="18"/>
                  </a:cubicBezTo>
                  <a:cubicBezTo>
                    <a:pt x="20" y="18"/>
                    <a:pt x="21" y="19"/>
                    <a:pt x="23" y="19"/>
                  </a:cubicBezTo>
                  <a:cubicBezTo>
                    <a:pt x="27" y="20"/>
                    <a:pt x="27" y="20"/>
                    <a:pt x="27" y="20"/>
                  </a:cubicBezTo>
                  <a:cubicBezTo>
                    <a:pt x="29" y="20"/>
                    <a:pt x="31" y="21"/>
                    <a:pt x="32" y="21"/>
                  </a:cubicBezTo>
                  <a:cubicBezTo>
                    <a:pt x="34" y="22"/>
                    <a:pt x="36" y="22"/>
                    <a:pt x="37" y="23"/>
                  </a:cubicBezTo>
                  <a:cubicBezTo>
                    <a:pt x="38" y="24"/>
                    <a:pt x="39" y="25"/>
                    <a:pt x="40" y="26"/>
                  </a:cubicBezTo>
                  <a:cubicBezTo>
                    <a:pt x="40" y="26"/>
                    <a:pt x="41" y="28"/>
                    <a:pt x="41" y="29"/>
                  </a:cubicBezTo>
                  <a:cubicBezTo>
                    <a:pt x="41" y="32"/>
                    <a:pt x="39" y="34"/>
                    <a:pt x="36" y="36"/>
                  </a:cubicBezTo>
                  <a:cubicBezTo>
                    <a:pt x="34" y="37"/>
                    <a:pt x="29" y="38"/>
                    <a:pt x="24" y="39"/>
                  </a:cubicBezTo>
                  <a:cubicBezTo>
                    <a:pt x="24" y="44"/>
                    <a:pt x="24" y="44"/>
                    <a:pt x="24" y="44"/>
                  </a:cubicBezTo>
                  <a:cubicBezTo>
                    <a:pt x="24" y="44"/>
                    <a:pt x="23" y="44"/>
                    <a:pt x="23" y="44"/>
                  </a:cubicBezTo>
                  <a:cubicBezTo>
                    <a:pt x="22" y="45"/>
                    <a:pt x="22" y="45"/>
                    <a:pt x="21" y="45"/>
                  </a:cubicBezTo>
                  <a:cubicBezTo>
                    <a:pt x="21" y="45"/>
                    <a:pt x="20" y="45"/>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7" name="Oval 172"/>
            <p:cNvSpPr>
              <a:spLocks noChangeArrowheads="1"/>
            </p:cNvSpPr>
            <p:nvPr/>
          </p:nvSpPr>
          <p:spPr bwMode="auto">
            <a:xfrm>
              <a:off x="7347529" y="1944572"/>
              <a:ext cx="218672" cy="116832"/>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8" name="Oval 173"/>
            <p:cNvSpPr>
              <a:spLocks noChangeArrowheads="1"/>
            </p:cNvSpPr>
            <p:nvPr/>
          </p:nvSpPr>
          <p:spPr bwMode="auto">
            <a:xfrm>
              <a:off x="7347529" y="1937036"/>
              <a:ext cx="218672" cy="115890"/>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39" name="Oval 174"/>
            <p:cNvSpPr>
              <a:spLocks noChangeArrowheads="1"/>
            </p:cNvSpPr>
            <p:nvPr/>
          </p:nvSpPr>
          <p:spPr bwMode="auto">
            <a:xfrm>
              <a:off x="7349406" y="1920076"/>
              <a:ext cx="214917" cy="114006"/>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0" name="Oval 175"/>
            <p:cNvSpPr>
              <a:spLocks noChangeArrowheads="1"/>
            </p:cNvSpPr>
            <p:nvPr/>
          </p:nvSpPr>
          <p:spPr bwMode="auto">
            <a:xfrm>
              <a:off x="7370991" y="1930440"/>
              <a:ext cx="171746" cy="92335"/>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1" name="Freeform 176"/>
            <p:cNvSpPr>
              <a:spLocks/>
            </p:cNvSpPr>
            <p:nvPr/>
          </p:nvSpPr>
          <p:spPr bwMode="auto">
            <a:xfrm>
              <a:off x="7424486" y="1944572"/>
              <a:ext cx="62880" cy="67838"/>
            </a:xfrm>
            <a:custGeom>
              <a:avLst/>
              <a:gdLst>
                <a:gd name="T0" fmla="*/ 18 w 41"/>
                <a:gd name="T1" fmla="*/ 39 h 44"/>
                <a:gd name="T2" fmla="*/ 17 w 41"/>
                <a:gd name="T3" fmla="*/ 39 h 44"/>
                <a:gd name="T4" fmla="*/ 17 w 41"/>
                <a:gd name="T5" fmla="*/ 39 h 44"/>
                <a:gd name="T6" fmla="*/ 12 w 41"/>
                <a:gd name="T7" fmla="*/ 39 h 44"/>
                <a:gd name="T8" fmla="*/ 8 w 41"/>
                <a:gd name="T9" fmla="*/ 39 h 44"/>
                <a:gd name="T10" fmla="*/ 4 w 41"/>
                <a:gd name="T11" fmla="*/ 38 h 44"/>
                <a:gd name="T12" fmla="*/ 0 w 41"/>
                <a:gd name="T13" fmla="*/ 38 h 44"/>
                <a:gd name="T14" fmla="*/ 1 w 41"/>
                <a:gd name="T15" fmla="*/ 36 h 44"/>
                <a:gd name="T16" fmla="*/ 2 w 41"/>
                <a:gd name="T17" fmla="*/ 34 h 44"/>
                <a:gd name="T18" fmla="*/ 9 w 41"/>
                <a:gd name="T19" fmla="*/ 34 h 44"/>
                <a:gd name="T20" fmla="*/ 16 w 41"/>
                <a:gd name="T21" fmla="*/ 35 h 44"/>
                <a:gd name="T22" fmla="*/ 27 w 41"/>
                <a:gd name="T23" fmla="*/ 33 h 44"/>
                <a:gd name="T24" fmla="*/ 31 w 41"/>
                <a:gd name="T25" fmla="*/ 29 h 44"/>
                <a:gd name="T26" fmla="*/ 30 w 41"/>
                <a:gd name="T27" fmla="*/ 27 h 44"/>
                <a:gd name="T28" fmla="*/ 28 w 41"/>
                <a:gd name="T29" fmla="*/ 25 h 44"/>
                <a:gd name="T30" fmla="*/ 24 w 41"/>
                <a:gd name="T31" fmla="*/ 24 h 44"/>
                <a:gd name="T32" fmla="*/ 19 w 41"/>
                <a:gd name="T33" fmla="*/ 23 h 44"/>
                <a:gd name="T34" fmla="*/ 14 w 41"/>
                <a:gd name="T35" fmla="*/ 22 h 44"/>
                <a:gd name="T36" fmla="*/ 9 w 41"/>
                <a:gd name="T37" fmla="*/ 21 h 44"/>
                <a:gd name="T38" fmla="*/ 5 w 41"/>
                <a:gd name="T39" fmla="*/ 19 h 44"/>
                <a:gd name="T40" fmla="*/ 3 w 41"/>
                <a:gd name="T41" fmla="*/ 17 h 44"/>
                <a:gd name="T42" fmla="*/ 2 w 41"/>
                <a:gd name="T43" fmla="*/ 14 h 44"/>
                <a:gd name="T44" fmla="*/ 6 w 41"/>
                <a:gd name="T45" fmla="*/ 8 h 44"/>
                <a:gd name="T46" fmla="*/ 18 w 41"/>
                <a:gd name="T47" fmla="*/ 5 h 44"/>
                <a:gd name="T48" fmla="*/ 18 w 41"/>
                <a:gd name="T49" fmla="*/ 0 h 44"/>
                <a:gd name="T50" fmla="*/ 21 w 41"/>
                <a:gd name="T51" fmla="*/ 0 h 44"/>
                <a:gd name="T52" fmla="*/ 24 w 41"/>
                <a:gd name="T53" fmla="*/ 0 h 44"/>
                <a:gd name="T54" fmla="*/ 24 w 41"/>
                <a:gd name="T55" fmla="*/ 5 h 44"/>
                <a:gd name="T56" fmla="*/ 32 w 41"/>
                <a:gd name="T57" fmla="*/ 5 h 44"/>
                <a:gd name="T58" fmla="*/ 38 w 41"/>
                <a:gd name="T59" fmla="*/ 6 h 44"/>
                <a:gd name="T60" fmla="*/ 36 w 41"/>
                <a:gd name="T61" fmla="*/ 10 h 44"/>
                <a:gd name="T62" fmla="*/ 30 w 41"/>
                <a:gd name="T63" fmla="*/ 9 h 44"/>
                <a:gd name="T64" fmla="*/ 23 w 41"/>
                <a:gd name="T65" fmla="*/ 9 h 44"/>
                <a:gd name="T66" fmla="*/ 15 w 41"/>
                <a:gd name="T67" fmla="*/ 10 h 44"/>
                <a:gd name="T68" fmla="*/ 12 w 41"/>
                <a:gd name="T69" fmla="*/ 13 h 44"/>
                <a:gd name="T70" fmla="*/ 12 w 41"/>
                <a:gd name="T71" fmla="*/ 15 h 44"/>
                <a:gd name="T72" fmla="*/ 15 w 41"/>
                <a:gd name="T73" fmla="*/ 17 h 44"/>
                <a:gd name="T74" fmla="*/ 18 w 41"/>
                <a:gd name="T75" fmla="*/ 18 h 44"/>
                <a:gd name="T76" fmla="*/ 23 w 41"/>
                <a:gd name="T77" fmla="*/ 19 h 44"/>
                <a:gd name="T78" fmla="*/ 27 w 41"/>
                <a:gd name="T79" fmla="*/ 20 h 44"/>
                <a:gd name="T80" fmla="*/ 33 w 41"/>
                <a:gd name="T81" fmla="*/ 21 h 44"/>
                <a:gd name="T82" fmla="*/ 37 w 41"/>
                <a:gd name="T83" fmla="*/ 23 h 44"/>
                <a:gd name="T84" fmla="*/ 40 w 41"/>
                <a:gd name="T85" fmla="*/ 25 h 44"/>
                <a:gd name="T86" fmla="*/ 41 w 41"/>
                <a:gd name="T87" fmla="*/ 29 h 44"/>
                <a:gd name="T88" fmla="*/ 37 w 41"/>
                <a:gd name="T89" fmla="*/ 35 h 44"/>
                <a:gd name="T90" fmla="*/ 24 w 41"/>
                <a:gd name="T91" fmla="*/ 39 h 44"/>
                <a:gd name="T92" fmla="*/ 24 w 41"/>
                <a:gd name="T93" fmla="*/ 44 h 44"/>
                <a:gd name="T94" fmla="*/ 23 w 41"/>
                <a:gd name="T95" fmla="*/ 44 h 44"/>
                <a:gd name="T96" fmla="*/ 21 w 41"/>
                <a:gd name="T97" fmla="*/ 44 h 44"/>
                <a:gd name="T98" fmla="*/ 20 w 41"/>
                <a:gd name="T99" fmla="*/ 44 h 44"/>
                <a:gd name="T100" fmla="*/ 18 w 41"/>
                <a:gd name="T101" fmla="*/ 44 h 44"/>
                <a:gd name="T102" fmla="*/ 18 w 41"/>
                <a:gd name="T103"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4">
                  <a:moveTo>
                    <a:pt x="18" y="39"/>
                  </a:moveTo>
                  <a:cubicBezTo>
                    <a:pt x="18" y="39"/>
                    <a:pt x="18" y="39"/>
                    <a:pt x="17" y="39"/>
                  </a:cubicBezTo>
                  <a:cubicBezTo>
                    <a:pt x="17" y="39"/>
                    <a:pt x="17" y="39"/>
                    <a:pt x="17" y="39"/>
                  </a:cubicBezTo>
                  <a:cubicBezTo>
                    <a:pt x="15" y="39"/>
                    <a:pt x="13" y="39"/>
                    <a:pt x="12" y="39"/>
                  </a:cubicBezTo>
                  <a:cubicBezTo>
                    <a:pt x="10" y="39"/>
                    <a:pt x="9" y="39"/>
                    <a:pt x="8" y="39"/>
                  </a:cubicBezTo>
                  <a:cubicBezTo>
                    <a:pt x="6" y="39"/>
                    <a:pt x="5" y="39"/>
                    <a:pt x="4" y="38"/>
                  </a:cubicBezTo>
                  <a:cubicBezTo>
                    <a:pt x="3" y="38"/>
                    <a:pt x="2" y="38"/>
                    <a:pt x="0" y="38"/>
                  </a:cubicBezTo>
                  <a:cubicBezTo>
                    <a:pt x="0" y="37"/>
                    <a:pt x="1" y="36"/>
                    <a:pt x="1" y="36"/>
                  </a:cubicBezTo>
                  <a:cubicBezTo>
                    <a:pt x="2" y="35"/>
                    <a:pt x="2" y="34"/>
                    <a:pt x="2" y="34"/>
                  </a:cubicBezTo>
                  <a:cubicBezTo>
                    <a:pt x="4" y="34"/>
                    <a:pt x="7" y="34"/>
                    <a:pt x="9" y="34"/>
                  </a:cubicBezTo>
                  <a:cubicBezTo>
                    <a:pt x="11" y="35"/>
                    <a:pt x="13" y="35"/>
                    <a:pt x="16" y="35"/>
                  </a:cubicBezTo>
                  <a:cubicBezTo>
                    <a:pt x="21" y="35"/>
                    <a:pt x="25" y="34"/>
                    <a:pt x="27" y="33"/>
                  </a:cubicBezTo>
                  <a:cubicBezTo>
                    <a:pt x="30" y="32"/>
                    <a:pt x="31" y="31"/>
                    <a:pt x="31" y="29"/>
                  </a:cubicBezTo>
                  <a:cubicBezTo>
                    <a:pt x="31" y="28"/>
                    <a:pt x="31" y="28"/>
                    <a:pt x="30" y="27"/>
                  </a:cubicBezTo>
                  <a:cubicBezTo>
                    <a:pt x="30" y="26"/>
                    <a:pt x="29" y="26"/>
                    <a:pt x="28" y="25"/>
                  </a:cubicBezTo>
                  <a:cubicBezTo>
                    <a:pt x="27" y="25"/>
                    <a:pt x="26" y="25"/>
                    <a:pt x="24" y="24"/>
                  </a:cubicBezTo>
                  <a:cubicBezTo>
                    <a:pt x="22" y="24"/>
                    <a:pt x="21" y="23"/>
                    <a:pt x="19" y="23"/>
                  </a:cubicBezTo>
                  <a:cubicBezTo>
                    <a:pt x="14" y="22"/>
                    <a:pt x="14" y="22"/>
                    <a:pt x="14" y="22"/>
                  </a:cubicBezTo>
                  <a:cubicBezTo>
                    <a:pt x="12" y="22"/>
                    <a:pt x="11" y="21"/>
                    <a:pt x="9" y="21"/>
                  </a:cubicBezTo>
                  <a:cubicBezTo>
                    <a:pt x="8" y="20"/>
                    <a:pt x="7" y="20"/>
                    <a:pt x="5" y="19"/>
                  </a:cubicBezTo>
                  <a:cubicBezTo>
                    <a:pt x="4" y="18"/>
                    <a:pt x="4" y="18"/>
                    <a:pt x="3" y="17"/>
                  </a:cubicBezTo>
                  <a:cubicBezTo>
                    <a:pt x="2" y="16"/>
                    <a:pt x="2" y="15"/>
                    <a:pt x="2" y="14"/>
                  </a:cubicBezTo>
                  <a:cubicBezTo>
                    <a:pt x="2" y="11"/>
                    <a:pt x="3" y="9"/>
                    <a:pt x="6" y="8"/>
                  </a:cubicBezTo>
                  <a:cubicBezTo>
                    <a:pt x="9" y="6"/>
                    <a:pt x="13" y="5"/>
                    <a:pt x="18" y="5"/>
                  </a:cubicBezTo>
                  <a:cubicBezTo>
                    <a:pt x="18" y="0"/>
                    <a:pt x="18" y="0"/>
                    <a:pt x="18" y="0"/>
                  </a:cubicBezTo>
                  <a:cubicBezTo>
                    <a:pt x="19" y="0"/>
                    <a:pt x="20" y="0"/>
                    <a:pt x="21" y="0"/>
                  </a:cubicBezTo>
                  <a:cubicBezTo>
                    <a:pt x="22" y="0"/>
                    <a:pt x="23" y="0"/>
                    <a:pt x="24" y="0"/>
                  </a:cubicBezTo>
                  <a:cubicBezTo>
                    <a:pt x="24" y="5"/>
                    <a:pt x="24" y="5"/>
                    <a:pt x="24" y="5"/>
                  </a:cubicBezTo>
                  <a:cubicBezTo>
                    <a:pt x="27" y="5"/>
                    <a:pt x="29" y="5"/>
                    <a:pt x="32" y="5"/>
                  </a:cubicBezTo>
                  <a:cubicBezTo>
                    <a:pt x="34" y="5"/>
                    <a:pt x="36" y="5"/>
                    <a:pt x="38" y="6"/>
                  </a:cubicBezTo>
                  <a:cubicBezTo>
                    <a:pt x="38" y="7"/>
                    <a:pt x="37" y="8"/>
                    <a:pt x="36" y="10"/>
                  </a:cubicBezTo>
                  <a:cubicBezTo>
                    <a:pt x="34" y="9"/>
                    <a:pt x="32" y="9"/>
                    <a:pt x="30" y="9"/>
                  </a:cubicBezTo>
                  <a:cubicBezTo>
                    <a:pt x="28" y="9"/>
                    <a:pt x="26" y="9"/>
                    <a:pt x="23" y="9"/>
                  </a:cubicBezTo>
                  <a:cubicBezTo>
                    <a:pt x="19" y="9"/>
                    <a:pt x="17" y="9"/>
                    <a:pt x="15" y="10"/>
                  </a:cubicBezTo>
                  <a:cubicBezTo>
                    <a:pt x="13" y="10"/>
                    <a:pt x="12" y="12"/>
                    <a:pt x="12" y="13"/>
                  </a:cubicBezTo>
                  <a:cubicBezTo>
                    <a:pt x="12" y="14"/>
                    <a:pt x="12" y="15"/>
                    <a:pt x="12" y="15"/>
                  </a:cubicBezTo>
                  <a:cubicBezTo>
                    <a:pt x="13" y="16"/>
                    <a:pt x="14" y="16"/>
                    <a:pt x="15" y="17"/>
                  </a:cubicBezTo>
                  <a:cubicBezTo>
                    <a:pt x="16" y="17"/>
                    <a:pt x="17" y="17"/>
                    <a:pt x="18" y="18"/>
                  </a:cubicBezTo>
                  <a:cubicBezTo>
                    <a:pt x="20" y="18"/>
                    <a:pt x="22" y="19"/>
                    <a:pt x="23" y="19"/>
                  </a:cubicBezTo>
                  <a:cubicBezTo>
                    <a:pt x="27" y="20"/>
                    <a:pt x="27" y="20"/>
                    <a:pt x="27" y="20"/>
                  </a:cubicBezTo>
                  <a:cubicBezTo>
                    <a:pt x="29" y="20"/>
                    <a:pt x="31" y="21"/>
                    <a:pt x="33" y="21"/>
                  </a:cubicBezTo>
                  <a:cubicBezTo>
                    <a:pt x="34" y="22"/>
                    <a:pt x="36" y="22"/>
                    <a:pt x="37" y="23"/>
                  </a:cubicBezTo>
                  <a:cubicBezTo>
                    <a:pt x="38" y="24"/>
                    <a:pt x="39" y="24"/>
                    <a:pt x="40" y="25"/>
                  </a:cubicBezTo>
                  <a:cubicBezTo>
                    <a:pt x="40" y="26"/>
                    <a:pt x="41" y="28"/>
                    <a:pt x="41" y="29"/>
                  </a:cubicBezTo>
                  <a:cubicBezTo>
                    <a:pt x="41" y="32"/>
                    <a:pt x="39" y="34"/>
                    <a:pt x="37" y="35"/>
                  </a:cubicBezTo>
                  <a:cubicBezTo>
                    <a:pt x="34" y="37"/>
                    <a:pt x="30" y="38"/>
                    <a:pt x="24" y="39"/>
                  </a:cubicBezTo>
                  <a:cubicBezTo>
                    <a:pt x="24" y="44"/>
                    <a:pt x="24" y="44"/>
                    <a:pt x="24" y="44"/>
                  </a:cubicBezTo>
                  <a:cubicBezTo>
                    <a:pt x="24" y="44"/>
                    <a:pt x="23" y="44"/>
                    <a:pt x="23" y="44"/>
                  </a:cubicBezTo>
                  <a:cubicBezTo>
                    <a:pt x="22" y="44"/>
                    <a:pt x="22" y="44"/>
                    <a:pt x="21" y="44"/>
                  </a:cubicBezTo>
                  <a:cubicBezTo>
                    <a:pt x="21" y="44"/>
                    <a:pt x="20" y="44"/>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2" name="Oval 177"/>
            <p:cNvSpPr>
              <a:spLocks noChangeArrowheads="1"/>
            </p:cNvSpPr>
            <p:nvPr/>
          </p:nvSpPr>
          <p:spPr bwMode="auto">
            <a:xfrm>
              <a:off x="7305296" y="1901232"/>
              <a:ext cx="217733" cy="117775"/>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3" name="Oval 178"/>
            <p:cNvSpPr>
              <a:spLocks noChangeArrowheads="1"/>
            </p:cNvSpPr>
            <p:nvPr/>
          </p:nvSpPr>
          <p:spPr bwMode="auto">
            <a:xfrm>
              <a:off x="7305296" y="1891810"/>
              <a:ext cx="217733" cy="117775"/>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4" name="Oval 179"/>
            <p:cNvSpPr>
              <a:spLocks noChangeArrowheads="1"/>
            </p:cNvSpPr>
            <p:nvPr/>
          </p:nvSpPr>
          <p:spPr bwMode="auto">
            <a:xfrm>
              <a:off x="7306235" y="1876735"/>
              <a:ext cx="214917" cy="114006"/>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5" name="Oval 180"/>
            <p:cNvSpPr>
              <a:spLocks noChangeArrowheads="1"/>
            </p:cNvSpPr>
            <p:nvPr/>
          </p:nvSpPr>
          <p:spPr bwMode="auto">
            <a:xfrm>
              <a:off x="7327820" y="1887099"/>
              <a:ext cx="171746" cy="93277"/>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6" name="Freeform 181"/>
            <p:cNvSpPr>
              <a:spLocks/>
            </p:cNvSpPr>
            <p:nvPr/>
          </p:nvSpPr>
          <p:spPr bwMode="auto">
            <a:xfrm>
              <a:off x="7381315" y="1903116"/>
              <a:ext cx="63818" cy="68781"/>
            </a:xfrm>
            <a:custGeom>
              <a:avLst/>
              <a:gdLst>
                <a:gd name="T0" fmla="*/ 18 w 41"/>
                <a:gd name="T1" fmla="*/ 40 h 45"/>
                <a:gd name="T2" fmla="*/ 17 w 41"/>
                <a:gd name="T3" fmla="*/ 40 h 45"/>
                <a:gd name="T4" fmla="*/ 17 w 41"/>
                <a:gd name="T5" fmla="*/ 40 h 45"/>
                <a:gd name="T6" fmla="*/ 12 w 41"/>
                <a:gd name="T7" fmla="*/ 39 h 45"/>
                <a:gd name="T8" fmla="*/ 8 w 41"/>
                <a:gd name="T9" fmla="*/ 39 h 45"/>
                <a:gd name="T10" fmla="*/ 4 w 41"/>
                <a:gd name="T11" fmla="*/ 39 h 45"/>
                <a:gd name="T12" fmla="*/ 0 w 41"/>
                <a:gd name="T13" fmla="*/ 38 h 45"/>
                <a:gd name="T14" fmla="*/ 1 w 41"/>
                <a:gd name="T15" fmla="*/ 36 h 45"/>
                <a:gd name="T16" fmla="*/ 2 w 41"/>
                <a:gd name="T17" fmla="*/ 34 h 45"/>
                <a:gd name="T18" fmla="*/ 9 w 41"/>
                <a:gd name="T19" fmla="*/ 35 h 45"/>
                <a:gd name="T20" fmla="*/ 16 w 41"/>
                <a:gd name="T21" fmla="*/ 35 h 45"/>
                <a:gd name="T22" fmla="*/ 27 w 41"/>
                <a:gd name="T23" fmla="*/ 34 h 45"/>
                <a:gd name="T24" fmla="*/ 31 w 41"/>
                <a:gd name="T25" fmla="*/ 30 h 45"/>
                <a:gd name="T26" fmla="*/ 30 w 41"/>
                <a:gd name="T27" fmla="*/ 27 h 45"/>
                <a:gd name="T28" fmla="*/ 28 w 41"/>
                <a:gd name="T29" fmla="*/ 26 h 45"/>
                <a:gd name="T30" fmla="*/ 24 w 41"/>
                <a:gd name="T31" fmla="*/ 25 h 45"/>
                <a:gd name="T32" fmla="*/ 18 w 41"/>
                <a:gd name="T33" fmla="*/ 23 h 45"/>
                <a:gd name="T34" fmla="*/ 14 w 41"/>
                <a:gd name="T35" fmla="*/ 22 h 45"/>
                <a:gd name="T36" fmla="*/ 9 w 41"/>
                <a:gd name="T37" fmla="*/ 21 h 45"/>
                <a:gd name="T38" fmla="*/ 5 w 41"/>
                <a:gd name="T39" fmla="*/ 19 h 45"/>
                <a:gd name="T40" fmla="*/ 3 w 41"/>
                <a:gd name="T41" fmla="*/ 17 h 45"/>
                <a:gd name="T42" fmla="*/ 2 w 41"/>
                <a:gd name="T43" fmla="*/ 14 h 45"/>
                <a:gd name="T44" fmla="*/ 6 w 41"/>
                <a:gd name="T45" fmla="*/ 8 h 45"/>
                <a:gd name="T46" fmla="*/ 18 w 41"/>
                <a:gd name="T47" fmla="*/ 5 h 45"/>
                <a:gd name="T48" fmla="*/ 18 w 41"/>
                <a:gd name="T49" fmla="*/ 1 h 45"/>
                <a:gd name="T50" fmla="*/ 21 w 41"/>
                <a:gd name="T51" fmla="*/ 0 h 45"/>
                <a:gd name="T52" fmla="*/ 24 w 41"/>
                <a:gd name="T53" fmla="*/ 1 h 45"/>
                <a:gd name="T54" fmla="*/ 24 w 41"/>
                <a:gd name="T55" fmla="*/ 5 h 45"/>
                <a:gd name="T56" fmla="*/ 32 w 41"/>
                <a:gd name="T57" fmla="*/ 5 h 45"/>
                <a:gd name="T58" fmla="*/ 38 w 41"/>
                <a:gd name="T59" fmla="*/ 6 h 45"/>
                <a:gd name="T60" fmla="*/ 36 w 41"/>
                <a:gd name="T61" fmla="*/ 10 h 45"/>
                <a:gd name="T62" fmla="*/ 30 w 41"/>
                <a:gd name="T63" fmla="*/ 9 h 45"/>
                <a:gd name="T64" fmla="*/ 23 w 41"/>
                <a:gd name="T65" fmla="*/ 9 h 45"/>
                <a:gd name="T66" fmla="*/ 14 w 41"/>
                <a:gd name="T67" fmla="*/ 10 h 45"/>
                <a:gd name="T68" fmla="*/ 11 w 41"/>
                <a:gd name="T69" fmla="*/ 14 h 45"/>
                <a:gd name="T70" fmla="*/ 12 w 41"/>
                <a:gd name="T71" fmla="*/ 16 h 45"/>
                <a:gd name="T72" fmla="*/ 15 w 41"/>
                <a:gd name="T73" fmla="*/ 17 h 45"/>
                <a:gd name="T74" fmla="*/ 18 w 41"/>
                <a:gd name="T75" fmla="*/ 18 h 45"/>
                <a:gd name="T76" fmla="*/ 23 w 41"/>
                <a:gd name="T77" fmla="*/ 19 h 45"/>
                <a:gd name="T78" fmla="*/ 27 w 41"/>
                <a:gd name="T79" fmla="*/ 20 h 45"/>
                <a:gd name="T80" fmla="*/ 32 w 41"/>
                <a:gd name="T81" fmla="*/ 22 h 45"/>
                <a:gd name="T82" fmla="*/ 37 w 41"/>
                <a:gd name="T83" fmla="*/ 23 h 45"/>
                <a:gd name="T84" fmla="*/ 40 w 41"/>
                <a:gd name="T85" fmla="*/ 26 h 45"/>
                <a:gd name="T86" fmla="*/ 41 w 41"/>
                <a:gd name="T87" fmla="*/ 29 h 45"/>
                <a:gd name="T88" fmla="*/ 36 w 41"/>
                <a:gd name="T89" fmla="*/ 36 h 45"/>
                <a:gd name="T90" fmla="*/ 24 w 41"/>
                <a:gd name="T91" fmla="*/ 39 h 45"/>
                <a:gd name="T92" fmla="*/ 24 w 41"/>
                <a:gd name="T93" fmla="*/ 45 h 45"/>
                <a:gd name="T94" fmla="*/ 23 w 41"/>
                <a:gd name="T95" fmla="*/ 45 h 45"/>
                <a:gd name="T96" fmla="*/ 21 w 41"/>
                <a:gd name="T97" fmla="*/ 45 h 45"/>
                <a:gd name="T98" fmla="*/ 20 w 41"/>
                <a:gd name="T99" fmla="*/ 45 h 45"/>
                <a:gd name="T100" fmla="*/ 18 w 41"/>
                <a:gd name="T101" fmla="*/ 45 h 45"/>
                <a:gd name="T102" fmla="*/ 18 w 41"/>
                <a:gd name="T103"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5">
                  <a:moveTo>
                    <a:pt x="18" y="40"/>
                  </a:moveTo>
                  <a:cubicBezTo>
                    <a:pt x="18" y="40"/>
                    <a:pt x="17" y="40"/>
                    <a:pt x="17" y="40"/>
                  </a:cubicBezTo>
                  <a:cubicBezTo>
                    <a:pt x="17" y="40"/>
                    <a:pt x="17" y="40"/>
                    <a:pt x="17" y="40"/>
                  </a:cubicBezTo>
                  <a:cubicBezTo>
                    <a:pt x="15" y="40"/>
                    <a:pt x="13" y="40"/>
                    <a:pt x="12" y="39"/>
                  </a:cubicBezTo>
                  <a:cubicBezTo>
                    <a:pt x="10" y="39"/>
                    <a:pt x="9" y="39"/>
                    <a:pt x="8" y="39"/>
                  </a:cubicBezTo>
                  <a:cubicBezTo>
                    <a:pt x="6" y="39"/>
                    <a:pt x="5" y="39"/>
                    <a:pt x="4" y="39"/>
                  </a:cubicBezTo>
                  <a:cubicBezTo>
                    <a:pt x="3" y="39"/>
                    <a:pt x="2" y="38"/>
                    <a:pt x="0" y="38"/>
                  </a:cubicBezTo>
                  <a:cubicBezTo>
                    <a:pt x="0" y="37"/>
                    <a:pt x="1" y="37"/>
                    <a:pt x="1" y="36"/>
                  </a:cubicBezTo>
                  <a:cubicBezTo>
                    <a:pt x="1" y="35"/>
                    <a:pt x="2" y="35"/>
                    <a:pt x="2" y="34"/>
                  </a:cubicBezTo>
                  <a:cubicBezTo>
                    <a:pt x="4" y="34"/>
                    <a:pt x="6" y="35"/>
                    <a:pt x="9" y="35"/>
                  </a:cubicBezTo>
                  <a:cubicBezTo>
                    <a:pt x="11" y="35"/>
                    <a:pt x="13" y="35"/>
                    <a:pt x="16" y="35"/>
                  </a:cubicBezTo>
                  <a:cubicBezTo>
                    <a:pt x="21" y="35"/>
                    <a:pt x="25" y="35"/>
                    <a:pt x="27" y="34"/>
                  </a:cubicBezTo>
                  <a:cubicBezTo>
                    <a:pt x="30" y="33"/>
                    <a:pt x="31" y="31"/>
                    <a:pt x="31" y="30"/>
                  </a:cubicBezTo>
                  <a:cubicBezTo>
                    <a:pt x="31" y="29"/>
                    <a:pt x="30" y="28"/>
                    <a:pt x="30" y="27"/>
                  </a:cubicBezTo>
                  <a:cubicBezTo>
                    <a:pt x="29" y="27"/>
                    <a:pt x="29" y="26"/>
                    <a:pt x="28" y="26"/>
                  </a:cubicBezTo>
                  <a:cubicBezTo>
                    <a:pt x="27" y="25"/>
                    <a:pt x="25" y="25"/>
                    <a:pt x="24" y="25"/>
                  </a:cubicBezTo>
                  <a:cubicBezTo>
                    <a:pt x="22" y="24"/>
                    <a:pt x="21" y="24"/>
                    <a:pt x="18" y="23"/>
                  </a:cubicBezTo>
                  <a:cubicBezTo>
                    <a:pt x="14" y="22"/>
                    <a:pt x="14" y="22"/>
                    <a:pt x="14" y="22"/>
                  </a:cubicBezTo>
                  <a:cubicBezTo>
                    <a:pt x="12" y="22"/>
                    <a:pt x="11" y="22"/>
                    <a:pt x="9" y="21"/>
                  </a:cubicBezTo>
                  <a:cubicBezTo>
                    <a:pt x="8" y="21"/>
                    <a:pt x="6" y="20"/>
                    <a:pt x="5" y="19"/>
                  </a:cubicBezTo>
                  <a:cubicBezTo>
                    <a:pt x="4" y="19"/>
                    <a:pt x="3" y="18"/>
                    <a:pt x="3" y="17"/>
                  </a:cubicBezTo>
                  <a:cubicBezTo>
                    <a:pt x="2" y="16"/>
                    <a:pt x="2" y="15"/>
                    <a:pt x="2" y="14"/>
                  </a:cubicBezTo>
                  <a:cubicBezTo>
                    <a:pt x="2" y="12"/>
                    <a:pt x="3" y="10"/>
                    <a:pt x="6" y="8"/>
                  </a:cubicBezTo>
                  <a:cubicBezTo>
                    <a:pt x="9" y="6"/>
                    <a:pt x="13" y="5"/>
                    <a:pt x="18" y="5"/>
                  </a:cubicBezTo>
                  <a:cubicBezTo>
                    <a:pt x="18" y="1"/>
                    <a:pt x="18" y="1"/>
                    <a:pt x="18" y="1"/>
                  </a:cubicBezTo>
                  <a:cubicBezTo>
                    <a:pt x="19" y="0"/>
                    <a:pt x="20" y="0"/>
                    <a:pt x="21" y="0"/>
                  </a:cubicBezTo>
                  <a:cubicBezTo>
                    <a:pt x="22" y="0"/>
                    <a:pt x="23" y="0"/>
                    <a:pt x="24" y="1"/>
                  </a:cubicBezTo>
                  <a:cubicBezTo>
                    <a:pt x="24" y="5"/>
                    <a:pt x="24" y="5"/>
                    <a:pt x="24" y="5"/>
                  </a:cubicBezTo>
                  <a:cubicBezTo>
                    <a:pt x="27" y="5"/>
                    <a:pt x="29" y="5"/>
                    <a:pt x="32" y="5"/>
                  </a:cubicBezTo>
                  <a:cubicBezTo>
                    <a:pt x="34" y="6"/>
                    <a:pt x="36" y="6"/>
                    <a:pt x="38" y="6"/>
                  </a:cubicBezTo>
                  <a:cubicBezTo>
                    <a:pt x="37" y="8"/>
                    <a:pt x="37" y="9"/>
                    <a:pt x="36" y="10"/>
                  </a:cubicBezTo>
                  <a:cubicBezTo>
                    <a:pt x="34" y="10"/>
                    <a:pt x="32" y="10"/>
                    <a:pt x="30" y="9"/>
                  </a:cubicBezTo>
                  <a:cubicBezTo>
                    <a:pt x="28" y="9"/>
                    <a:pt x="26" y="9"/>
                    <a:pt x="23" y="9"/>
                  </a:cubicBezTo>
                  <a:cubicBezTo>
                    <a:pt x="19" y="9"/>
                    <a:pt x="16" y="9"/>
                    <a:pt x="14" y="10"/>
                  </a:cubicBezTo>
                  <a:cubicBezTo>
                    <a:pt x="12" y="11"/>
                    <a:pt x="11" y="12"/>
                    <a:pt x="11" y="14"/>
                  </a:cubicBezTo>
                  <a:cubicBezTo>
                    <a:pt x="11" y="14"/>
                    <a:pt x="12" y="15"/>
                    <a:pt x="12" y="16"/>
                  </a:cubicBezTo>
                  <a:cubicBezTo>
                    <a:pt x="13" y="16"/>
                    <a:pt x="14" y="17"/>
                    <a:pt x="15" y="17"/>
                  </a:cubicBezTo>
                  <a:cubicBezTo>
                    <a:pt x="16" y="17"/>
                    <a:pt x="17" y="18"/>
                    <a:pt x="18" y="18"/>
                  </a:cubicBezTo>
                  <a:cubicBezTo>
                    <a:pt x="20" y="19"/>
                    <a:pt x="21" y="19"/>
                    <a:pt x="23" y="19"/>
                  </a:cubicBezTo>
                  <a:cubicBezTo>
                    <a:pt x="27" y="20"/>
                    <a:pt x="27" y="20"/>
                    <a:pt x="27" y="20"/>
                  </a:cubicBezTo>
                  <a:cubicBezTo>
                    <a:pt x="29" y="21"/>
                    <a:pt x="31" y="21"/>
                    <a:pt x="32" y="22"/>
                  </a:cubicBezTo>
                  <a:cubicBezTo>
                    <a:pt x="34" y="22"/>
                    <a:pt x="36" y="23"/>
                    <a:pt x="37" y="23"/>
                  </a:cubicBezTo>
                  <a:cubicBezTo>
                    <a:pt x="38" y="24"/>
                    <a:pt x="39" y="25"/>
                    <a:pt x="40" y="26"/>
                  </a:cubicBezTo>
                  <a:cubicBezTo>
                    <a:pt x="40" y="27"/>
                    <a:pt x="41" y="28"/>
                    <a:pt x="41" y="29"/>
                  </a:cubicBezTo>
                  <a:cubicBezTo>
                    <a:pt x="41" y="32"/>
                    <a:pt x="39" y="34"/>
                    <a:pt x="36" y="36"/>
                  </a:cubicBezTo>
                  <a:cubicBezTo>
                    <a:pt x="34" y="38"/>
                    <a:pt x="29" y="39"/>
                    <a:pt x="24" y="39"/>
                  </a:cubicBezTo>
                  <a:cubicBezTo>
                    <a:pt x="24" y="45"/>
                    <a:pt x="24" y="45"/>
                    <a:pt x="24" y="45"/>
                  </a:cubicBezTo>
                  <a:cubicBezTo>
                    <a:pt x="24" y="45"/>
                    <a:pt x="23" y="45"/>
                    <a:pt x="23" y="45"/>
                  </a:cubicBezTo>
                  <a:cubicBezTo>
                    <a:pt x="22" y="45"/>
                    <a:pt x="22" y="45"/>
                    <a:pt x="21" y="45"/>
                  </a:cubicBezTo>
                  <a:cubicBezTo>
                    <a:pt x="21" y="45"/>
                    <a:pt x="20" y="45"/>
                    <a:pt x="20" y="45"/>
                  </a:cubicBezTo>
                  <a:cubicBezTo>
                    <a:pt x="19" y="45"/>
                    <a:pt x="19" y="45"/>
                    <a:pt x="18" y="45"/>
                  </a:cubicBezTo>
                  <a:lnTo>
                    <a:pt x="18" y="40"/>
                  </a:lnTo>
                  <a:close/>
                </a:path>
              </a:pathLst>
            </a:custGeom>
            <a:solidFill>
              <a:srgbClr val="FFF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7" name="Freeform 182"/>
            <p:cNvSpPr>
              <a:spLocks/>
            </p:cNvSpPr>
            <p:nvPr/>
          </p:nvSpPr>
          <p:spPr bwMode="auto">
            <a:xfrm>
              <a:off x="7381315" y="1901232"/>
              <a:ext cx="63818" cy="67838"/>
            </a:xfrm>
            <a:custGeom>
              <a:avLst/>
              <a:gdLst>
                <a:gd name="T0" fmla="*/ 18 w 41"/>
                <a:gd name="T1" fmla="*/ 39 h 44"/>
                <a:gd name="T2" fmla="*/ 17 w 41"/>
                <a:gd name="T3" fmla="*/ 39 h 44"/>
                <a:gd name="T4" fmla="*/ 17 w 41"/>
                <a:gd name="T5" fmla="*/ 39 h 44"/>
                <a:gd name="T6" fmla="*/ 12 w 41"/>
                <a:gd name="T7" fmla="*/ 39 h 44"/>
                <a:gd name="T8" fmla="*/ 8 w 41"/>
                <a:gd name="T9" fmla="*/ 39 h 44"/>
                <a:gd name="T10" fmla="*/ 4 w 41"/>
                <a:gd name="T11" fmla="*/ 38 h 44"/>
                <a:gd name="T12" fmla="*/ 0 w 41"/>
                <a:gd name="T13" fmla="*/ 38 h 44"/>
                <a:gd name="T14" fmla="*/ 1 w 41"/>
                <a:gd name="T15" fmla="*/ 36 h 44"/>
                <a:gd name="T16" fmla="*/ 2 w 41"/>
                <a:gd name="T17" fmla="*/ 33 h 44"/>
                <a:gd name="T18" fmla="*/ 9 w 41"/>
                <a:gd name="T19" fmla="*/ 34 h 44"/>
                <a:gd name="T20" fmla="*/ 16 w 41"/>
                <a:gd name="T21" fmla="*/ 35 h 44"/>
                <a:gd name="T22" fmla="*/ 27 w 41"/>
                <a:gd name="T23" fmla="*/ 33 h 44"/>
                <a:gd name="T24" fmla="*/ 31 w 41"/>
                <a:gd name="T25" fmla="*/ 29 h 44"/>
                <a:gd name="T26" fmla="*/ 30 w 41"/>
                <a:gd name="T27" fmla="*/ 27 h 44"/>
                <a:gd name="T28" fmla="*/ 28 w 41"/>
                <a:gd name="T29" fmla="*/ 25 h 44"/>
                <a:gd name="T30" fmla="*/ 24 w 41"/>
                <a:gd name="T31" fmla="*/ 24 h 44"/>
                <a:gd name="T32" fmla="*/ 18 w 41"/>
                <a:gd name="T33" fmla="*/ 23 h 44"/>
                <a:gd name="T34" fmla="*/ 14 w 41"/>
                <a:gd name="T35" fmla="*/ 22 h 44"/>
                <a:gd name="T36" fmla="*/ 9 w 41"/>
                <a:gd name="T37" fmla="*/ 21 h 44"/>
                <a:gd name="T38" fmla="*/ 5 w 41"/>
                <a:gd name="T39" fmla="*/ 19 h 44"/>
                <a:gd name="T40" fmla="*/ 3 w 41"/>
                <a:gd name="T41" fmla="*/ 17 h 44"/>
                <a:gd name="T42" fmla="*/ 2 w 41"/>
                <a:gd name="T43" fmla="*/ 13 h 44"/>
                <a:gd name="T44" fmla="*/ 6 w 41"/>
                <a:gd name="T45" fmla="*/ 7 h 44"/>
                <a:gd name="T46" fmla="*/ 18 w 41"/>
                <a:gd name="T47" fmla="*/ 5 h 44"/>
                <a:gd name="T48" fmla="*/ 18 w 41"/>
                <a:gd name="T49" fmla="*/ 0 h 44"/>
                <a:gd name="T50" fmla="*/ 21 w 41"/>
                <a:gd name="T51" fmla="*/ 0 h 44"/>
                <a:gd name="T52" fmla="*/ 24 w 41"/>
                <a:gd name="T53" fmla="*/ 0 h 44"/>
                <a:gd name="T54" fmla="*/ 24 w 41"/>
                <a:gd name="T55" fmla="*/ 4 h 44"/>
                <a:gd name="T56" fmla="*/ 32 w 41"/>
                <a:gd name="T57" fmla="*/ 5 h 44"/>
                <a:gd name="T58" fmla="*/ 38 w 41"/>
                <a:gd name="T59" fmla="*/ 6 h 44"/>
                <a:gd name="T60" fmla="*/ 36 w 41"/>
                <a:gd name="T61" fmla="*/ 10 h 44"/>
                <a:gd name="T62" fmla="*/ 30 w 41"/>
                <a:gd name="T63" fmla="*/ 9 h 44"/>
                <a:gd name="T64" fmla="*/ 23 w 41"/>
                <a:gd name="T65" fmla="*/ 8 h 44"/>
                <a:gd name="T66" fmla="*/ 14 w 41"/>
                <a:gd name="T67" fmla="*/ 10 h 44"/>
                <a:gd name="T68" fmla="*/ 11 w 41"/>
                <a:gd name="T69" fmla="*/ 13 h 44"/>
                <a:gd name="T70" fmla="*/ 12 w 41"/>
                <a:gd name="T71" fmla="*/ 15 h 44"/>
                <a:gd name="T72" fmla="*/ 15 w 41"/>
                <a:gd name="T73" fmla="*/ 17 h 44"/>
                <a:gd name="T74" fmla="*/ 18 w 41"/>
                <a:gd name="T75" fmla="*/ 18 h 44"/>
                <a:gd name="T76" fmla="*/ 23 w 41"/>
                <a:gd name="T77" fmla="*/ 19 h 44"/>
                <a:gd name="T78" fmla="*/ 27 w 41"/>
                <a:gd name="T79" fmla="*/ 20 h 44"/>
                <a:gd name="T80" fmla="*/ 32 w 41"/>
                <a:gd name="T81" fmla="*/ 21 h 44"/>
                <a:gd name="T82" fmla="*/ 37 w 41"/>
                <a:gd name="T83" fmla="*/ 23 h 44"/>
                <a:gd name="T84" fmla="*/ 40 w 41"/>
                <a:gd name="T85" fmla="*/ 25 h 44"/>
                <a:gd name="T86" fmla="*/ 41 w 41"/>
                <a:gd name="T87" fmla="*/ 29 h 44"/>
                <a:gd name="T88" fmla="*/ 36 w 41"/>
                <a:gd name="T89" fmla="*/ 35 h 44"/>
                <a:gd name="T90" fmla="*/ 24 w 41"/>
                <a:gd name="T91" fmla="*/ 39 h 44"/>
                <a:gd name="T92" fmla="*/ 24 w 41"/>
                <a:gd name="T93" fmla="*/ 44 h 44"/>
                <a:gd name="T94" fmla="*/ 23 w 41"/>
                <a:gd name="T95" fmla="*/ 44 h 44"/>
                <a:gd name="T96" fmla="*/ 21 w 41"/>
                <a:gd name="T97" fmla="*/ 44 h 44"/>
                <a:gd name="T98" fmla="*/ 20 w 41"/>
                <a:gd name="T99" fmla="*/ 44 h 44"/>
                <a:gd name="T100" fmla="*/ 18 w 41"/>
                <a:gd name="T101" fmla="*/ 44 h 44"/>
                <a:gd name="T102" fmla="*/ 18 w 41"/>
                <a:gd name="T103"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44">
                  <a:moveTo>
                    <a:pt x="18" y="39"/>
                  </a:moveTo>
                  <a:cubicBezTo>
                    <a:pt x="18" y="39"/>
                    <a:pt x="17" y="39"/>
                    <a:pt x="17" y="39"/>
                  </a:cubicBezTo>
                  <a:cubicBezTo>
                    <a:pt x="17" y="39"/>
                    <a:pt x="17" y="39"/>
                    <a:pt x="17" y="39"/>
                  </a:cubicBezTo>
                  <a:cubicBezTo>
                    <a:pt x="15" y="39"/>
                    <a:pt x="13" y="39"/>
                    <a:pt x="12" y="39"/>
                  </a:cubicBezTo>
                  <a:cubicBezTo>
                    <a:pt x="10" y="39"/>
                    <a:pt x="9" y="39"/>
                    <a:pt x="8" y="39"/>
                  </a:cubicBezTo>
                  <a:cubicBezTo>
                    <a:pt x="6" y="39"/>
                    <a:pt x="5" y="38"/>
                    <a:pt x="4" y="38"/>
                  </a:cubicBezTo>
                  <a:cubicBezTo>
                    <a:pt x="3" y="38"/>
                    <a:pt x="2" y="38"/>
                    <a:pt x="0" y="38"/>
                  </a:cubicBezTo>
                  <a:cubicBezTo>
                    <a:pt x="0" y="37"/>
                    <a:pt x="1" y="36"/>
                    <a:pt x="1" y="36"/>
                  </a:cubicBezTo>
                  <a:cubicBezTo>
                    <a:pt x="1" y="35"/>
                    <a:pt x="2" y="34"/>
                    <a:pt x="2" y="33"/>
                  </a:cubicBezTo>
                  <a:cubicBezTo>
                    <a:pt x="4" y="34"/>
                    <a:pt x="6" y="34"/>
                    <a:pt x="9" y="34"/>
                  </a:cubicBezTo>
                  <a:cubicBezTo>
                    <a:pt x="11" y="35"/>
                    <a:pt x="13" y="35"/>
                    <a:pt x="16" y="35"/>
                  </a:cubicBezTo>
                  <a:cubicBezTo>
                    <a:pt x="21" y="35"/>
                    <a:pt x="25" y="34"/>
                    <a:pt x="27" y="33"/>
                  </a:cubicBezTo>
                  <a:cubicBezTo>
                    <a:pt x="30" y="32"/>
                    <a:pt x="31" y="31"/>
                    <a:pt x="31" y="29"/>
                  </a:cubicBezTo>
                  <a:cubicBezTo>
                    <a:pt x="31" y="28"/>
                    <a:pt x="30" y="27"/>
                    <a:pt x="30" y="27"/>
                  </a:cubicBezTo>
                  <a:cubicBezTo>
                    <a:pt x="29" y="26"/>
                    <a:pt x="29" y="26"/>
                    <a:pt x="28" y="25"/>
                  </a:cubicBezTo>
                  <a:cubicBezTo>
                    <a:pt x="27" y="25"/>
                    <a:pt x="25" y="24"/>
                    <a:pt x="24" y="24"/>
                  </a:cubicBezTo>
                  <a:cubicBezTo>
                    <a:pt x="22" y="24"/>
                    <a:pt x="21" y="23"/>
                    <a:pt x="18" y="23"/>
                  </a:cubicBezTo>
                  <a:cubicBezTo>
                    <a:pt x="14" y="22"/>
                    <a:pt x="14" y="22"/>
                    <a:pt x="14" y="22"/>
                  </a:cubicBezTo>
                  <a:cubicBezTo>
                    <a:pt x="12" y="22"/>
                    <a:pt x="11" y="21"/>
                    <a:pt x="9" y="21"/>
                  </a:cubicBezTo>
                  <a:cubicBezTo>
                    <a:pt x="8" y="20"/>
                    <a:pt x="6" y="20"/>
                    <a:pt x="5" y="19"/>
                  </a:cubicBezTo>
                  <a:cubicBezTo>
                    <a:pt x="4" y="18"/>
                    <a:pt x="3" y="18"/>
                    <a:pt x="3" y="17"/>
                  </a:cubicBezTo>
                  <a:cubicBezTo>
                    <a:pt x="2" y="16"/>
                    <a:pt x="2" y="15"/>
                    <a:pt x="2" y="13"/>
                  </a:cubicBezTo>
                  <a:cubicBezTo>
                    <a:pt x="2" y="11"/>
                    <a:pt x="3" y="9"/>
                    <a:pt x="6" y="7"/>
                  </a:cubicBezTo>
                  <a:cubicBezTo>
                    <a:pt x="9" y="6"/>
                    <a:pt x="13" y="5"/>
                    <a:pt x="18" y="5"/>
                  </a:cubicBezTo>
                  <a:cubicBezTo>
                    <a:pt x="18" y="0"/>
                    <a:pt x="18" y="0"/>
                    <a:pt x="18" y="0"/>
                  </a:cubicBezTo>
                  <a:cubicBezTo>
                    <a:pt x="19" y="0"/>
                    <a:pt x="20" y="0"/>
                    <a:pt x="21" y="0"/>
                  </a:cubicBezTo>
                  <a:cubicBezTo>
                    <a:pt x="22" y="0"/>
                    <a:pt x="23" y="0"/>
                    <a:pt x="24" y="0"/>
                  </a:cubicBezTo>
                  <a:cubicBezTo>
                    <a:pt x="24" y="4"/>
                    <a:pt x="24" y="4"/>
                    <a:pt x="24" y="4"/>
                  </a:cubicBezTo>
                  <a:cubicBezTo>
                    <a:pt x="27" y="4"/>
                    <a:pt x="29" y="5"/>
                    <a:pt x="32" y="5"/>
                  </a:cubicBezTo>
                  <a:cubicBezTo>
                    <a:pt x="34" y="5"/>
                    <a:pt x="36" y="5"/>
                    <a:pt x="38" y="6"/>
                  </a:cubicBezTo>
                  <a:cubicBezTo>
                    <a:pt x="37" y="7"/>
                    <a:pt x="37" y="8"/>
                    <a:pt x="36" y="10"/>
                  </a:cubicBezTo>
                  <a:cubicBezTo>
                    <a:pt x="34" y="9"/>
                    <a:pt x="32" y="9"/>
                    <a:pt x="30" y="9"/>
                  </a:cubicBezTo>
                  <a:cubicBezTo>
                    <a:pt x="28" y="9"/>
                    <a:pt x="26" y="8"/>
                    <a:pt x="23" y="8"/>
                  </a:cubicBezTo>
                  <a:cubicBezTo>
                    <a:pt x="19" y="8"/>
                    <a:pt x="16" y="9"/>
                    <a:pt x="14" y="10"/>
                  </a:cubicBezTo>
                  <a:cubicBezTo>
                    <a:pt x="12" y="10"/>
                    <a:pt x="11" y="12"/>
                    <a:pt x="11" y="13"/>
                  </a:cubicBezTo>
                  <a:cubicBezTo>
                    <a:pt x="11" y="14"/>
                    <a:pt x="12" y="14"/>
                    <a:pt x="12" y="15"/>
                  </a:cubicBezTo>
                  <a:cubicBezTo>
                    <a:pt x="13" y="16"/>
                    <a:pt x="14" y="16"/>
                    <a:pt x="15" y="17"/>
                  </a:cubicBezTo>
                  <a:cubicBezTo>
                    <a:pt x="16" y="17"/>
                    <a:pt x="17" y="17"/>
                    <a:pt x="18" y="18"/>
                  </a:cubicBezTo>
                  <a:cubicBezTo>
                    <a:pt x="20" y="18"/>
                    <a:pt x="21" y="18"/>
                    <a:pt x="23" y="19"/>
                  </a:cubicBezTo>
                  <a:cubicBezTo>
                    <a:pt x="27" y="20"/>
                    <a:pt x="27" y="20"/>
                    <a:pt x="27" y="20"/>
                  </a:cubicBezTo>
                  <a:cubicBezTo>
                    <a:pt x="29" y="20"/>
                    <a:pt x="31" y="21"/>
                    <a:pt x="32" y="21"/>
                  </a:cubicBezTo>
                  <a:cubicBezTo>
                    <a:pt x="34" y="22"/>
                    <a:pt x="36" y="22"/>
                    <a:pt x="37" y="23"/>
                  </a:cubicBezTo>
                  <a:cubicBezTo>
                    <a:pt x="38" y="24"/>
                    <a:pt x="39" y="24"/>
                    <a:pt x="40" y="25"/>
                  </a:cubicBezTo>
                  <a:cubicBezTo>
                    <a:pt x="40" y="26"/>
                    <a:pt x="41" y="27"/>
                    <a:pt x="41" y="29"/>
                  </a:cubicBezTo>
                  <a:cubicBezTo>
                    <a:pt x="41" y="31"/>
                    <a:pt x="39" y="34"/>
                    <a:pt x="36" y="35"/>
                  </a:cubicBezTo>
                  <a:cubicBezTo>
                    <a:pt x="34" y="37"/>
                    <a:pt x="29" y="38"/>
                    <a:pt x="24" y="39"/>
                  </a:cubicBezTo>
                  <a:cubicBezTo>
                    <a:pt x="24" y="44"/>
                    <a:pt x="24" y="44"/>
                    <a:pt x="24" y="44"/>
                  </a:cubicBezTo>
                  <a:cubicBezTo>
                    <a:pt x="24" y="44"/>
                    <a:pt x="23" y="44"/>
                    <a:pt x="23" y="44"/>
                  </a:cubicBezTo>
                  <a:cubicBezTo>
                    <a:pt x="22" y="44"/>
                    <a:pt x="22" y="44"/>
                    <a:pt x="21" y="44"/>
                  </a:cubicBezTo>
                  <a:cubicBezTo>
                    <a:pt x="21" y="44"/>
                    <a:pt x="20" y="44"/>
                    <a:pt x="20" y="44"/>
                  </a:cubicBezTo>
                  <a:cubicBezTo>
                    <a:pt x="19" y="44"/>
                    <a:pt x="19" y="44"/>
                    <a:pt x="18" y="44"/>
                  </a:cubicBezTo>
                  <a:lnTo>
                    <a:pt x="18"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8" name="Oval 183"/>
            <p:cNvSpPr>
              <a:spLocks noChangeArrowheads="1"/>
            </p:cNvSpPr>
            <p:nvPr/>
          </p:nvSpPr>
          <p:spPr bwMode="auto">
            <a:xfrm>
              <a:off x="7305296" y="1857891"/>
              <a:ext cx="217733" cy="115890"/>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9" name="Oval 184"/>
            <p:cNvSpPr>
              <a:spLocks noChangeArrowheads="1"/>
            </p:cNvSpPr>
            <p:nvPr/>
          </p:nvSpPr>
          <p:spPr bwMode="auto">
            <a:xfrm>
              <a:off x="7305296" y="1848469"/>
              <a:ext cx="217733" cy="117775"/>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0" name="Oval 185"/>
            <p:cNvSpPr>
              <a:spLocks noChangeArrowheads="1"/>
            </p:cNvSpPr>
            <p:nvPr/>
          </p:nvSpPr>
          <p:spPr bwMode="auto">
            <a:xfrm>
              <a:off x="7306235" y="1831510"/>
              <a:ext cx="214917" cy="115890"/>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1" name="Oval 186"/>
            <p:cNvSpPr>
              <a:spLocks noChangeArrowheads="1"/>
            </p:cNvSpPr>
            <p:nvPr/>
          </p:nvSpPr>
          <p:spPr bwMode="auto">
            <a:xfrm>
              <a:off x="7332513" y="1847527"/>
              <a:ext cx="163299" cy="85740"/>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2" name="Freeform 187"/>
            <p:cNvSpPr>
              <a:spLocks/>
            </p:cNvSpPr>
            <p:nvPr/>
          </p:nvSpPr>
          <p:spPr bwMode="auto">
            <a:xfrm>
              <a:off x="7383192" y="1859775"/>
              <a:ext cx="60064" cy="65012"/>
            </a:xfrm>
            <a:custGeom>
              <a:avLst/>
              <a:gdLst>
                <a:gd name="T0" fmla="*/ 17 w 39"/>
                <a:gd name="T1" fmla="*/ 37 h 42"/>
                <a:gd name="T2" fmla="*/ 16 w 39"/>
                <a:gd name="T3" fmla="*/ 37 h 42"/>
                <a:gd name="T4" fmla="*/ 16 w 39"/>
                <a:gd name="T5" fmla="*/ 37 h 42"/>
                <a:gd name="T6" fmla="*/ 11 w 39"/>
                <a:gd name="T7" fmla="*/ 37 h 42"/>
                <a:gd name="T8" fmla="*/ 7 w 39"/>
                <a:gd name="T9" fmla="*/ 37 h 42"/>
                <a:gd name="T10" fmla="*/ 4 w 39"/>
                <a:gd name="T11" fmla="*/ 36 h 42"/>
                <a:gd name="T12" fmla="*/ 0 w 39"/>
                <a:gd name="T13" fmla="*/ 36 h 42"/>
                <a:gd name="T14" fmla="*/ 1 w 39"/>
                <a:gd name="T15" fmla="*/ 34 h 42"/>
                <a:gd name="T16" fmla="*/ 2 w 39"/>
                <a:gd name="T17" fmla="*/ 32 h 42"/>
                <a:gd name="T18" fmla="*/ 8 w 39"/>
                <a:gd name="T19" fmla="*/ 33 h 42"/>
                <a:gd name="T20" fmla="*/ 16 w 39"/>
                <a:gd name="T21" fmla="*/ 33 h 42"/>
                <a:gd name="T22" fmla="*/ 26 w 39"/>
                <a:gd name="T23" fmla="*/ 32 h 42"/>
                <a:gd name="T24" fmla="*/ 29 w 39"/>
                <a:gd name="T25" fmla="*/ 28 h 42"/>
                <a:gd name="T26" fmla="*/ 28 w 39"/>
                <a:gd name="T27" fmla="*/ 25 h 42"/>
                <a:gd name="T28" fmla="*/ 26 w 39"/>
                <a:gd name="T29" fmla="*/ 24 h 42"/>
                <a:gd name="T30" fmla="*/ 23 w 39"/>
                <a:gd name="T31" fmla="*/ 23 h 42"/>
                <a:gd name="T32" fmla="*/ 18 w 39"/>
                <a:gd name="T33" fmla="*/ 22 h 42"/>
                <a:gd name="T34" fmla="*/ 14 w 39"/>
                <a:gd name="T35" fmla="*/ 21 h 42"/>
                <a:gd name="T36" fmla="*/ 9 w 39"/>
                <a:gd name="T37" fmla="*/ 20 h 42"/>
                <a:gd name="T38" fmla="*/ 5 w 39"/>
                <a:gd name="T39" fmla="*/ 18 h 42"/>
                <a:gd name="T40" fmla="*/ 3 w 39"/>
                <a:gd name="T41" fmla="*/ 16 h 42"/>
                <a:gd name="T42" fmla="*/ 2 w 39"/>
                <a:gd name="T43" fmla="*/ 13 h 42"/>
                <a:gd name="T44" fmla="*/ 6 w 39"/>
                <a:gd name="T45" fmla="*/ 7 h 42"/>
                <a:gd name="T46" fmla="*/ 17 w 39"/>
                <a:gd name="T47" fmla="*/ 4 h 42"/>
                <a:gd name="T48" fmla="*/ 17 w 39"/>
                <a:gd name="T49" fmla="*/ 0 h 42"/>
                <a:gd name="T50" fmla="*/ 20 w 39"/>
                <a:gd name="T51" fmla="*/ 0 h 42"/>
                <a:gd name="T52" fmla="*/ 23 w 39"/>
                <a:gd name="T53" fmla="*/ 0 h 42"/>
                <a:gd name="T54" fmla="*/ 23 w 39"/>
                <a:gd name="T55" fmla="*/ 4 h 42"/>
                <a:gd name="T56" fmla="*/ 30 w 39"/>
                <a:gd name="T57" fmla="*/ 5 h 42"/>
                <a:gd name="T58" fmla="*/ 36 w 39"/>
                <a:gd name="T59" fmla="*/ 5 h 42"/>
                <a:gd name="T60" fmla="*/ 34 w 39"/>
                <a:gd name="T61" fmla="*/ 9 h 42"/>
                <a:gd name="T62" fmla="*/ 29 w 39"/>
                <a:gd name="T63" fmla="*/ 8 h 42"/>
                <a:gd name="T64" fmla="*/ 22 w 39"/>
                <a:gd name="T65" fmla="*/ 8 h 42"/>
                <a:gd name="T66" fmla="*/ 14 w 39"/>
                <a:gd name="T67" fmla="*/ 9 h 42"/>
                <a:gd name="T68" fmla="*/ 11 w 39"/>
                <a:gd name="T69" fmla="*/ 12 h 42"/>
                <a:gd name="T70" fmla="*/ 12 w 39"/>
                <a:gd name="T71" fmla="*/ 14 h 42"/>
                <a:gd name="T72" fmla="*/ 14 w 39"/>
                <a:gd name="T73" fmla="*/ 16 h 42"/>
                <a:gd name="T74" fmla="*/ 17 w 39"/>
                <a:gd name="T75" fmla="*/ 17 h 42"/>
                <a:gd name="T76" fmla="*/ 22 w 39"/>
                <a:gd name="T77" fmla="*/ 18 h 42"/>
                <a:gd name="T78" fmla="*/ 25 w 39"/>
                <a:gd name="T79" fmla="*/ 19 h 42"/>
                <a:gd name="T80" fmla="*/ 31 w 39"/>
                <a:gd name="T81" fmla="*/ 20 h 42"/>
                <a:gd name="T82" fmla="*/ 35 w 39"/>
                <a:gd name="T83" fmla="*/ 22 h 42"/>
                <a:gd name="T84" fmla="*/ 38 w 39"/>
                <a:gd name="T85" fmla="*/ 24 h 42"/>
                <a:gd name="T86" fmla="*/ 39 w 39"/>
                <a:gd name="T87" fmla="*/ 27 h 42"/>
                <a:gd name="T88" fmla="*/ 35 w 39"/>
                <a:gd name="T89" fmla="*/ 33 h 42"/>
                <a:gd name="T90" fmla="*/ 23 w 39"/>
                <a:gd name="T91" fmla="*/ 37 h 42"/>
                <a:gd name="T92" fmla="*/ 23 w 39"/>
                <a:gd name="T93" fmla="*/ 42 h 42"/>
                <a:gd name="T94" fmla="*/ 22 w 39"/>
                <a:gd name="T95" fmla="*/ 42 h 42"/>
                <a:gd name="T96" fmla="*/ 20 w 39"/>
                <a:gd name="T97" fmla="*/ 42 h 42"/>
                <a:gd name="T98" fmla="*/ 19 w 39"/>
                <a:gd name="T99" fmla="*/ 42 h 42"/>
                <a:gd name="T100" fmla="*/ 17 w 39"/>
                <a:gd name="T101" fmla="*/ 42 h 42"/>
                <a:gd name="T102" fmla="*/ 17 w 39"/>
                <a:gd name="T103"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 h="42">
                  <a:moveTo>
                    <a:pt x="17" y="37"/>
                  </a:moveTo>
                  <a:cubicBezTo>
                    <a:pt x="17" y="37"/>
                    <a:pt x="17" y="37"/>
                    <a:pt x="16" y="37"/>
                  </a:cubicBezTo>
                  <a:cubicBezTo>
                    <a:pt x="16" y="37"/>
                    <a:pt x="16" y="37"/>
                    <a:pt x="16" y="37"/>
                  </a:cubicBezTo>
                  <a:cubicBezTo>
                    <a:pt x="14" y="37"/>
                    <a:pt x="13" y="37"/>
                    <a:pt x="11" y="37"/>
                  </a:cubicBezTo>
                  <a:cubicBezTo>
                    <a:pt x="10" y="37"/>
                    <a:pt x="9" y="37"/>
                    <a:pt x="7" y="37"/>
                  </a:cubicBezTo>
                  <a:cubicBezTo>
                    <a:pt x="6" y="37"/>
                    <a:pt x="5" y="36"/>
                    <a:pt x="4" y="36"/>
                  </a:cubicBezTo>
                  <a:cubicBezTo>
                    <a:pt x="3" y="36"/>
                    <a:pt x="2" y="36"/>
                    <a:pt x="0" y="36"/>
                  </a:cubicBezTo>
                  <a:cubicBezTo>
                    <a:pt x="0" y="35"/>
                    <a:pt x="1" y="34"/>
                    <a:pt x="1" y="34"/>
                  </a:cubicBezTo>
                  <a:cubicBezTo>
                    <a:pt x="1" y="33"/>
                    <a:pt x="2" y="32"/>
                    <a:pt x="2" y="32"/>
                  </a:cubicBezTo>
                  <a:cubicBezTo>
                    <a:pt x="4" y="32"/>
                    <a:pt x="6" y="32"/>
                    <a:pt x="8" y="33"/>
                  </a:cubicBezTo>
                  <a:cubicBezTo>
                    <a:pt x="10" y="33"/>
                    <a:pt x="13" y="33"/>
                    <a:pt x="16" y="33"/>
                  </a:cubicBezTo>
                  <a:cubicBezTo>
                    <a:pt x="20" y="33"/>
                    <a:pt x="24" y="32"/>
                    <a:pt x="26" y="32"/>
                  </a:cubicBezTo>
                  <a:cubicBezTo>
                    <a:pt x="28" y="31"/>
                    <a:pt x="29" y="29"/>
                    <a:pt x="29" y="28"/>
                  </a:cubicBezTo>
                  <a:cubicBezTo>
                    <a:pt x="29" y="27"/>
                    <a:pt x="29" y="26"/>
                    <a:pt x="28" y="25"/>
                  </a:cubicBezTo>
                  <a:cubicBezTo>
                    <a:pt x="28" y="25"/>
                    <a:pt x="27" y="24"/>
                    <a:pt x="26" y="24"/>
                  </a:cubicBezTo>
                  <a:cubicBezTo>
                    <a:pt x="25" y="24"/>
                    <a:pt x="24" y="23"/>
                    <a:pt x="23" y="23"/>
                  </a:cubicBezTo>
                  <a:cubicBezTo>
                    <a:pt x="21" y="23"/>
                    <a:pt x="20" y="22"/>
                    <a:pt x="18" y="22"/>
                  </a:cubicBezTo>
                  <a:cubicBezTo>
                    <a:pt x="14" y="21"/>
                    <a:pt x="14" y="21"/>
                    <a:pt x="14" y="21"/>
                  </a:cubicBezTo>
                  <a:cubicBezTo>
                    <a:pt x="12" y="20"/>
                    <a:pt x="10" y="20"/>
                    <a:pt x="9" y="20"/>
                  </a:cubicBezTo>
                  <a:cubicBezTo>
                    <a:pt x="7" y="19"/>
                    <a:pt x="6" y="19"/>
                    <a:pt x="5" y="18"/>
                  </a:cubicBezTo>
                  <a:cubicBezTo>
                    <a:pt x="4" y="17"/>
                    <a:pt x="3" y="17"/>
                    <a:pt x="3" y="16"/>
                  </a:cubicBezTo>
                  <a:cubicBezTo>
                    <a:pt x="2" y="15"/>
                    <a:pt x="2" y="14"/>
                    <a:pt x="2" y="13"/>
                  </a:cubicBezTo>
                  <a:cubicBezTo>
                    <a:pt x="2" y="10"/>
                    <a:pt x="3" y="9"/>
                    <a:pt x="6" y="7"/>
                  </a:cubicBezTo>
                  <a:cubicBezTo>
                    <a:pt x="8" y="6"/>
                    <a:pt x="12" y="5"/>
                    <a:pt x="17" y="4"/>
                  </a:cubicBezTo>
                  <a:cubicBezTo>
                    <a:pt x="17" y="0"/>
                    <a:pt x="17" y="0"/>
                    <a:pt x="17" y="0"/>
                  </a:cubicBezTo>
                  <a:cubicBezTo>
                    <a:pt x="18" y="0"/>
                    <a:pt x="19" y="0"/>
                    <a:pt x="20" y="0"/>
                  </a:cubicBezTo>
                  <a:cubicBezTo>
                    <a:pt x="21" y="0"/>
                    <a:pt x="22" y="0"/>
                    <a:pt x="23" y="0"/>
                  </a:cubicBezTo>
                  <a:cubicBezTo>
                    <a:pt x="23" y="4"/>
                    <a:pt x="23" y="4"/>
                    <a:pt x="23" y="4"/>
                  </a:cubicBezTo>
                  <a:cubicBezTo>
                    <a:pt x="25" y="4"/>
                    <a:pt x="28" y="4"/>
                    <a:pt x="30" y="5"/>
                  </a:cubicBezTo>
                  <a:cubicBezTo>
                    <a:pt x="32" y="5"/>
                    <a:pt x="34" y="5"/>
                    <a:pt x="36" y="5"/>
                  </a:cubicBezTo>
                  <a:cubicBezTo>
                    <a:pt x="36" y="7"/>
                    <a:pt x="35" y="8"/>
                    <a:pt x="34" y="9"/>
                  </a:cubicBezTo>
                  <a:cubicBezTo>
                    <a:pt x="32" y="9"/>
                    <a:pt x="31" y="9"/>
                    <a:pt x="29" y="8"/>
                  </a:cubicBezTo>
                  <a:cubicBezTo>
                    <a:pt x="27" y="8"/>
                    <a:pt x="25" y="8"/>
                    <a:pt x="22" y="8"/>
                  </a:cubicBezTo>
                  <a:cubicBezTo>
                    <a:pt x="18" y="8"/>
                    <a:pt x="16" y="8"/>
                    <a:pt x="14" y="9"/>
                  </a:cubicBezTo>
                  <a:cubicBezTo>
                    <a:pt x="12" y="10"/>
                    <a:pt x="11" y="11"/>
                    <a:pt x="11" y="12"/>
                  </a:cubicBezTo>
                  <a:cubicBezTo>
                    <a:pt x="11" y="13"/>
                    <a:pt x="11" y="14"/>
                    <a:pt x="12" y="14"/>
                  </a:cubicBezTo>
                  <a:cubicBezTo>
                    <a:pt x="12" y="15"/>
                    <a:pt x="13" y="15"/>
                    <a:pt x="14" y="16"/>
                  </a:cubicBezTo>
                  <a:cubicBezTo>
                    <a:pt x="15" y="16"/>
                    <a:pt x="16" y="16"/>
                    <a:pt x="17" y="17"/>
                  </a:cubicBezTo>
                  <a:cubicBezTo>
                    <a:pt x="19" y="17"/>
                    <a:pt x="20" y="17"/>
                    <a:pt x="22" y="18"/>
                  </a:cubicBezTo>
                  <a:cubicBezTo>
                    <a:pt x="25" y="19"/>
                    <a:pt x="25" y="19"/>
                    <a:pt x="25" y="19"/>
                  </a:cubicBezTo>
                  <a:cubicBezTo>
                    <a:pt x="27" y="19"/>
                    <a:pt x="29" y="19"/>
                    <a:pt x="31" y="20"/>
                  </a:cubicBezTo>
                  <a:cubicBezTo>
                    <a:pt x="32" y="20"/>
                    <a:pt x="34" y="21"/>
                    <a:pt x="35" y="22"/>
                  </a:cubicBezTo>
                  <a:cubicBezTo>
                    <a:pt x="36" y="22"/>
                    <a:pt x="37" y="23"/>
                    <a:pt x="38" y="24"/>
                  </a:cubicBezTo>
                  <a:cubicBezTo>
                    <a:pt x="38" y="25"/>
                    <a:pt x="39" y="26"/>
                    <a:pt x="39" y="27"/>
                  </a:cubicBezTo>
                  <a:cubicBezTo>
                    <a:pt x="39" y="30"/>
                    <a:pt x="37" y="32"/>
                    <a:pt x="35" y="33"/>
                  </a:cubicBezTo>
                  <a:cubicBezTo>
                    <a:pt x="32" y="35"/>
                    <a:pt x="28" y="36"/>
                    <a:pt x="23" y="37"/>
                  </a:cubicBezTo>
                  <a:cubicBezTo>
                    <a:pt x="23" y="42"/>
                    <a:pt x="23" y="42"/>
                    <a:pt x="23" y="42"/>
                  </a:cubicBezTo>
                  <a:cubicBezTo>
                    <a:pt x="23" y="42"/>
                    <a:pt x="22" y="42"/>
                    <a:pt x="22" y="42"/>
                  </a:cubicBezTo>
                  <a:cubicBezTo>
                    <a:pt x="21" y="42"/>
                    <a:pt x="21" y="42"/>
                    <a:pt x="20" y="42"/>
                  </a:cubicBezTo>
                  <a:cubicBezTo>
                    <a:pt x="20" y="42"/>
                    <a:pt x="19" y="42"/>
                    <a:pt x="19" y="42"/>
                  </a:cubicBezTo>
                  <a:cubicBezTo>
                    <a:pt x="18" y="42"/>
                    <a:pt x="18" y="42"/>
                    <a:pt x="17" y="42"/>
                  </a:cubicBezTo>
                  <a:lnTo>
                    <a:pt x="17" y="37"/>
                  </a:lnTo>
                  <a:close/>
                </a:path>
              </a:pathLst>
            </a:custGeom>
            <a:solidFill>
              <a:srgbClr val="E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8" name="Group 17"/>
          <p:cNvGrpSpPr/>
          <p:nvPr/>
        </p:nvGrpSpPr>
        <p:grpSpPr>
          <a:xfrm>
            <a:off x="4746238" y="1350314"/>
            <a:ext cx="498344" cy="623260"/>
            <a:chOff x="6328316" y="1800418"/>
            <a:chExt cx="664459" cy="831013"/>
          </a:xfrm>
        </p:grpSpPr>
        <p:sp>
          <p:nvSpPr>
            <p:cNvPr id="1153" name="Freeform 188"/>
            <p:cNvSpPr>
              <a:spLocks/>
            </p:cNvSpPr>
            <p:nvPr/>
          </p:nvSpPr>
          <p:spPr bwMode="auto">
            <a:xfrm>
              <a:off x="6446567" y="1853180"/>
              <a:ext cx="492713" cy="422102"/>
            </a:xfrm>
            <a:custGeom>
              <a:avLst/>
              <a:gdLst>
                <a:gd name="T0" fmla="*/ 319 w 321"/>
                <a:gd name="T1" fmla="*/ 120 h 273"/>
                <a:gd name="T2" fmla="*/ 319 w 321"/>
                <a:gd name="T3" fmla="*/ 119 h 273"/>
                <a:gd name="T4" fmla="*/ 318 w 321"/>
                <a:gd name="T5" fmla="*/ 117 h 273"/>
                <a:gd name="T6" fmla="*/ 316 w 321"/>
                <a:gd name="T7" fmla="*/ 109 h 273"/>
                <a:gd name="T8" fmla="*/ 0 w 321"/>
                <a:gd name="T9" fmla="*/ 0 h 273"/>
                <a:gd name="T10" fmla="*/ 8 w 321"/>
                <a:gd name="T11" fmla="*/ 31 h 273"/>
                <a:gd name="T12" fmla="*/ 10 w 321"/>
                <a:gd name="T13" fmla="*/ 44 h 273"/>
                <a:gd name="T14" fmla="*/ 13 w 321"/>
                <a:gd name="T15" fmla="*/ 58 h 273"/>
                <a:gd name="T16" fmla="*/ 13 w 321"/>
                <a:gd name="T17" fmla="*/ 219 h 273"/>
                <a:gd name="T18" fmla="*/ 10 w 321"/>
                <a:gd name="T19" fmla="*/ 233 h 273"/>
                <a:gd name="T20" fmla="*/ 8 w 321"/>
                <a:gd name="T21" fmla="*/ 247 h 273"/>
                <a:gd name="T22" fmla="*/ 1 w 321"/>
                <a:gd name="T23" fmla="*/ 273 h 273"/>
                <a:gd name="T24" fmla="*/ 13 w 321"/>
                <a:gd name="T25" fmla="*/ 269 h 273"/>
                <a:gd name="T26" fmla="*/ 22 w 321"/>
                <a:gd name="T27" fmla="*/ 269 h 273"/>
                <a:gd name="T28" fmla="*/ 33 w 321"/>
                <a:gd name="T29" fmla="*/ 262 h 273"/>
                <a:gd name="T30" fmla="*/ 283 w 321"/>
                <a:gd name="T31" fmla="*/ 154 h 273"/>
                <a:gd name="T32" fmla="*/ 293 w 321"/>
                <a:gd name="T33" fmla="*/ 152 h 273"/>
                <a:gd name="T34" fmla="*/ 303 w 321"/>
                <a:gd name="T35" fmla="*/ 148 h 273"/>
                <a:gd name="T36" fmla="*/ 316 w 321"/>
                <a:gd name="T37" fmla="*/ 143 h 273"/>
                <a:gd name="T38" fmla="*/ 318 w 321"/>
                <a:gd name="T39" fmla="*/ 136 h 273"/>
                <a:gd name="T40" fmla="*/ 319 w 321"/>
                <a:gd name="T41" fmla="*/ 135 h 273"/>
                <a:gd name="T42" fmla="*/ 319 w 321"/>
                <a:gd name="T43" fmla="*/ 133 h 273"/>
                <a:gd name="T44" fmla="*/ 319 w 321"/>
                <a:gd name="T45" fmla="*/ 12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1" h="273">
                  <a:moveTo>
                    <a:pt x="319" y="120"/>
                  </a:moveTo>
                  <a:cubicBezTo>
                    <a:pt x="319" y="120"/>
                    <a:pt x="319" y="119"/>
                    <a:pt x="319" y="119"/>
                  </a:cubicBezTo>
                  <a:cubicBezTo>
                    <a:pt x="319" y="118"/>
                    <a:pt x="319" y="118"/>
                    <a:pt x="318" y="117"/>
                  </a:cubicBezTo>
                  <a:cubicBezTo>
                    <a:pt x="318" y="114"/>
                    <a:pt x="317" y="112"/>
                    <a:pt x="316" y="109"/>
                  </a:cubicBezTo>
                  <a:cubicBezTo>
                    <a:pt x="211" y="73"/>
                    <a:pt x="105" y="36"/>
                    <a:pt x="0" y="0"/>
                  </a:cubicBezTo>
                  <a:cubicBezTo>
                    <a:pt x="3" y="10"/>
                    <a:pt x="6" y="21"/>
                    <a:pt x="8" y="31"/>
                  </a:cubicBezTo>
                  <a:cubicBezTo>
                    <a:pt x="8" y="35"/>
                    <a:pt x="9" y="40"/>
                    <a:pt x="10" y="44"/>
                  </a:cubicBezTo>
                  <a:cubicBezTo>
                    <a:pt x="11" y="49"/>
                    <a:pt x="12" y="54"/>
                    <a:pt x="13" y="58"/>
                  </a:cubicBezTo>
                  <a:cubicBezTo>
                    <a:pt x="23" y="112"/>
                    <a:pt x="23" y="166"/>
                    <a:pt x="13" y="219"/>
                  </a:cubicBezTo>
                  <a:cubicBezTo>
                    <a:pt x="12" y="224"/>
                    <a:pt x="11" y="228"/>
                    <a:pt x="10" y="233"/>
                  </a:cubicBezTo>
                  <a:cubicBezTo>
                    <a:pt x="9" y="238"/>
                    <a:pt x="8" y="243"/>
                    <a:pt x="8" y="247"/>
                  </a:cubicBezTo>
                  <a:cubicBezTo>
                    <a:pt x="6" y="255"/>
                    <a:pt x="3" y="264"/>
                    <a:pt x="1" y="273"/>
                  </a:cubicBezTo>
                  <a:cubicBezTo>
                    <a:pt x="5" y="272"/>
                    <a:pt x="9" y="270"/>
                    <a:pt x="13" y="269"/>
                  </a:cubicBezTo>
                  <a:cubicBezTo>
                    <a:pt x="15" y="270"/>
                    <a:pt x="18" y="271"/>
                    <a:pt x="22" y="269"/>
                  </a:cubicBezTo>
                  <a:cubicBezTo>
                    <a:pt x="25" y="268"/>
                    <a:pt x="29" y="266"/>
                    <a:pt x="33" y="262"/>
                  </a:cubicBezTo>
                  <a:cubicBezTo>
                    <a:pt x="116" y="234"/>
                    <a:pt x="200" y="182"/>
                    <a:pt x="283" y="154"/>
                  </a:cubicBezTo>
                  <a:cubicBezTo>
                    <a:pt x="286" y="154"/>
                    <a:pt x="289" y="154"/>
                    <a:pt x="293" y="152"/>
                  </a:cubicBezTo>
                  <a:cubicBezTo>
                    <a:pt x="297" y="151"/>
                    <a:pt x="300" y="150"/>
                    <a:pt x="303" y="148"/>
                  </a:cubicBezTo>
                  <a:cubicBezTo>
                    <a:pt x="307" y="146"/>
                    <a:pt x="312" y="145"/>
                    <a:pt x="316" y="143"/>
                  </a:cubicBezTo>
                  <a:cubicBezTo>
                    <a:pt x="317" y="141"/>
                    <a:pt x="318" y="139"/>
                    <a:pt x="318" y="136"/>
                  </a:cubicBezTo>
                  <a:cubicBezTo>
                    <a:pt x="319" y="136"/>
                    <a:pt x="319" y="135"/>
                    <a:pt x="319" y="135"/>
                  </a:cubicBezTo>
                  <a:cubicBezTo>
                    <a:pt x="319" y="134"/>
                    <a:pt x="319" y="134"/>
                    <a:pt x="319" y="133"/>
                  </a:cubicBezTo>
                  <a:cubicBezTo>
                    <a:pt x="321" y="121"/>
                    <a:pt x="321" y="132"/>
                    <a:pt x="319" y="120"/>
                  </a:cubicBezTo>
                  <a:close/>
                </a:path>
              </a:pathLst>
            </a:custGeom>
            <a:solidFill>
              <a:schemeClr val="accent3">
                <a:lumMod val="75000"/>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4" name="Freeform 189"/>
            <p:cNvSpPr>
              <a:spLocks/>
            </p:cNvSpPr>
            <p:nvPr/>
          </p:nvSpPr>
          <p:spPr bwMode="auto">
            <a:xfrm>
              <a:off x="6328316" y="2150913"/>
              <a:ext cx="488020" cy="480518"/>
            </a:xfrm>
            <a:custGeom>
              <a:avLst/>
              <a:gdLst>
                <a:gd name="T0" fmla="*/ 298 w 318"/>
                <a:gd name="T1" fmla="*/ 112 h 311"/>
                <a:gd name="T2" fmla="*/ 306 w 318"/>
                <a:gd name="T3" fmla="*/ 109 h 311"/>
                <a:gd name="T4" fmla="*/ 318 w 318"/>
                <a:gd name="T5" fmla="*/ 107 h 311"/>
                <a:gd name="T6" fmla="*/ 312 w 318"/>
                <a:gd name="T7" fmla="*/ 101 h 311"/>
                <a:gd name="T8" fmla="*/ 311 w 318"/>
                <a:gd name="T9" fmla="*/ 100 h 311"/>
                <a:gd name="T10" fmla="*/ 310 w 318"/>
                <a:gd name="T11" fmla="*/ 99 h 311"/>
                <a:gd name="T12" fmla="*/ 274 w 318"/>
                <a:gd name="T13" fmla="*/ 53 h 311"/>
                <a:gd name="T14" fmla="*/ 273 w 318"/>
                <a:gd name="T15" fmla="*/ 51 h 311"/>
                <a:gd name="T16" fmla="*/ 271 w 318"/>
                <a:gd name="T17" fmla="*/ 49 h 311"/>
                <a:gd name="T18" fmla="*/ 261 w 318"/>
                <a:gd name="T19" fmla="*/ 35 h 311"/>
                <a:gd name="T20" fmla="*/ 0 w 318"/>
                <a:gd name="T21" fmla="*/ 84 h 311"/>
                <a:gd name="T22" fmla="*/ 6 w 318"/>
                <a:gd name="T23" fmla="*/ 113 h 311"/>
                <a:gd name="T24" fmla="*/ 7 w 318"/>
                <a:gd name="T25" fmla="*/ 127 h 311"/>
                <a:gd name="T26" fmla="*/ 10 w 318"/>
                <a:gd name="T27" fmla="*/ 139 h 311"/>
                <a:gd name="T28" fmla="*/ 18 w 318"/>
                <a:gd name="T29" fmla="*/ 271 h 311"/>
                <a:gd name="T30" fmla="*/ 16 w 318"/>
                <a:gd name="T31" fmla="*/ 283 h 311"/>
                <a:gd name="T32" fmla="*/ 17 w 318"/>
                <a:gd name="T33" fmla="*/ 292 h 311"/>
                <a:gd name="T34" fmla="*/ 16 w 318"/>
                <a:gd name="T35" fmla="*/ 311 h 311"/>
                <a:gd name="T36" fmla="*/ 30 w 318"/>
                <a:gd name="T37" fmla="*/ 297 h 311"/>
                <a:gd name="T38" fmla="*/ 40 w 318"/>
                <a:gd name="T39" fmla="*/ 289 h 311"/>
                <a:gd name="T40" fmla="*/ 51 w 318"/>
                <a:gd name="T41" fmla="*/ 276 h 311"/>
                <a:gd name="T42" fmla="*/ 289 w 318"/>
                <a:gd name="T43" fmla="*/ 114 h 311"/>
                <a:gd name="T44" fmla="*/ 298 w 318"/>
                <a:gd name="T45" fmla="*/ 11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11">
                  <a:moveTo>
                    <a:pt x="298" y="112"/>
                  </a:moveTo>
                  <a:cubicBezTo>
                    <a:pt x="301" y="111"/>
                    <a:pt x="304" y="111"/>
                    <a:pt x="306" y="109"/>
                  </a:cubicBezTo>
                  <a:cubicBezTo>
                    <a:pt x="310" y="109"/>
                    <a:pt x="314" y="108"/>
                    <a:pt x="318" y="107"/>
                  </a:cubicBezTo>
                  <a:cubicBezTo>
                    <a:pt x="316" y="105"/>
                    <a:pt x="314" y="103"/>
                    <a:pt x="312" y="101"/>
                  </a:cubicBezTo>
                  <a:cubicBezTo>
                    <a:pt x="312" y="101"/>
                    <a:pt x="311" y="101"/>
                    <a:pt x="311" y="100"/>
                  </a:cubicBezTo>
                  <a:cubicBezTo>
                    <a:pt x="311" y="100"/>
                    <a:pt x="310" y="99"/>
                    <a:pt x="310" y="99"/>
                  </a:cubicBezTo>
                  <a:cubicBezTo>
                    <a:pt x="299" y="88"/>
                    <a:pt x="288" y="73"/>
                    <a:pt x="274" y="53"/>
                  </a:cubicBezTo>
                  <a:cubicBezTo>
                    <a:pt x="274" y="53"/>
                    <a:pt x="273" y="52"/>
                    <a:pt x="273" y="51"/>
                  </a:cubicBezTo>
                  <a:cubicBezTo>
                    <a:pt x="272" y="50"/>
                    <a:pt x="271" y="49"/>
                    <a:pt x="271" y="49"/>
                  </a:cubicBezTo>
                  <a:cubicBezTo>
                    <a:pt x="268" y="44"/>
                    <a:pt x="264" y="40"/>
                    <a:pt x="261" y="35"/>
                  </a:cubicBezTo>
                  <a:cubicBezTo>
                    <a:pt x="168" y="0"/>
                    <a:pt x="89" y="15"/>
                    <a:pt x="0" y="84"/>
                  </a:cubicBezTo>
                  <a:cubicBezTo>
                    <a:pt x="2" y="94"/>
                    <a:pt x="4" y="103"/>
                    <a:pt x="6" y="113"/>
                  </a:cubicBezTo>
                  <a:cubicBezTo>
                    <a:pt x="6" y="118"/>
                    <a:pt x="6" y="122"/>
                    <a:pt x="7" y="127"/>
                  </a:cubicBezTo>
                  <a:cubicBezTo>
                    <a:pt x="7" y="131"/>
                    <a:pt x="8" y="135"/>
                    <a:pt x="10" y="139"/>
                  </a:cubicBezTo>
                  <a:cubicBezTo>
                    <a:pt x="17" y="187"/>
                    <a:pt x="19" y="231"/>
                    <a:pt x="18" y="271"/>
                  </a:cubicBezTo>
                  <a:cubicBezTo>
                    <a:pt x="17" y="275"/>
                    <a:pt x="17" y="279"/>
                    <a:pt x="16" y="283"/>
                  </a:cubicBezTo>
                  <a:cubicBezTo>
                    <a:pt x="16" y="286"/>
                    <a:pt x="17" y="289"/>
                    <a:pt x="17" y="292"/>
                  </a:cubicBezTo>
                  <a:cubicBezTo>
                    <a:pt x="17" y="298"/>
                    <a:pt x="16" y="304"/>
                    <a:pt x="16" y="311"/>
                  </a:cubicBezTo>
                  <a:cubicBezTo>
                    <a:pt x="20" y="306"/>
                    <a:pt x="25" y="301"/>
                    <a:pt x="30" y="297"/>
                  </a:cubicBezTo>
                  <a:cubicBezTo>
                    <a:pt x="33" y="296"/>
                    <a:pt x="36" y="293"/>
                    <a:pt x="40" y="289"/>
                  </a:cubicBezTo>
                  <a:cubicBezTo>
                    <a:pt x="44" y="286"/>
                    <a:pt x="48" y="281"/>
                    <a:pt x="51" y="276"/>
                  </a:cubicBezTo>
                  <a:cubicBezTo>
                    <a:pt x="141" y="191"/>
                    <a:pt x="217" y="136"/>
                    <a:pt x="289" y="114"/>
                  </a:cubicBezTo>
                  <a:cubicBezTo>
                    <a:pt x="292" y="114"/>
                    <a:pt x="295" y="113"/>
                    <a:pt x="298" y="112"/>
                  </a:cubicBezTo>
                  <a:close/>
                </a:path>
              </a:pathLst>
            </a:custGeom>
            <a:solidFill>
              <a:schemeClr val="accent3">
                <a:lumMod val="75000"/>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5" name="Freeform 190"/>
            <p:cNvSpPr>
              <a:spLocks/>
            </p:cNvSpPr>
            <p:nvPr/>
          </p:nvSpPr>
          <p:spPr bwMode="auto">
            <a:xfrm>
              <a:off x="6364918" y="2039734"/>
              <a:ext cx="488020" cy="480518"/>
            </a:xfrm>
            <a:custGeom>
              <a:avLst/>
              <a:gdLst>
                <a:gd name="T0" fmla="*/ 318 w 318"/>
                <a:gd name="T1" fmla="*/ 107 h 311"/>
                <a:gd name="T2" fmla="*/ 16 w 318"/>
                <a:gd name="T3" fmla="*/ 311 h 311"/>
                <a:gd name="T4" fmla="*/ 0 w 318"/>
                <a:gd name="T5" fmla="*/ 84 h 311"/>
                <a:gd name="T6" fmla="*/ 261 w 318"/>
                <a:gd name="T7" fmla="*/ 35 h 311"/>
                <a:gd name="T8" fmla="*/ 318 w 318"/>
                <a:gd name="T9" fmla="*/ 107 h 311"/>
              </a:gdLst>
              <a:ahLst/>
              <a:cxnLst>
                <a:cxn ang="0">
                  <a:pos x="T0" y="T1"/>
                </a:cxn>
                <a:cxn ang="0">
                  <a:pos x="T2" y="T3"/>
                </a:cxn>
                <a:cxn ang="0">
                  <a:pos x="T4" y="T5"/>
                </a:cxn>
                <a:cxn ang="0">
                  <a:pos x="T6" y="T7"/>
                </a:cxn>
                <a:cxn ang="0">
                  <a:pos x="T8" y="T9"/>
                </a:cxn>
              </a:cxnLst>
              <a:rect l="0" t="0" r="r" b="b"/>
              <a:pathLst>
                <a:path w="318" h="311">
                  <a:moveTo>
                    <a:pt x="318" y="107"/>
                  </a:moveTo>
                  <a:cubicBezTo>
                    <a:pt x="227" y="124"/>
                    <a:pt x="133" y="193"/>
                    <a:pt x="16" y="311"/>
                  </a:cubicBezTo>
                  <a:cubicBezTo>
                    <a:pt x="21" y="247"/>
                    <a:pt x="18" y="171"/>
                    <a:pt x="0" y="84"/>
                  </a:cubicBezTo>
                  <a:cubicBezTo>
                    <a:pt x="89" y="16"/>
                    <a:pt x="168" y="0"/>
                    <a:pt x="261" y="35"/>
                  </a:cubicBezTo>
                  <a:cubicBezTo>
                    <a:pt x="285" y="69"/>
                    <a:pt x="302" y="93"/>
                    <a:pt x="318" y="107"/>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6" name="Freeform 191"/>
            <p:cNvSpPr>
              <a:spLocks/>
            </p:cNvSpPr>
            <p:nvPr/>
          </p:nvSpPr>
          <p:spPr bwMode="auto">
            <a:xfrm>
              <a:off x="6408089" y="2082133"/>
              <a:ext cx="402617" cy="356148"/>
            </a:xfrm>
            <a:custGeom>
              <a:avLst/>
              <a:gdLst>
                <a:gd name="T0" fmla="*/ 262 w 262"/>
                <a:gd name="T1" fmla="*/ 77 h 231"/>
                <a:gd name="T2" fmla="*/ 15 w 262"/>
                <a:gd name="T3" fmla="*/ 231 h 231"/>
                <a:gd name="T4" fmla="*/ 0 w 262"/>
                <a:gd name="T5" fmla="*/ 77 h 231"/>
                <a:gd name="T6" fmla="*/ 222 w 262"/>
                <a:gd name="T7" fmla="*/ 17 h 231"/>
                <a:gd name="T8" fmla="*/ 262 w 262"/>
                <a:gd name="T9" fmla="*/ 77 h 231"/>
              </a:gdLst>
              <a:ahLst/>
              <a:cxnLst>
                <a:cxn ang="0">
                  <a:pos x="T0" y="T1"/>
                </a:cxn>
                <a:cxn ang="0">
                  <a:pos x="T2" y="T3"/>
                </a:cxn>
                <a:cxn ang="0">
                  <a:pos x="T4" y="T5"/>
                </a:cxn>
                <a:cxn ang="0">
                  <a:pos x="T6" y="T7"/>
                </a:cxn>
                <a:cxn ang="0">
                  <a:pos x="T8" y="T9"/>
                </a:cxn>
              </a:cxnLst>
              <a:rect l="0" t="0" r="r" b="b"/>
              <a:pathLst>
                <a:path w="262" h="231">
                  <a:moveTo>
                    <a:pt x="262" y="77"/>
                  </a:moveTo>
                  <a:cubicBezTo>
                    <a:pt x="186" y="91"/>
                    <a:pt x="108" y="143"/>
                    <a:pt x="15" y="231"/>
                  </a:cubicBezTo>
                  <a:cubicBezTo>
                    <a:pt x="16" y="185"/>
                    <a:pt x="11" y="134"/>
                    <a:pt x="0" y="77"/>
                  </a:cubicBezTo>
                  <a:cubicBezTo>
                    <a:pt x="76" y="20"/>
                    <a:pt x="146" y="0"/>
                    <a:pt x="222" y="17"/>
                  </a:cubicBezTo>
                  <a:cubicBezTo>
                    <a:pt x="238" y="42"/>
                    <a:pt x="251" y="62"/>
                    <a:pt x="262" y="77"/>
                  </a:cubicBezTo>
                  <a:close/>
                </a:path>
              </a:pathLst>
            </a:custGeom>
            <a:solidFill>
              <a:srgbClr val="859D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7" name="Freeform 192"/>
            <p:cNvSpPr>
              <a:spLocks/>
            </p:cNvSpPr>
            <p:nvPr/>
          </p:nvSpPr>
          <p:spPr bwMode="auto">
            <a:xfrm>
              <a:off x="6369610" y="2137723"/>
              <a:ext cx="75081" cy="147924"/>
            </a:xfrm>
            <a:custGeom>
              <a:avLst/>
              <a:gdLst>
                <a:gd name="T0" fmla="*/ 44 w 49"/>
                <a:gd name="T1" fmla="*/ 33 h 96"/>
                <a:gd name="T2" fmla="*/ 30 w 49"/>
                <a:gd name="T3" fmla="*/ 86 h 96"/>
                <a:gd name="T4" fmla="*/ 4 w 49"/>
                <a:gd name="T5" fmla="*/ 64 h 96"/>
                <a:gd name="T6" fmla="*/ 16 w 49"/>
                <a:gd name="T7" fmla="*/ 8 h 96"/>
                <a:gd name="T8" fmla="*/ 44 w 49"/>
                <a:gd name="T9" fmla="*/ 33 h 96"/>
              </a:gdLst>
              <a:ahLst/>
              <a:cxnLst>
                <a:cxn ang="0">
                  <a:pos x="T0" y="T1"/>
                </a:cxn>
                <a:cxn ang="0">
                  <a:pos x="T2" y="T3"/>
                </a:cxn>
                <a:cxn ang="0">
                  <a:pos x="T4" y="T5"/>
                </a:cxn>
                <a:cxn ang="0">
                  <a:pos x="T6" y="T7"/>
                </a:cxn>
                <a:cxn ang="0">
                  <a:pos x="T8" y="T9"/>
                </a:cxn>
              </a:cxnLst>
              <a:rect l="0" t="0" r="r" b="b"/>
              <a:pathLst>
                <a:path w="49" h="96">
                  <a:moveTo>
                    <a:pt x="44" y="33"/>
                  </a:moveTo>
                  <a:cubicBezTo>
                    <a:pt x="49" y="54"/>
                    <a:pt x="42" y="76"/>
                    <a:pt x="30" y="86"/>
                  </a:cubicBezTo>
                  <a:cubicBezTo>
                    <a:pt x="19" y="96"/>
                    <a:pt x="7" y="87"/>
                    <a:pt x="4" y="64"/>
                  </a:cubicBezTo>
                  <a:cubicBezTo>
                    <a:pt x="0" y="41"/>
                    <a:pt x="5" y="15"/>
                    <a:pt x="16" y="8"/>
                  </a:cubicBezTo>
                  <a:cubicBezTo>
                    <a:pt x="26" y="0"/>
                    <a:pt x="40" y="13"/>
                    <a:pt x="44" y="33"/>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8" name="Freeform 193"/>
            <p:cNvSpPr>
              <a:spLocks/>
            </p:cNvSpPr>
            <p:nvPr/>
          </p:nvSpPr>
          <p:spPr bwMode="auto">
            <a:xfrm>
              <a:off x="6459707" y="2208386"/>
              <a:ext cx="74142" cy="123427"/>
            </a:xfrm>
            <a:custGeom>
              <a:avLst/>
              <a:gdLst>
                <a:gd name="T0" fmla="*/ 45 w 48"/>
                <a:gd name="T1" fmla="*/ 25 h 80"/>
                <a:gd name="T2" fmla="*/ 28 w 48"/>
                <a:gd name="T3" fmla="*/ 70 h 80"/>
                <a:gd name="T4" fmla="*/ 3 w 48"/>
                <a:gd name="T5" fmla="*/ 56 h 80"/>
                <a:gd name="T6" fmla="*/ 18 w 48"/>
                <a:gd name="T7" fmla="*/ 7 h 80"/>
                <a:gd name="T8" fmla="*/ 45 w 48"/>
                <a:gd name="T9" fmla="*/ 25 h 80"/>
              </a:gdLst>
              <a:ahLst/>
              <a:cxnLst>
                <a:cxn ang="0">
                  <a:pos x="T0" y="T1"/>
                </a:cxn>
                <a:cxn ang="0">
                  <a:pos x="T2" y="T3"/>
                </a:cxn>
                <a:cxn ang="0">
                  <a:pos x="T4" y="T5"/>
                </a:cxn>
                <a:cxn ang="0">
                  <a:pos x="T6" y="T7"/>
                </a:cxn>
                <a:cxn ang="0">
                  <a:pos x="T8" y="T9"/>
                </a:cxn>
              </a:cxnLst>
              <a:rect l="0" t="0" r="r" b="b"/>
              <a:pathLst>
                <a:path w="48" h="80">
                  <a:moveTo>
                    <a:pt x="45" y="25"/>
                  </a:moveTo>
                  <a:cubicBezTo>
                    <a:pt x="48" y="41"/>
                    <a:pt x="40" y="60"/>
                    <a:pt x="28" y="70"/>
                  </a:cubicBezTo>
                  <a:cubicBezTo>
                    <a:pt x="16" y="80"/>
                    <a:pt x="5" y="74"/>
                    <a:pt x="3" y="56"/>
                  </a:cubicBezTo>
                  <a:cubicBezTo>
                    <a:pt x="0" y="37"/>
                    <a:pt x="6" y="14"/>
                    <a:pt x="18" y="7"/>
                  </a:cubicBezTo>
                  <a:cubicBezTo>
                    <a:pt x="29" y="0"/>
                    <a:pt x="41" y="9"/>
                    <a:pt x="45" y="25"/>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9" name="Freeform 194"/>
            <p:cNvSpPr>
              <a:spLocks/>
            </p:cNvSpPr>
            <p:nvPr/>
          </p:nvSpPr>
          <p:spPr bwMode="auto">
            <a:xfrm>
              <a:off x="6675561" y="2135838"/>
              <a:ext cx="75081" cy="62185"/>
            </a:xfrm>
            <a:custGeom>
              <a:avLst/>
              <a:gdLst>
                <a:gd name="T0" fmla="*/ 44 w 49"/>
                <a:gd name="T1" fmla="*/ 17 h 40"/>
                <a:gd name="T2" fmla="*/ 33 w 49"/>
                <a:gd name="T3" fmla="*/ 37 h 40"/>
                <a:gd name="T4" fmla="*/ 5 w 49"/>
                <a:gd name="T5" fmla="*/ 24 h 40"/>
                <a:gd name="T6" fmla="*/ 15 w 49"/>
                <a:gd name="T7" fmla="*/ 0 h 40"/>
                <a:gd name="T8" fmla="*/ 44 w 49"/>
                <a:gd name="T9" fmla="*/ 17 h 40"/>
              </a:gdLst>
              <a:ahLst/>
              <a:cxnLst>
                <a:cxn ang="0">
                  <a:pos x="T0" y="T1"/>
                </a:cxn>
                <a:cxn ang="0">
                  <a:pos x="T2" y="T3"/>
                </a:cxn>
                <a:cxn ang="0">
                  <a:pos x="T4" y="T5"/>
                </a:cxn>
                <a:cxn ang="0">
                  <a:pos x="T6" y="T7"/>
                </a:cxn>
                <a:cxn ang="0">
                  <a:pos x="T8" y="T9"/>
                </a:cxn>
              </a:cxnLst>
              <a:rect l="0" t="0" r="r" b="b"/>
              <a:pathLst>
                <a:path w="49" h="40">
                  <a:moveTo>
                    <a:pt x="44" y="17"/>
                  </a:moveTo>
                  <a:cubicBezTo>
                    <a:pt x="49" y="26"/>
                    <a:pt x="44" y="34"/>
                    <a:pt x="33" y="37"/>
                  </a:cubicBezTo>
                  <a:cubicBezTo>
                    <a:pt x="22" y="40"/>
                    <a:pt x="9" y="35"/>
                    <a:pt x="5" y="24"/>
                  </a:cubicBezTo>
                  <a:cubicBezTo>
                    <a:pt x="0" y="13"/>
                    <a:pt x="4" y="1"/>
                    <a:pt x="15" y="0"/>
                  </a:cubicBezTo>
                  <a:cubicBezTo>
                    <a:pt x="26" y="0"/>
                    <a:pt x="39" y="8"/>
                    <a:pt x="44" y="17"/>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0" name="Freeform 195"/>
            <p:cNvSpPr>
              <a:spLocks/>
            </p:cNvSpPr>
            <p:nvPr/>
          </p:nvSpPr>
          <p:spPr bwMode="auto">
            <a:xfrm>
              <a:off x="6388380" y="2372327"/>
              <a:ext cx="77896" cy="135675"/>
            </a:xfrm>
            <a:custGeom>
              <a:avLst/>
              <a:gdLst>
                <a:gd name="T0" fmla="*/ 50 w 51"/>
                <a:gd name="T1" fmla="*/ 22 h 88"/>
                <a:gd name="T2" fmla="*/ 25 w 51"/>
                <a:gd name="T3" fmla="*/ 75 h 88"/>
                <a:gd name="T4" fmla="*/ 1 w 51"/>
                <a:gd name="T5" fmla="*/ 68 h 88"/>
                <a:gd name="T6" fmla="*/ 25 w 51"/>
                <a:gd name="T7" fmla="*/ 12 h 88"/>
                <a:gd name="T8" fmla="*/ 50 w 51"/>
                <a:gd name="T9" fmla="*/ 22 h 88"/>
              </a:gdLst>
              <a:ahLst/>
              <a:cxnLst>
                <a:cxn ang="0">
                  <a:pos x="T0" y="T1"/>
                </a:cxn>
                <a:cxn ang="0">
                  <a:pos x="T2" y="T3"/>
                </a:cxn>
                <a:cxn ang="0">
                  <a:pos x="T4" y="T5"/>
                </a:cxn>
                <a:cxn ang="0">
                  <a:pos x="T6" y="T7"/>
                </a:cxn>
                <a:cxn ang="0">
                  <a:pos x="T8" y="T9"/>
                </a:cxn>
              </a:cxnLst>
              <a:rect l="0" t="0" r="r" b="b"/>
              <a:pathLst>
                <a:path w="51" h="88">
                  <a:moveTo>
                    <a:pt x="50" y="22"/>
                  </a:moveTo>
                  <a:cubicBezTo>
                    <a:pt x="51" y="38"/>
                    <a:pt x="39" y="61"/>
                    <a:pt x="25" y="75"/>
                  </a:cubicBezTo>
                  <a:cubicBezTo>
                    <a:pt x="11" y="88"/>
                    <a:pt x="0" y="86"/>
                    <a:pt x="1" y="68"/>
                  </a:cubicBezTo>
                  <a:cubicBezTo>
                    <a:pt x="2" y="49"/>
                    <a:pt x="13" y="23"/>
                    <a:pt x="25" y="12"/>
                  </a:cubicBezTo>
                  <a:cubicBezTo>
                    <a:pt x="38" y="0"/>
                    <a:pt x="49" y="6"/>
                    <a:pt x="50" y="22"/>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1" name="Freeform 196"/>
            <p:cNvSpPr>
              <a:spLocks/>
            </p:cNvSpPr>
            <p:nvPr/>
          </p:nvSpPr>
          <p:spPr bwMode="auto">
            <a:xfrm>
              <a:off x="6775043" y="2181063"/>
              <a:ext cx="74142" cy="38630"/>
            </a:xfrm>
            <a:custGeom>
              <a:avLst/>
              <a:gdLst>
                <a:gd name="T0" fmla="*/ 44 w 48"/>
                <a:gd name="T1" fmla="*/ 9 h 25"/>
                <a:gd name="T2" fmla="*/ 31 w 48"/>
                <a:gd name="T3" fmla="*/ 22 h 25"/>
                <a:gd name="T4" fmla="*/ 4 w 48"/>
                <a:gd name="T5" fmla="*/ 17 h 25"/>
                <a:gd name="T6" fmla="*/ 16 w 48"/>
                <a:gd name="T7" fmla="*/ 1 h 25"/>
                <a:gd name="T8" fmla="*/ 44 w 48"/>
                <a:gd name="T9" fmla="*/ 9 h 25"/>
              </a:gdLst>
              <a:ahLst/>
              <a:cxnLst>
                <a:cxn ang="0">
                  <a:pos x="T0" y="T1"/>
                </a:cxn>
                <a:cxn ang="0">
                  <a:pos x="T2" y="T3"/>
                </a:cxn>
                <a:cxn ang="0">
                  <a:pos x="T4" y="T5"/>
                </a:cxn>
                <a:cxn ang="0">
                  <a:pos x="T6" y="T7"/>
                </a:cxn>
                <a:cxn ang="0">
                  <a:pos x="T8" y="T9"/>
                </a:cxn>
              </a:cxnLst>
              <a:rect l="0" t="0" r="r" b="b"/>
              <a:pathLst>
                <a:path w="48" h="25">
                  <a:moveTo>
                    <a:pt x="44" y="9"/>
                  </a:moveTo>
                  <a:cubicBezTo>
                    <a:pt x="48" y="14"/>
                    <a:pt x="42" y="18"/>
                    <a:pt x="31" y="22"/>
                  </a:cubicBezTo>
                  <a:cubicBezTo>
                    <a:pt x="20" y="25"/>
                    <a:pt x="8" y="24"/>
                    <a:pt x="4" y="17"/>
                  </a:cubicBezTo>
                  <a:cubicBezTo>
                    <a:pt x="0" y="10"/>
                    <a:pt x="5" y="2"/>
                    <a:pt x="16" y="1"/>
                  </a:cubicBezTo>
                  <a:cubicBezTo>
                    <a:pt x="27" y="0"/>
                    <a:pt x="40" y="5"/>
                    <a:pt x="44" y="9"/>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2" name="Freeform 197"/>
            <p:cNvSpPr>
              <a:spLocks/>
            </p:cNvSpPr>
            <p:nvPr/>
          </p:nvSpPr>
          <p:spPr bwMode="auto">
            <a:xfrm>
              <a:off x="6712163" y="2078364"/>
              <a:ext cx="79773" cy="59359"/>
            </a:xfrm>
            <a:custGeom>
              <a:avLst/>
              <a:gdLst>
                <a:gd name="T0" fmla="*/ 46 w 52"/>
                <a:gd name="T1" fmla="*/ 26 h 38"/>
                <a:gd name="T2" fmla="*/ 37 w 52"/>
                <a:gd name="T3" fmla="*/ 37 h 38"/>
                <a:gd name="T4" fmla="*/ 7 w 52"/>
                <a:gd name="T5" fmla="*/ 18 h 38"/>
                <a:gd name="T6" fmla="*/ 15 w 52"/>
                <a:gd name="T7" fmla="*/ 3 h 38"/>
                <a:gd name="T8" fmla="*/ 46 w 52"/>
                <a:gd name="T9" fmla="*/ 26 h 38"/>
              </a:gdLst>
              <a:ahLst/>
              <a:cxnLst>
                <a:cxn ang="0">
                  <a:pos x="T0" y="T1"/>
                </a:cxn>
                <a:cxn ang="0">
                  <a:pos x="T2" y="T3"/>
                </a:cxn>
                <a:cxn ang="0">
                  <a:pos x="T4" y="T5"/>
                </a:cxn>
                <a:cxn ang="0">
                  <a:pos x="T6" y="T7"/>
                </a:cxn>
                <a:cxn ang="0">
                  <a:pos x="T8" y="T9"/>
                </a:cxn>
              </a:cxnLst>
              <a:rect l="0" t="0" r="r" b="b"/>
              <a:pathLst>
                <a:path w="52" h="38">
                  <a:moveTo>
                    <a:pt x="46" y="26"/>
                  </a:moveTo>
                  <a:cubicBezTo>
                    <a:pt x="52" y="34"/>
                    <a:pt x="48" y="38"/>
                    <a:pt x="37" y="37"/>
                  </a:cubicBezTo>
                  <a:cubicBezTo>
                    <a:pt x="26" y="36"/>
                    <a:pt x="13" y="28"/>
                    <a:pt x="7" y="18"/>
                  </a:cubicBezTo>
                  <a:cubicBezTo>
                    <a:pt x="0" y="7"/>
                    <a:pt x="4" y="0"/>
                    <a:pt x="15" y="3"/>
                  </a:cubicBezTo>
                  <a:cubicBezTo>
                    <a:pt x="26" y="7"/>
                    <a:pt x="41" y="18"/>
                    <a:pt x="46" y="26"/>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3" name="Freeform 198"/>
            <p:cNvSpPr>
              <a:spLocks/>
            </p:cNvSpPr>
            <p:nvPr/>
          </p:nvSpPr>
          <p:spPr bwMode="auto">
            <a:xfrm>
              <a:off x="6540417" y="2116051"/>
              <a:ext cx="139837" cy="172421"/>
            </a:xfrm>
            <a:custGeom>
              <a:avLst/>
              <a:gdLst>
                <a:gd name="T0" fmla="*/ 82 w 91"/>
                <a:gd name="T1" fmla="*/ 40 h 112"/>
                <a:gd name="T2" fmla="*/ 57 w 91"/>
                <a:gd name="T3" fmla="*/ 98 h 112"/>
                <a:gd name="T4" fmla="*/ 7 w 91"/>
                <a:gd name="T5" fmla="*/ 76 h 112"/>
                <a:gd name="T6" fmla="*/ 28 w 91"/>
                <a:gd name="T7" fmla="*/ 5 h 112"/>
                <a:gd name="T8" fmla="*/ 82 w 91"/>
                <a:gd name="T9" fmla="*/ 40 h 112"/>
              </a:gdLst>
              <a:ahLst/>
              <a:cxnLst>
                <a:cxn ang="0">
                  <a:pos x="T0" y="T1"/>
                </a:cxn>
                <a:cxn ang="0">
                  <a:pos x="T2" y="T3"/>
                </a:cxn>
                <a:cxn ang="0">
                  <a:pos x="T4" y="T5"/>
                </a:cxn>
                <a:cxn ang="0">
                  <a:pos x="T6" y="T7"/>
                </a:cxn>
                <a:cxn ang="0">
                  <a:pos x="T8" y="T9"/>
                </a:cxn>
              </a:cxnLst>
              <a:rect l="0" t="0" r="r" b="b"/>
              <a:pathLst>
                <a:path w="91" h="112">
                  <a:moveTo>
                    <a:pt x="82" y="40"/>
                  </a:moveTo>
                  <a:cubicBezTo>
                    <a:pt x="91" y="61"/>
                    <a:pt x="79" y="84"/>
                    <a:pt x="57" y="98"/>
                  </a:cubicBezTo>
                  <a:cubicBezTo>
                    <a:pt x="35" y="112"/>
                    <a:pt x="13" y="106"/>
                    <a:pt x="7" y="76"/>
                  </a:cubicBezTo>
                  <a:cubicBezTo>
                    <a:pt x="0" y="46"/>
                    <a:pt x="8" y="11"/>
                    <a:pt x="28" y="5"/>
                  </a:cubicBezTo>
                  <a:cubicBezTo>
                    <a:pt x="48" y="0"/>
                    <a:pt x="74" y="19"/>
                    <a:pt x="82" y="40"/>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4" name="Freeform 199"/>
            <p:cNvSpPr>
              <a:spLocks/>
            </p:cNvSpPr>
            <p:nvPr/>
          </p:nvSpPr>
          <p:spPr bwMode="auto">
            <a:xfrm>
              <a:off x="6578896" y="2137723"/>
              <a:ext cx="61003" cy="121543"/>
            </a:xfrm>
            <a:custGeom>
              <a:avLst/>
              <a:gdLst>
                <a:gd name="T0" fmla="*/ 38 w 40"/>
                <a:gd name="T1" fmla="*/ 50 h 79"/>
                <a:gd name="T2" fmla="*/ 38 w 40"/>
                <a:gd name="T3" fmla="*/ 64 h 79"/>
                <a:gd name="T4" fmla="*/ 33 w 40"/>
                <a:gd name="T5" fmla="*/ 71 h 79"/>
                <a:gd name="T6" fmla="*/ 34 w 40"/>
                <a:gd name="T7" fmla="*/ 75 h 79"/>
                <a:gd name="T8" fmla="*/ 27 w 40"/>
                <a:gd name="T9" fmla="*/ 79 h 79"/>
                <a:gd name="T10" fmla="*/ 26 w 40"/>
                <a:gd name="T11" fmla="*/ 75 h 79"/>
                <a:gd name="T12" fmla="*/ 16 w 40"/>
                <a:gd name="T13" fmla="*/ 73 h 79"/>
                <a:gd name="T14" fmla="*/ 11 w 40"/>
                <a:gd name="T15" fmla="*/ 63 h 79"/>
                <a:gd name="T16" fmla="*/ 19 w 40"/>
                <a:gd name="T17" fmla="*/ 58 h 79"/>
                <a:gd name="T18" fmla="*/ 23 w 40"/>
                <a:gd name="T19" fmla="*/ 65 h 79"/>
                <a:gd name="T20" fmla="*/ 27 w 40"/>
                <a:gd name="T21" fmla="*/ 64 h 79"/>
                <a:gd name="T22" fmla="*/ 31 w 40"/>
                <a:gd name="T23" fmla="*/ 59 h 79"/>
                <a:gd name="T24" fmla="*/ 30 w 40"/>
                <a:gd name="T25" fmla="*/ 55 h 79"/>
                <a:gd name="T26" fmla="*/ 25 w 40"/>
                <a:gd name="T27" fmla="*/ 48 h 79"/>
                <a:gd name="T28" fmla="*/ 15 w 40"/>
                <a:gd name="T29" fmla="*/ 43 h 79"/>
                <a:gd name="T30" fmla="*/ 7 w 40"/>
                <a:gd name="T31" fmla="*/ 38 h 79"/>
                <a:gd name="T32" fmla="*/ 2 w 40"/>
                <a:gd name="T33" fmla="*/ 28 h 79"/>
                <a:gd name="T34" fmla="*/ 1 w 40"/>
                <a:gd name="T35" fmla="*/ 17 h 79"/>
                <a:gd name="T36" fmla="*/ 5 w 40"/>
                <a:gd name="T37" fmla="*/ 7 h 79"/>
                <a:gd name="T38" fmla="*/ 3 w 40"/>
                <a:gd name="T39" fmla="*/ 2 h 79"/>
                <a:gd name="T40" fmla="*/ 10 w 40"/>
                <a:gd name="T41" fmla="*/ 0 h 79"/>
                <a:gd name="T42" fmla="*/ 12 w 40"/>
                <a:gd name="T43" fmla="*/ 4 h 79"/>
                <a:gd name="T44" fmla="*/ 18 w 40"/>
                <a:gd name="T45" fmla="*/ 6 h 79"/>
                <a:gd name="T46" fmla="*/ 27 w 40"/>
                <a:gd name="T47" fmla="*/ 16 h 79"/>
                <a:gd name="T48" fmla="*/ 20 w 40"/>
                <a:gd name="T49" fmla="*/ 21 h 79"/>
                <a:gd name="T50" fmla="*/ 15 w 40"/>
                <a:gd name="T51" fmla="*/ 15 h 79"/>
                <a:gd name="T52" fmla="*/ 12 w 40"/>
                <a:gd name="T53" fmla="*/ 14 h 79"/>
                <a:gd name="T54" fmla="*/ 9 w 40"/>
                <a:gd name="T55" fmla="*/ 18 h 79"/>
                <a:gd name="T56" fmla="*/ 10 w 40"/>
                <a:gd name="T57" fmla="*/ 24 h 79"/>
                <a:gd name="T58" fmla="*/ 16 w 40"/>
                <a:gd name="T59" fmla="*/ 32 h 79"/>
                <a:gd name="T60" fmla="*/ 21 w 40"/>
                <a:gd name="T61" fmla="*/ 35 h 79"/>
                <a:gd name="T62" fmla="*/ 26 w 40"/>
                <a:gd name="T63" fmla="*/ 38 h 79"/>
                <a:gd name="T64" fmla="*/ 33 w 40"/>
                <a:gd name="T65" fmla="*/ 42 h 79"/>
                <a:gd name="T66" fmla="*/ 38 w 40"/>
                <a:gd name="T67"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79">
                  <a:moveTo>
                    <a:pt x="38" y="50"/>
                  </a:moveTo>
                  <a:cubicBezTo>
                    <a:pt x="40" y="55"/>
                    <a:pt x="40" y="60"/>
                    <a:pt x="38" y="64"/>
                  </a:cubicBezTo>
                  <a:cubicBezTo>
                    <a:pt x="37" y="67"/>
                    <a:pt x="35" y="69"/>
                    <a:pt x="33" y="71"/>
                  </a:cubicBezTo>
                  <a:cubicBezTo>
                    <a:pt x="33" y="72"/>
                    <a:pt x="34" y="73"/>
                    <a:pt x="34" y="75"/>
                  </a:cubicBezTo>
                  <a:cubicBezTo>
                    <a:pt x="32" y="76"/>
                    <a:pt x="29" y="78"/>
                    <a:pt x="27" y="79"/>
                  </a:cubicBezTo>
                  <a:cubicBezTo>
                    <a:pt x="26" y="78"/>
                    <a:pt x="26" y="76"/>
                    <a:pt x="26" y="75"/>
                  </a:cubicBezTo>
                  <a:cubicBezTo>
                    <a:pt x="22" y="76"/>
                    <a:pt x="19" y="75"/>
                    <a:pt x="16" y="73"/>
                  </a:cubicBezTo>
                  <a:cubicBezTo>
                    <a:pt x="14" y="70"/>
                    <a:pt x="12" y="67"/>
                    <a:pt x="11" y="63"/>
                  </a:cubicBezTo>
                  <a:cubicBezTo>
                    <a:pt x="13" y="61"/>
                    <a:pt x="16" y="60"/>
                    <a:pt x="19" y="58"/>
                  </a:cubicBezTo>
                  <a:cubicBezTo>
                    <a:pt x="20" y="62"/>
                    <a:pt x="22" y="64"/>
                    <a:pt x="23" y="65"/>
                  </a:cubicBezTo>
                  <a:cubicBezTo>
                    <a:pt x="25" y="65"/>
                    <a:pt x="26" y="65"/>
                    <a:pt x="27" y="64"/>
                  </a:cubicBezTo>
                  <a:cubicBezTo>
                    <a:pt x="29" y="63"/>
                    <a:pt x="30" y="62"/>
                    <a:pt x="31" y="59"/>
                  </a:cubicBezTo>
                  <a:cubicBezTo>
                    <a:pt x="31" y="58"/>
                    <a:pt x="31" y="56"/>
                    <a:pt x="30" y="55"/>
                  </a:cubicBezTo>
                  <a:cubicBezTo>
                    <a:pt x="30" y="52"/>
                    <a:pt x="28" y="50"/>
                    <a:pt x="25" y="48"/>
                  </a:cubicBezTo>
                  <a:cubicBezTo>
                    <a:pt x="23" y="47"/>
                    <a:pt x="19" y="46"/>
                    <a:pt x="15" y="43"/>
                  </a:cubicBezTo>
                  <a:cubicBezTo>
                    <a:pt x="12" y="42"/>
                    <a:pt x="9" y="40"/>
                    <a:pt x="7" y="38"/>
                  </a:cubicBezTo>
                  <a:cubicBezTo>
                    <a:pt x="5" y="35"/>
                    <a:pt x="3" y="32"/>
                    <a:pt x="2" y="28"/>
                  </a:cubicBezTo>
                  <a:cubicBezTo>
                    <a:pt x="1" y="24"/>
                    <a:pt x="0" y="20"/>
                    <a:pt x="1" y="17"/>
                  </a:cubicBezTo>
                  <a:cubicBezTo>
                    <a:pt x="1" y="12"/>
                    <a:pt x="2" y="9"/>
                    <a:pt x="5" y="7"/>
                  </a:cubicBezTo>
                  <a:cubicBezTo>
                    <a:pt x="4" y="5"/>
                    <a:pt x="4" y="3"/>
                    <a:pt x="3" y="2"/>
                  </a:cubicBezTo>
                  <a:cubicBezTo>
                    <a:pt x="6" y="1"/>
                    <a:pt x="8" y="0"/>
                    <a:pt x="10" y="0"/>
                  </a:cubicBezTo>
                  <a:cubicBezTo>
                    <a:pt x="11" y="1"/>
                    <a:pt x="11" y="3"/>
                    <a:pt x="12" y="4"/>
                  </a:cubicBezTo>
                  <a:cubicBezTo>
                    <a:pt x="14" y="4"/>
                    <a:pt x="16" y="5"/>
                    <a:pt x="18" y="6"/>
                  </a:cubicBezTo>
                  <a:cubicBezTo>
                    <a:pt x="22" y="8"/>
                    <a:pt x="25" y="12"/>
                    <a:pt x="27" y="16"/>
                  </a:cubicBezTo>
                  <a:cubicBezTo>
                    <a:pt x="24" y="18"/>
                    <a:pt x="22" y="19"/>
                    <a:pt x="20" y="21"/>
                  </a:cubicBezTo>
                  <a:cubicBezTo>
                    <a:pt x="18" y="18"/>
                    <a:pt x="17" y="16"/>
                    <a:pt x="15" y="15"/>
                  </a:cubicBezTo>
                  <a:cubicBezTo>
                    <a:pt x="14" y="14"/>
                    <a:pt x="13" y="14"/>
                    <a:pt x="12" y="14"/>
                  </a:cubicBezTo>
                  <a:cubicBezTo>
                    <a:pt x="10" y="15"/>
                    <a:pt x="9" y="16"/>
                    <a:pt x="9" y="18"/>
                  </a:cubicBezTo>
                  <a:cubicBezTo>
                    <a:pt x="9" y="20"/>
                    <a:pt x="9" y="22"/>
                    <a:pt x="10" y="24"/>
                  </a:cubicBezTo>
                  <a:cubicBezTo>
                    <a:pt x="11" y="27"/>
                    <a:pt x="13" y="30"/>
                    <a:pt x="16" y="32"/>
                  </a:cubicBezTo>
                  <a:cubicBezTo>
                    <a:pt x="18" y="33"/>
                    <a:pt x="19" y="34"/>
                    <a:pt x="21" y="35"/>
                  </a:cubicBezTo>
                  <a:cubicBezTo>
                    <a:pt x="24" y="36"/>
                    <a:pt x="25" y="37"/>
                    <a:pt x="26" y="38"/>
                  </a:cubicBezTo>
                  <a:cubicBezTo>
                    <a:pt x="29" y="39"/>
                    <a:pt x="31" y="41"/>
                    <a:pt x="33" y="42"/>
                  </a:cubicBezTo>
                  <a:cubicBezTo>
                    <a:pt x="36" y="45"/>
                    <a:pt x="38" y="48"/>
                    <a:pt x="38" y="50"/>
                  </a:cubicBezTo>
                  <a:close/>
                </a:path>
              </a:pathLst>
            </a:custGeom>
            <a:solidFill>
              <a:srgbClr val="859D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5" name="Freeform 200"/>
            <p:cNvSpPr>
              <a:spLocks/>
            </p:cNvSpPr>
            <p:nvPr/>
          </p:nvSpPr>
          <p:spPr bwMode="auto">
            <a:xfrm>
              <a:off x="6498185" y="1800418"/>
              <a:ext cx="494590" cy="422102"/>
            </a:xfrm>
            <a:custGeom>
              <a:avLst/>
              <a:gdLst>
                <a:gd name="T0" fmla="*/ 317 w 322"/>
                <a:gd name="T1" fmla="*/ 167 h 273"/>
                <a:gd name="T2" fmla="*/ 1 w 322"/>
                <a:gd name="T3" fmla="*/ 273 h 273"/>
                <a:gd name="T4" fmla="*/ 0 w 322"/>
                <a:gd name="T5" fmla="*/ 0 h 273"/>
                <a:gd name="T6" fmla="*/ 316 w 322"/>
                <a:gd name="T7" fmla="*/ 109 h 273"/>
                <a:gd name="T8" fmla="*/ 317 w 322"/>
                <a:gd name="T9" fmla="*/ 167 h 273"/>
              </a:gdLst>
              <a:ahLst/>
              <a:cxnLst>
                <a:cxn ang="0">
                  <a:pos x="T0" y="T1"/>
                </a:cxn>
                <a:cxn ang="0">
                  <a:pos x="T2" y="T3"/>
                </a:cxn>
                <a:cxn ang="0">
                  <a:pos x="T4" y="T5"/>
                </a:cxn>
                <a:cxn ang="0">
                  <a:pos x="T6" y="T7"/>
                </a:cxn>
                <a:cxn ang="0">
                  <a:pos x="T8" y="T9"/>
                </a:cxn>
              </a:cxnLst>
              <a:rect l="0" t="0" r="r" b="b"/>
              <a:pathLst>
                <a:path w="322" h="273">
                  <a:moveTo>
                    <a:pt x="317" y="167"/>
                  </a:moveTo>
                  <a:cubicBezTo>
                    <a:pt x="211" y="202"/>
                    <a:pt x="106" y="238"/>
                    <a:pt x="1" y="273"/>
                  </a:cubicBezTo>
                  <a:cubicBezTo>
                    <a:pt x="28" y="184"/>
                    <a:pt x="27" y="89"/>
                    <a:pt x="0" y="0"/>
                  </a:cubicBezTo>
                  <a:cubicBezTo>
                    <a:pt x="105" y="36"/>
                    <a:pt x="211" y="73"/>
                    <a:pt x="316" y="109"/>
                  </a:cubicBezTo>
                  <a:cubicBezTo>
                    <a:pt x="322" y="128"/>
                    <a:pt x="322" y="148"/>
                    <a:pt x="317" y="167"/>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6" name="Freeform 201"/>
            <p:cNvSpPr>
              <a:spLocks/>
            </p:cNvSpPr>
            <p:nvPr/>
          </p:nvSpPr>
          <p:spPr bwMode="auto">
            <a:xfrm>
              <a:off x="6550741" y="1870140"/>
              <a:ext cx="405433" cy="282657"/>
            </a:xfrm>
            <a:custGeom>
              <a:avLst/>
              <a:gdLst>
                <a:gd name="T0" fmla="*/ 261 w 264"/>
                <a:gd name="T1" fmla="*/ 120 h 183"/>
                <a:gd name="T2" fmla="*/ 1 w 264"/>
                <a:gd name="T3" fmla="*/ 183 h 183"/>
                <a:gd name="T4" fmla="*/ 0 w 264"/>
                <a:gd name="T5" fmla="*/ 0 h 183"/>
                <a:gd name="T6" fmla="*/ 261 w 264"/>
                <a:gd name="T7" fmla="*/ 66 h 183"/>
                <a:gd name="T8" fmla="*/ 261 w 264"/>
                <a:gd name="T9" fmla="*/ 120 h 183"/>
              </a:gdLst>
              <a:ahLst/>
              <a:cxnLst>
                <a:cxn ang="0">
                  <a:pos x="T0" y="T1"/>
                </a:cxn>
                <a:cxn ang="0">
                  <a:pos x="T2" y="T3"/>
                </a:cxn>
                <a:cxn ang="0">
                  <a:pos x="T4" y="T5"/>
                </a:cxn>
                <a:cxn ang="0">
                  <a:pos x="T6" y="T7"/>
                </a:cxn>
                <a:cxn ang="0">
                  <a:pos x="T8" y="T9"/>
                </a:cxn>
              </a:cxnLst>
              <a:rect l="0" t="0" r="r" b="b"/>
              <a:pathLst>
                <a:path w="264" h="183">
                  <a:moveTo>
                    <a:pt x="261" y="120"/>
                  </a:moveTo>
                  <a:cubicBezTo>
                    <a:pt x="174" y="141"/>
                    <a:pt x="87" y="162"/>
                    <a:pt x="1" y="183"/>
                  </a:cubicBezTo>
                  <a:cubicBezTo>
                    <a:pt x="13" y="123"/>
                    <a:pt x="13" y="60"/>
                    <a:pt x="0" y="0"/>
                  </a:cubicBezTo>
                  <a:cubicBezTo>
                    <a:pt x="87" y="22"/>
                    <a:pt x="174" y="44"/>
                    <a:pt x="261" y="66"/>
                  </a:cubicBezTo>
                  <a:cubicBezTo>
                    <a:pt x="264" y="84"/>
                    <a:pt x="264" y="102"/>
                    <a:pt x="261" y="120"/>
                  </a:cubicBezTo>
                  <a:close/>
                </a:path>
              </a:pathLst>
            </a:custGeom>
            <a:solidFill>
              <a:srgbClr val="859D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7" name="Freeform 202"/>
            <p:cNvSpPr>
              <a:spLocks/>
            </p:cNvSpPr>
            <p:nvPr/>
          </p:nvSpPr>
          <p:spPr bwMode="auto">
            <a:xfrm>
              <a:off x="6506632" y="1805128"/>
              <a:ext cx="84465" cy="139444"/>
            </a:xfrm>
            <a:custGeom>
              <a:avLst/>
              <a:gdLst>
                <a:gd name="T0" fmla="*/ 51 w 55"/>
                <a:gd name="T1" fmla="*/ 52 h 90"/>
                <a:gd name="T2" fmla="*/ 34 w 55"/>
                <a:gd name="T3" fmla="*/ 89 h 90"/>
                <a:gd name="T4" fmla="*/ 5 w 55"/>
                <a:gd name="T5" fmla="*/ 41 h 90"/>
                <a:gd name="T6" fmla="*/ 17 w 55"/>
                <a:gd name="T7" fmla="*/ 5 h 90"/>
                <a:gd name="T8" fmla="*/ 51 w 55"/>
                <a:gd name="T9" fmla="*/ 52 h 90"/>
              </a:gdLst>
              <a:ahLst/>
              <a:cxnLst>
                <a:cxn ang="0">
                  <a:pos x="T0" y="T1"/>
                </a:cxn>
                <a:cxn ang="0">
                  <a:pos x="T2" y="T3"/>
                </a:cxn>
                <a:cxn ang="0">
                  <a:pos x="T4" y="T5"/>
                </a:cxn>
                <a:cxn ang="0">
                  <a:pos x="T6" y="T7"/>
                </a:cxn>
                <a:cxn ang="0">
                  <a:pos x="T8" y="T9"/>
                </a:cxn>
              </a:cxnLst>
              <a:rect l="0" t="0" r="r" b="b"/>
              <a:pathLst>
                <a:path w="55" h="90">
                  <a:moveTo>
                    <a:pt x="51" y="52"/>
                  </a:moveTo>
                  <a:cubicBezTo>
                    <a:pt x="55" y="74"/>
                    <a:pt x="47" y="90"/>
                    <a:pt x="34" y="89"/>
                  </a:cubicBezTo>
                  <a:cubicBezTo>
                    <a:pt x="22" y="88"/>
                    <a:pt x="10" y="66"/>
                    <a:pt x="5" y="41"/>
                  </a:cubicBezTo>
                  <a:cubicBezTo>
                    <a:pt x="0" y="16"/>
                    <a:pt x="4" y="0"/>
                    <a:pt x="17" y="5"/>
                  </a:cubicBezTo>
                  <a:cubicBezTo>
                    <a:pt x="30" y="10"/>
                    <a:pt x="46" y="31"/>
                    <a:pt x="51" y="52"/>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8" name="Freeform 203"/>
            <p:cNvSpPr>
              <a:spLocks/>
            </p:cNvSpPr>
            <p:nvPr/>
          </p:nvSpPr>
          <p:spPr bwMode="auto">
            <a:xfrm>
              <a:off x="6604236" y="1952110"/>
              <a:ext cx="69449" cy="118716"/>
            </a:xfrm>
            <a:custGeom>
              <a:avLst/>
              <a:gdLst>
                <a:gd name="T0" fmla="*/ 44 w 45"/>
                <a:gd name="T1" fmla="*/ 39 h 77"/>
                <a:gd name="T2" fmla="*/ 21 w 45"/>
                <a:gd name="T3" fmla="*/ 76 h 77"/>
                <a:gd name="T4" fmla="*/ 0 w 45"/>
                <a:gd name="T5" fmla="*/ 39 h 77"/>
                <a:gd name="T6" fmla="*/ 20 w 45"/>
                <a:gd name="T7" fmla="*/ 2 h 77"/>
                <a:gd name="T8" fmla="*/ 44 w 45"/>
                <a:gd name="T9" fmla="*/ 39 h 77"/>
              </a:gdLst>
              <a:ahLst/>
              <a:cxnLst>
                <a:cxn ang="0">
                  <a:pos x="T0" y="T1"/>
                </a:cxn>
                <a:cxn ang="0">
                  <a:pos x="T2" y="T3"/>
                </a:cxn>
                <a:cxn ang="0">
                  <a:pos x="T4" y="T5"/>
                </a:cxn>
                <a:cxn ang="0">
                  <a:pos x="T6" y="T7"/>
                </a:cxn>
                <a:cxn ang="0">
                  <a:pos x="T8" y="T9"/>
                </a:cxn>
              </a:cxnLst>
              <a:rect l="0" t="0" r="r" b="b"/>
              <a:pathLst>
                <a:path w="45" h="77">
                  <a:moveTo>
                    <a:pt x="44" y="39"/>
                  </a:moveTo>
                  <a:cubicBezTo>
                    <a:pt x="45" y="57"/>
                    <a:pt x="33" y="74"/>
                    <a:pt x="21" y="76"/>
                  </a:cubicBezTo>
                  <a:cubicBezTo>
                    <a:pt x="8" y="77"/>
                    <a:pt x="0" y="61"/>
                    <a:pt x="0" y="39"/>
                  </a:cubicBezTo>
                  <a:cubicBezTo>
                    <a:pt x="0" y="17"/>
                    <a:pt x="8" y="0"/>
                    <a:pt x="20" y="2"/>
                  </a:cubicBezTo>
                  <a:cubicBezTo>
                    <a:pt x="33" y="4"/>
                    <a:pt x="44" y="20"/>
                    <a:pt x="44" y="39"/>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9" name="Freeform 204"/>
            <p:cNvSpPr>
              <a:spLocks/>
            </p:cNvSpPr>
            <p:nvPr/>
          </p:nvSpPr>
          <p:spPr bwMode="auto">
            <a:xfrm>
              <a:off x="6842615" y="1981319"/>
              <a:ext cx="67572" cy="63127"/>
            </a:xfrm>
            <a:custGeom>
              <a:avLst/>
              <a:gdLst>
                <a:gd name="T0" fmla="*/ 44 w 44"/>
                <a:gd name="T1" fmla="*/ 21 h 41"/>
                <a:gd name="T2" fmla="*/ 21 w 44"/>
                <a:gd name="T3" fmla="*/ 39 h 41"/>
                <a:gd name="T4" fmla="*/ 0 w 44"/>
                <a:gd name="T5" fmla="*/ 20 h 41"/>
                <a:gd name="T6" fmla="*/ 21 w 44"/>
                <a:gd name="T7" fmla="*/ 2 h 41"/>
                <a:gd name="T8" fmla="*/ 44 w 44"/>
                <a:gd name="T9" fmla="*/ 21 h 41"/>
              </a:gdLst>
              <a:ahLst/>
              <a:cxnLst>
                <a:cxn ang="0">
                  <a:pos x="T0" y="T1"/>
                </a:cxn>
                <a:cxn ang="0">
                  <a:pos x="T2" y="T3"/>
                </a:cxn>
                <a:cxn ang="0">
                  <a:pos x="T4" y="T5"/>
                </a:cxn>
                <a:cxn ang="0">
                  <a:pos x="T6" y="T7"/>
                </a:cxn>
                <a:cxn ang="0">
                  <a:pos x="T8" y="T9"/>
                </a:cxn>
              </a:cxnLst>
              <a:rect l="0" t="0" r="r" b="b"/>
              <a:pathLst>
                <a:path w="44" h="41">
                  <a:moveTo>
                    <a:pt x="44" y="21"/>
                  </a:moveTo>
                  <a:cubicBezTo>
                    <a:pt x="44" y="29"/>
                    <a:pt x="34" y="37"/>
                    <a:pt x="21" y="39"/>
                  </a:cubicBezTo>
                  <a:cubicBezTo>
                    <a:pt x="9" y="41"/>
                    <a:pt x="0" y="32"/>
                    <a:pt x="0" y="20"/>
                  </a:cubicBezTo>
                  <a:cubicBezTo>
                    <a:pt x="0" y="9"/>
                    <a:pt x="9" y="0"/>
                    <a:pt x="21" y="2"/>
                  </a:cubicBezTo>
                  <a:cubicBezTo>
                    <a:pt x="34" y="4"/>
                    <a:pt x="44" y="12"/>
                    <a:pt x="44" y="21"/>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0" name="Freeform 205"/>
            <p:cNvSpPr>
              <a:spLocks/>
            </p:cNvSpPr>
            <p:nvPr/>
          </p:nvSpPr>
          <p:spPr bwMode="auto">
            <a:xfrm>
              <a:off x="6506632" y="2084960"/>
              <a:ext cx="84465" cy="138502"/>
            </a:xfrm>
            <a:custGeom>
              <a:avLst/>
              <a:gdLst>
                <a:gd name="T0" fmla="*/ 50 w 55"/>
                <a:gd name="T1" fmla="*/ 38 h 90"/>
                <a:gd name="T2" fmla="*/ 17 w 55"/>
                <a:gd name="T3" fmla="*/ 85 h 90"/>
                <a:gd name="T4" fmla="*/ 5 w 55"/>
                <a:gd name="T5" fmla="*/ 49 h 90"/>
                <a:gd name="T6" fmla="*/ 34 w 55"/>
                <a:gd name="T7" fmla="*/ 1 h 90"/>
                <a:gd name="T8" fmla="*/ 50 w 55"/>
                <a:gd name="T9" fmla="*/ 38 h 90"/>
              </a:gdLst>
              <a:ahLst/>
              <a:cxnLst>
                <a:cxn ang="0">
                  <a:pos x="T0" y="T1"/>
                </a:cxn>
                <a:cxn ang="0">
                  <a:pos x="T2" y="T3"/>
                </a:cxn>
                <a:cxn ang="0">
                  <a:pos x="T4" y="T5"/>
                </a:cxn>
                <a:cxn ang="0">
                  <a:pos x="T6" y="T7"/>
                </a:cxn>
                <a:cxn ang="0">
                  <a:pos x="T8" y="T9"/>
                </a:cxn>
              </a:cxnLst>
              <a:rect l="0" t="0" r="r" b="b"/>
              <a:pathLst>
                <a:path w="55" h="90">
                  <a:moveTo>
                    <a:pt x="50" y="38"/>
                  </a:moveTo>
                  <a:cubicBezTo>
                    <a:pt x="46" y="60"/>
                    <a:pt x="30" y="81"/>
                    <a:pt x="17" y="85"/>
                  </a:cubicBezTo>
                  <a:cubicBezTo>
                    <a:pt x="4" y="90"/>
                    <a:pt x="0" y="74"/>
                    <a:pt x="5" y="49"/>
                  </a:cubicBezTo>
                  <a:cubicBezTo>
                    <a:pt x="10" y="24"/>
                    <a:pt x="22" y="3"/>
                    <a:pt x="34" y="1"/>
                  </a:cubicBezTo>
                  <a:cubicBezTo>
                    <a:pt x="46" y="0"/>
                    <a:pt x="55" y="17"/>
                    <a:pt x="50" y="38"/>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1" name="Freeform 206"/>
            <p:cNvSpPr>
              <a:spLocks/>
            </p:cNvSpPr>
            <p:nvPr/>
          </p:nvSpPr>
          <p:spPr bwMode="auto">
            <a:xfrm>
              <a:off x="6916756" y="2034082"/>
              <a:ext cx="73203" cy="46168"/>
            </a:xfrm>
            <a:custGeom>
              <a:avLst/>
              <a:gdLst>
                <a:gd name="T0" fmla="*/ 47 w 48"/>
                <a:gd name="T1" fmla="*/ 8 h 30"/>
                <a:gd name="T2" fmla="*/ 21 w 48"/>
                <a:gd name="T3" fmla="*/ 25 h 30"/>
                <a:gd name="T4" fmla="*/ 1 w 48"/>
                <a:gd name="T5" fmla="*/ 19 h 30"/>
                <a:gd name="T6" fmla="*/ 26 w 48"/>
                <a:gd name="T7" fmla="*/ 1 h 30"/>
                <a:gd name="T8" fmla="*/ 47 w 48"/>
                <a:gd name="T9" fmla="*/ 8 h 30"/>
              </a:gdLst>
              <a:ahLst/>
              <a:cxnLst>
                <a:cxn ang="0">
                  <a:pos x="T0" y="T1"/>
                </a:cxn>
                <a:cxn ang="0">
                  <a:pos x="T2" y="T3"/>
                </a:cxn>
                <a:cxn ang="0">
                  <a:pos x="T4" y="T5"/>
                </a:cxn>
                <a:cxn ang="0">
                  <a:pos x="T6" y="T7"/>
                </a:cxn>
                <a:cxn ang="0">
                  <a:pos x="T8" y="T9"/>
                </a:cxn>
              </a:cxnLst>
              <a:rect l="0" t="0" r="r" b="b"/>
              <a:pathLst>
                <a:path w="48" h="30">
                  <a:moveTo>
                    <a:pt x="47" y="8"/>
                  </a:moveTo>
                  <a:cubicBezTo>
                    <a:pt x="46" y="13"/>
                    <a:pt x="34" y="20"/>
                    <a:pt x="21" y="25"/>
                  </a:cubicBezTo>
                  <a:cubicBezTo>
                    <a:pt x="8" y="30"/>
                    <a:pt x="0" y="27"/>
                    <a:pt x="1" y="19"/>
                  </a:cubicBezTo>
                  <a:cubicBezTo>
                    <a:pt x="3" y="10"/>
                    <a:pt x="14" y="2"/>
                    <a:pt x="26" y="1"/>
                  </a:cubicBezTo>
                  <a:cubicBezTo>
                    <a:pt x="38" y="0"/>
                    <a:pt x="48" y="3"/>
                    <a:pt x="47" y="8"/>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2" name="Freeform 207"/>
            <p:cNvSpPr>
              <a:spLocks/>
            </p:cNvSpPr>
            <p:nvPr/>
          </p:nvSpPr>
          <p:spPr bwMode="auto">
            <a:xfrm>
              <a:off x="6916756" y="1949284"/>
              <a:ext cx="73203" cy="46168"/>
            </a:xfrm>
            <a:custGeom>
              <a:avLst/>
              <a:gdLst>
                <a:gd name="T0" fmla="*/ 47 w 48"/>
                <a:gd name="T1" fmla="*/ 22 h 30"/>
                <a:gd name="T2" fmla="*/ 26 w 48"/>
                <a:gd name="T3" fmla="*/ 29 h 30"/>
                <a:gd name="T4" fmla="*/ 2 w 48"/>
                <a:gd name="T5" fmla="*/ 12 h 30"/>
                <a:gd name="T6" fmla="*/ 21 w 48"/>
                <a:gd name="T7" fmla="*/ 5 h 30"/>
                <a:gd name="T8" fmla="*/ 47 w 48"/>
                <a:gd name="T9" fmla="*/ 22 h 30"/>
              </a:gdLst>
              <a:ahLst/>
              <a:cxnLst>
                <a:cxn ang="0">
                  <a:pos x="T0" y="T1"/>
                </a:cxn>
                <a:cxn ang="0">
                  <a:pos x="T2" y="T3"/>
                </a:cxn>
                <a:cxn ang="0">
                  <a:pos x="T4" y="T5"/>
                </a:cxn>
                <a:cxn ang="0">
                  <a:pos x="T6" y="T7"/>
                </a:cxn>
                <a:cxn ang="0">
                  <a:pos x="T8" y="T9"/>
                </a:cxn>
              </a:cxnLst>
              <a:rect l="0" t="0" r="r" b="b"/>
              <a:pathLst>
                <a:path w="48" h="30">
                  <a:moveTo>
                    <a:pt x="47" y="22"/>
                  </a:moveTo>
                  <a:cubicBezTo>
                    <a:pt x="48" y="27"/>
                    <a:pt x="38" y="30"/>
                    <a:pt x="26" y="29"/>
                  </a:cubicBezTo>
                  <a:cubicBezTo>
                    <a:pt x="14" y="28"/>
                    <a:pt x="3" y="20"/>
                    <a:pt x="2" y="12"/>
                  </a:cubicBezTo>
                  <a:cubicBezTo>
                    <a:pt x="0" y="3"/>
                    <a:pt x="8" y="0"/>
                    <a:pt x="21" y="5"/>
                  </a:cubicBezTo>
                  <a:cubicBezTo>
                    <a:pt x="34" y="10"/>
                    <a:pt x="46" y="17"/>
                    <a:pt x="47" y="22"/>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3" name="Freeform 208"/>
            <p:cNvSpPr>
              <a:spLocks/>
            </p:cNvSpPr>
            <p:nvPr/>
          </p:nvSpPr>
          <p:spPr bwMode="auto">
            <a:xfrm>
              <a:off x="6697147" y="1924787"/>
              <a:ext cx="128575" cy="177132"/>
            </a:xfrm>
            <a:custGeom>
              <a:avLst/>
              <a:gdLst>
                <a:gd name="T0" fmla="*/ 83 w 84"/>
                <a:gd name="T1" fmla="*/ 57 h 115"/>
                <a:gd name="T2" fmla="*/ 37 w 84"/>
                <a:gd name="T3" fmla="*/ 109 h 115"/>
                <a:gd name="T4" fmla="*/ 0 w 84"/>
                <a:gd name="T5" fmla="*/ 57 h 115"/>
                <a:gd name="T6" fmla="*/ 37 w 84"/>
                <a:gd name="T7" fmla="*/ 6 h 115"/>
                <a:gd name="T8" fmla="*/ 83 w 84"/>
                <a:gd name="T9" fmla="*/ 57 h 115"/>
              </a:gdLst>
              <a:ahLst/>
              <a:cxnLst>
                <a:cxn ang="0">
                  <a:pos x="T0" y="T1"/>
                </a:cxn>
                <a:cxn ang="0">
                  <a:pos x="T2" y="T3"/>
                </a:cxn>
                <a:cxn ang="0">
                  <a:pos x="T4" y="T5"/>
                </a:cxn>
                <a:cxn ang="0">
                  <a:pos x="T6" y="T7"/>
                </a:cxn>
                <a:cxn ang="0">
                  <a:pos x="T8" y="T9"/>
                </a:cxn>
              </a:cxnLst>
              <a:rect l="0" t="0" r="r" b="b"/>
              <a:pathLst>
                <a:path w="84" h="115">
                  <a:moveTo>
                    <a:pt x="83" y="57"/>
                  </a:moveTo>
                  <a:cubicBezTo>
                    <a:pt x="84" y="80"/>
                    <a:pt x="61" y="103"/>
                    <a:pt x="37" y="109"/>
                  </a:cubicBezTo>
                  <a:cubicBezTo>
                    <a:pt x="13" y="115"/>
                    <a:pt x="0" y="92"/>
                    <a:pt x="0" y="57"/>
                  </a:cubicBezTo>
                  <a:cubicBezTo>
                    <a:pt x="0" y="22"/>
                    <a:pt x="13" y="0"/>
                    <a:pt x="37" y="6"/>
                  </a:cubicBezTo>
                  <a:cubicBezTo>
                    <a:pt x="60" y="12"/>
                    <a:pt x="84" y="35"/>
                    <a:pt x="83" y="57"/>
                  </a:cubicBezTo>
                  <a:close/>
                </a:path>
              </a:pathLst>
            </a:custGeom>
            <a:solidFill>
              <a:srgbClr val="556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4" name="Freeform 209"/>
            <p:cNvSpPr>
              <a:spLocks/>
            </p:cNvSpPr>
            <p:nvPr/>
          </p:nvSpPr>
          <p:spPr bwMode="auto">
            <a:xfrm>
              <a:off x="6736564" y="1946457"/>
              <a:ext cx="45987" cy="131906"/>
            </a:xfrm>
            <a:custGeom>
              <a:avLst/>
              <a:gdLst>
                <a:gd name="T0" fmla="*/ 30 w 30"/>
                <a:gd name="T1" fmla="*/ 61 h 86"/>
                <a:gd name="T2" fmla="*/ 25 w 30"/>
                <a:gd name="T3" fmla="*/ 75 h 86"/>
                <a:gd name="T4" fmla="*/ 17 w 30"/>
                <a:gd name="T5" fmla="*/ 80 h 86"/>
                <a:gd name="T6" fmla="*/ 17 w 30"/>
                <a:gd name="T7" fmla="*/ 85 h 86"/>
                <a:gd name="T8" fmla="*/ 9 w 30"/>
                <a:gd name="T9" fmla="*/ 86 h 86"/>
                <a:gd name="T10" fmla="*/ 10 w 30"/>
                <a:gd name="T11" fmla="*/ 81 h 86"/>
                <a:gd name="T12" fmla="*/ 2 w 30"/>
                <a:gd name="T13" fmla="*/ 74 h 86"/>
                <a:gd name="T14" fmla="*/ 0 w 30"/>
                <a:gd name="T15" fmla="*/ 61 h 86"/>
                <a:gd name="T16" fmla="*/ 9 w 30"/>
                <a:gd name="T17" fmla="*/ 60 h 86"/>
                <a:gd name="T18" fmla="*/ 11 w 30"/>
                <a:gd name="T19" fmla="*/ 69 h 86"/>
                <a:gd name="T20" fmla="*/ 15 w 30"/>
                <a:gd name="T21" fmla="*/ 71 h 86"/>
                <a:gd name="T22" fmla="*/ 20 w 30"/>
                <a:gd name="T23" fmla="*/ 67 h 86"/>
                <a:gd name="T24" fmla="*/ 21 w 30"/>
                <a:gd name="T25" fmla="*/ 62 h 86"/>
                <a:gd name="T26" fmla="*/ 18 w 30"/>
                <a:gd name="T27" fmla="*/ 53 h 86"/>
                <a:gd name="T28" fmla="*/ 10 w 30"/>
                <a:gd name="T29" fmla="*/ 44 h 86"/>
                <a:gd name="T30" fmla="*/ 4 w 30"/>
                <a:gd name="T31" fmla="*/ 34 h 86"/>
                <a:gd name="T32" fmla="*/ 1 w 30"/>
                <a:gd name="T33" fmla="*/ 22 h 86"/>
                <a:gd name="T34" fmla="*/ 2 w 30"/>
                <a:gd name="T35" fmla="*/ 12 h 86"/>
                <a:gd name="T36" fmla="*/ 9 w 30"/>
                <a:gd name="T37" fmla="*/ 5 h 86"/>
                <a:gd name="T38" fmla="*/ 9 w 30"/>
                <a:gd name="T39" fmla="*/ 0 h 86"/>
                <a:gd name="T40" fmla="*/ 16 w 30"/>
                <a:gd name="T41" fmla="*/ 2 h 86"/>
                <a:gd name="T42" fmla="*/ 17 w 30"/>
                <a:gd name="T43" fmla="*/ 7 h 86"/>
                <a:gd name="T44" fmla="*/ 23 w 30"/>
                <a:gd name="T45" fmla="*/ 11 h 86"/>
                <a:gd name="T46" fmla="*/ 29 w 30"/>
                <a:gd name="T47" fmla="*/ 24 h 86"/>
                <a:gd name="T48" fmla="*/ 21 w 30"/>
                <a:gd name="T49" fmla="*/ 25 h 86"/>
                <a:gd name="T50" fmla="*/ 18 w 30"/>
                <a:gd name="T51" fmla="*/ 18 h 86"/>
                <a:gd name="T52" fmla="*/ 14 w 30"/>
                <a:gd name="T53" fmla="*/ 15 h 86"/>
                <a:gd name="T54" fmla="*/ 11 w 30"/>
                <a:gd name="T55" fmla="*/ 18 h 86"/>
                <a:gd name="T56" fmla="*/ 10 w 30"/>
                <a:gd name="T57" fmla="*/ 23 h 86"/>
                <a:gd name="T58" fmla="*/ 14 w 30"/>
                <a:gd name="T59" fmla="*/ 34 h 86"/>
                <a:gd name="T60" fmla="*/ 18 w 30"/>
                <a:gd name="T61" fmla="*/ 39 h 86"/>
                <a:gd name="T62" fmla="*/ 23 w 30"/>
                <a:gd name="T63" fmla="*/ 43 h 86"/>
                <a:gd name="T64" fmla="*/ 28 w 30"/>
                <a:gd name="T65" fmla="*/ 51 h 86"/>
                <a:gd name="T66" fmla="*/ 30 w 30"/>
                <a:gd name="T67" fmla="*/ 6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86">
                  <a:moveTo>
                    <a:pt x="30" y="61"/>
                  </a:moveTo>
                  <a:cubicBezTo>
                    <a:pt x="30" y="67"/>
                    <a:pt x="28" y="71"/>
                    <a:pt x="25" y="75"/>
                  </a:cubicBezTo>
                  <a:cubicBezTo>
                    <a:pt x="22" y="77"/>
                    <a:pt x="20" y="79"/>
                    <a:pt x="17" y="80"/>
                  </a:cubicBezTo>
                  <a:cubicBezTo>
                    <a:pt x="17" y="82"/>
                    <a:pt x="17" y="83"/>
                    <a:pt x="17" y="85"/>
                  </a:cubicBezTo>
                  <a:cubicBezTo>
                    <a:pt x="14" y="85"/>
                    <a:pt x="11" y="86"/>
                    <a:pt x="9" y="86"/>
                  </a:cubicBezTo>
                  <a:cubicBezTo>
                    <a:pt x="9" y="84"/>
                    <a:pt x="9" y="83"/>
                    <a:pt x="10" y="81"/>
                  </a:cubicBezTo>
                  <a:cubicBezTo>
                    <a:pt x="6" y="80"/>
                    <a:pt x="4" y="78"/>
                    <a:pt x="2" y="74"/>
                  </a:cubicBezTo>
                  <a:cubicBezTo>
                    <a:pt x="1" y="70"/>
                    <a:pt x="0" y="66"/>
                    <a:pt x="0" y="61"/>
                  </a:cubicBezTo>
                  <a:cubicBezTo>
                    <a:pt x="3" y="61"/>
                    <a:pt x="6" y="60"/>
                    <a:pt x="9" y="60"/>
                  </a:cubicBezTo>
                  <a:cubicBezTo>
                    <a:pt x="9" y="64"/>
                    <a:pt x="10" y="67"/>
                    <a:pt x="11" y="69"/>
                  </a:cubicBezTo>
                  <a:cubicBezTo>
                    <a:pt x="12" y="70"/>
                    <a:pt x="13" y="71"/>
                    <a:pt x="15" y="71"/>
                  </a:cubicBezTo>
                  <a:cubicBezTo>
                    <a:pt x="17" y="70"/>
                    <a:pt x="18" y="69"/>
                    <a:pt x="20" y="67"/>
                  </a:cubicBezTo>
                  <a:cubicBezTo>
                    <a:pt x="20" y="65"/>
                    <a:pt x="21" y="64"/>
                    <a:pt x="21" y="62"/>
                  </a:cubicBezTo>
                  <a:cubicBezTo>
                    <a:pt x="21" y="59"/>
                    <a:pt x="20" y="56"/>
                    <a:pt x="18" y="53"/>
                  </a:cubicBezTo>
                  <a:cubicBezTo>
                    <a:pt x="16" y="51"/>
                    <a:pt x="14" y="48"/>
                    <a:pt x="10" y="44"/>
                  </a:cubicBezTo>
                  <a:cubicBezTo>
                    <a:pt x="7" y="40"/>
                    <a:pt x="5" y="37"/>
                    <a:pt x="4" y="34"/>
                  </a:cubicBezTo>
                  <a:cubicBezTo>
                    <a:pt x="2" y="31"/>
                    <a:pt x="1" y="27"/>
                    <a:pt x="1" y="22"/>
                  </a:cubicBezTo>
                  <a:cubicBezTo>
                    <a:pt x="1" y="18"/>
                    <a:pt x="1" y="15"/>
                    <a:pt x="2" y="12"/>
                  </a:cubicBezTo>
                  <a:cubicBezTo>
                    <a:pt x="3" y="8"/>
                    <a:pt x="6" y="6"/>
                    <a:pt x="9" y="5"/>
                  </a:cubicBezTo>
                  <a:cubicBezTo>
                    <a:pt x="9" y="4"/>
                    <a:pt x="9" y="2"/>
                    <a:pt x="9" y="0"/>
                  </a:cubicBezTo>
                  <a:cubicBezTo>
                    <a:pt x="11" y="1"/>
                    <a:pt x="14" y="1"/>
                    <a:pt x="16" y="2"/>
                  </a:cubicBezTo>
                  <a:cubicBezTo>
                    <a:pt x="17" y="3"/>
                    <a:pt x="17" y="5"/>
                    <a:pt x="17" y="7"/>
                  </a:cubicBezTo>
                  <a:cubicBezTo>
                    <a:pt x="19" y="8"/>
                    <a:pt x="22" y="9"/>
                    <a:pt x="23" y="11"/>
                  </a:cubicBezTo>
                  <a:cubicBezTo>
                    <a:pt x="27" y="15"/>
                    <a:pt x="29" y="19"/>
                    <a:pt x="29" y="24"/>
                  </a:cubicBezTo>
                  <a:cubicBezTo>
                    <a:pt x="27" y="24"/>
                    <a:pt x="24" y="24"/>
                    <a:pt x="21" y="25"/>
                  </a:cubicBezTo>
                  <a:cubicBezTo>
                    <a:pt x="20" y="22"/>
                    <a:pt x="19" y="19"/>
                    <a:pt x="18" y="18"/>
                  </a:cubicBezTo>
                  <a:cubicBezTo>
                    <a:pt x="17" y="16"/>
                    <a:pt x="16" y="16"/>
                    <a:pt x="14" y="15"/>
                  </a:cubicBezTo>
                  <a:cubicBezTo>
                    <a:pt x="13" y="15"/>
                    <a:pt x="12" y="16"/>
                    <a:pt x="11" y="18"/>
                  </a:cubicBezTo>
                  <a:cubicBezTo>
                    <a:pt x="10" y="19"/>
                    <a:pt x="10" y="21"/>
                    <a:pt x="10" y="23"/>
                  </a:cubicBezTo>
                  <a:cubicBezTo>
                    <a:pt x="11" y="26"/>
                    <a:pt x="12" y="30"/>
                    <a:pt x="14" y="34"/>
                  </a:cubicBezTo>
                  <a:cubicBezTo>
                    <a:pt x="15" y="35"/>
                    <a:pt x="17" y="37"/>
                    <a:pt x="18" y="39"/>
                  </a:cubicBezTo>
                  <a:cubicBezTo>
                    <a:pt x="21" y="41"/>
                    <a:pt x="22" y="42"/>
                    <a:pt x="23" y="43"/>
                  </a:cubicBezTo>
                  <a:cubicBezTo>
                    <a:pt x="25" y="46"/>
                    <a:pt x="27" y="48"/>
                    <a:pt x="28" y="51"/>
                  </a:cubicBezTo>
                  <a:cubicBezTo>
                    <a:pt x="29" y="54"/>
                    <a:pt x="30" y="58"/>
                    <a:pt x="30" y="61"/>
                  </a:cubicBezTo>
                  <a:close/>
                </a:path>
              </a:pathLst>
            </a:custGeom>
            <a:solidFill>
              <a:srgbClr val="859D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3" name="Group 12"/>
          <p:cNvGrpSpPr/>
          <p:nvPr/>
        </p:nvGrpSpPr>
        <p:grpSpPr>
          <a:xfrm>
            <a:off x="5763338" y="1659823"/>
            <a:ext cx="195678" cy="230366"/>
            <a:chOff x="7684451" y="2213097"/>
            <a:chExt cx="260904" cy="307155"/>
          </a:xfrm>
        </p:grpSpPr>
        <p:sp>
          <p:nvSpPr>
            <p:cNvPr id="1175" name="Oval 210"/>
            <p:cNvSpPr>
              <a:spLocks noChangeArrowheads="1"/>
            </p:cNvSpPr>
            <p:nvPr/>
          </p:nvSpPr>
          <p:spPr bwMode="auto">
            <a:xfrm>
              <a:off x="7684451" y="2403420"/>
              <a:ext cx="217733" cy="116832"/>
            </a:xfrm>
            <a:prstGeom prst="ellipse">
              <a:avLst/>
            </a:prstGeom>
            <a:solidFill>
              <a:schemeClr val="accent2">
                <a:lumMod val="50000"/>
                <a:alpha val="9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6" name="Oval 211"/>
            <p:cNvSpPr>
              <a:spLocks noChangeArrowheads="1"/>
            </p:cNvSpPr>
            <p:nvPr/>
          </p:nvSpPr>
          <p:spPr bwMode="auto">
            <a:xfrm>
              <a:off x="7793317" y="2421321"/>
              <a:ext cx="147345" cy="79144"/>
            </a:xfrm>
            <a:prstGeom prst="ellipse">
              <a:avLst/>
            </a:prstGeom>
            <a:solidFill>
              <a:schemeClr val="accent2">
                <a:lumMod val="50000"/>
                <a:alpha val="9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7" name="Oval 212"/>
            <p:cNvSpPr>
              <a:spLocks noChangeArrowheads="1"/>
            </p:cNvSpPr>
            <p:nvPr/>
          </p:nvSpPr>
          <p:spPr bwMode="auto">
            <a:xfrm>
              <a:off x="7684451" y="2360079"/>
              <a:ext cx="217733" cy="116832"/>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8" name="Oval 213"/>
            <p:cNvSpPr>
              <a:spLocks noChangeArrowheads="1"/>
            </p:cNvSpPr>
            <p:nvPr/>
          </p:nvSpPr>
          <p:spPr bwMode="auto">
            <a:xfrm>
              <a:off x="7686328" y="2343120"/>
              <a:ext cx="214917" cy="115890"/>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79" name="Oval 214"/>
            <p:cNvSpPr>
              <a:spLocks noChangeArrowheads="1"/>
            </p:cNvSpPr>
            <p:nvPr/>
          </p:nvSpPr>
          <p:spPr bwMode="auto">
            <a:xfrm>
              <a:off x="7706974" y="2355368"/>
              <a:ext cx="172685" cy="90450"/>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0" name="Freeform 215"/>
            <p:cNvSpPr>
              <a:spLocks/>
            </p:cNvSpPr>
            <p:nvPr/>
          </p:nvSpPr>
          <p:spPr bwMode="auto">
            <a:xfrm>
              <a:off x="7762346" y="2367617"/>
              <a:ext cx="61941" cy="69722"/>
            </a:xfrm>
            <a:custGeom>
              <a:avLst/>
              <a:gdLst>
                <a:gd name="T0" fmla="*/ 17 w 40"/>
                <a:gd name="T1" fmla="*/ 40 h 45"/>
                <a:gd name="T2" fmla="*/ 17 w 40"/>
                <a:gd name="T3" fmla="*/ 40 h 45"/>
                <a:gd name="T4" fmla="*/ 16 w 40"/>
                <a:gd name="T5" fmla="*/ 40 h 45"/>
                <a:gd name="T6" fmla="*/ 11 w 40"/>
                <a:gd name="T7" fmla="*/ 40 h 45"/>
                <a:gd name="T8" fmla="*/ 7 w 40"/>
                <a:gd name="T9" fmla="*/ 39 h 45"/>
                <a:gd name="T10" fmla="*/ 3 w 40"/>
                <a:gd name="T11" fmla="*/ 39 h 45"/>
                <a:gd name="T12" fmla="*/ 0 w 40"/>
                <a:gd name="T13" fmla="*/ 38 h 45"/>
                <a:gd name="T14" fmla="*/ 0 w 40"/>
                <a:gd name="T15" fmla="*/ 36 h 45"/>
                <a:gd name="T16" fmla="*/ 2 w 40"/>
                <a:gd name="T17" fmla="*/ 34 h 45"/>
                <a:gd name="T18" fmla="*/ 8 w 40"/>
                <a:gd name="T19" fmla="*/ 35 h 45"/>
                <a:gd name="T20" fmla="*/ 16 w 40"/>
                <a:gd name="T21" fmla="*/ 35 h 45"/>
                <a:gd name="T22" fmla="*/ 26 w 40"/>
                <a:gd name="T23" fmla="*/ 34 h 45"/>
                <a:gd name="T24" fmla="*/ 30 w 40"/>
                <a:gd name="T25" fmla="*/ 30 h 45"/>
                <a:gd name="T26" fmla="*/ 29 w 40"/>
                <a:gd name="T27" fmla="*/ 27 h 45"/>
                <a:gd name="T28" fmla="*/ 27 w 40"/>
                <a:gd name="T29" fmla="*/ 26 h 45"/>
                <a:gd name="T30" fmla="*/ 23 w 40"/>
                <a:gd name="T31" fmla="*/ 25 h 45"/>
                <a:gd name="T32" fmla="*/ 18 w 40"/>
                <a:gd name="T33" fmla="*/ 23 h 45"/>
                <a:gd name="T34" fmla="*/ 13 w 40"/>
                <a:gd name="T35" fmla="*/ 22 h 45"/>
                <a:gd name="T36" fmla="*/ 9 w 40"/>
                <a:gd name="T37" fmla="*/ 21 h 45"/>
                <a:gd name="T38" fmla="*/ 5 w 40"/>
                <a:gd name="T39" fmla="*/ 19 h 45"/>
                <a:gd name="T40" fmla="*/ 2 w 40"/>
                <a:gd name="T41" fmla="*/ 17 h 45"/>
                <a:gd name="T42" fmla="*/ 1 w 40"/>
                <a:gd name="T43" fmla="*/ 14 h 45"/>
                <a:gd name="T44" fmla="*/ 5 w 40"/>
                <a:gd name="T45" fmla="*/ 8 h 45"/>
                <a:gd name="T46" fmla="*/ 17 w 40"/>
                <a:gd name="T47" fmla="*/ 5 h 45"/>
                <a:gd name="T48" fmla="*/ 17 w 40"/>
                <a:gd name="T49" fmla="*/ 1 h 45"/>
                <a:gd name="T50" fmla="*/ 20 w 40"/>
                <a:gd name="T51" fmla="*/ 0 h 45"/>
                <a:gd name="T52" fmla="*/ 24 w 40"/>
                <a:gd name="T53" fmla="*/ 1 h 45"/>
                <a:gd name="T54" fmla="*/ 24 w 40"/>
                <a:gd name="T55" fmla="*/ 5 h 45"/>
                <a:gd name="T56" fmla="*/ 31 w 40"/>
                <a:gd name="T57" fmla="*/ 5 h 45"/>
                <a:gd name="T58" fmla="*/ 37 w 40"/>
                <a:gd name="T59" fmla="*/ 6 h 45"/>
                <a:gd name="T60" fmla="*/ 35 w 40"/>
                <a:gd name="T61" fmla="*/ 10 h 45"/>
                <a:gd name="T62" fmla="*/ 30 w 40"/>
                <a:gd name="T63" fmla="*/ 9 h 45"/>
                <a:gd name="T64" fmla="*/ 22 w 40"/>
                <a:gd name="T65" fmla="*/ 9 h 45"/>
                <a:gd name="T66" fmla="*/ 14 w 40"/>
                <a:gd name="T67" fmla="*/ 10 h 45"/>
                <a:gd name="T68" fmla="*/ 11 w 40"/>
                <a:gd name="T69" fmla="*/ 14 h 45"/>
                <a:gd name="T70" fmla="*/ 11 w 40"/>
                <a:gd name="T71" fmla="*/ 16 h 45"/>
                <a:gd name="T72" fmla="*/ 14 w 40"/>
                <a:gd name="T73" fmla="*/ 17 h 45"/>
                <a:gd name="T74" fmla="*/ 18 w 40"/>
                <a:gd name="T75" fmla="*/ 18 h 45"/>
                <a:gd name="T76" fmla="*/ 23 w 40"/>
                <a:gd name="T77" fmla="*/ 19 h 45"/>
                <a:gd name="T78" fmla="*/ 26 w 40"/>
                <a:gd name="T79" fmla="*/ 20 h 45"/>
                <a:gd name="T80" fmla="*/ 32 w 40"/>
                <a:gd name="T81" fmla="*/ 22 h 45"/>
                <a:gd name="T82" fmla="*/ 36 w 40"/>
                <a:gd name="T83" fmla="*/ 23 h 45"/>
                <a:gd name="T84" fmla="*/ 39 w 40"/>
                <a:gd name="T85" fmla="*/ 26 h 45"/>
                <a:gd name="T86" fmla="*/ 40 w 40"/>
                <a:gd name="T87" fmla="*/ 29 h 45"/>
                <a:gd name="T88" fmla="*/ 36 w 40"/>
                <a:gd name="T89" fmla="*/ 36 h 45"/>
                <a:gd name="T90" fmla="*/ 24 w 40"/>
                <a:gd name="T91" fmla="*/ 39 h 45"/>
                <a:gd name="T92" fmla="*/ 24 w 40"/>
                <a:gd name="T93" fmla="*/ 45 h 45"/>
                <a:gd name="T94" fmla="*/ 22 w 40"/>
                <a:gd name="T95" fmla="*/ 45 h 45"/>
                <a:gd name="T96" fmla="*/ 20 w 40"/>
                <a:gd name="T97" fmla="*/ 45 h 45"/>
                <a:gd name="T98" fmla="*/ 19 w 40"/>
                <a:gd name="T99" fmla="*/ 45 h 45"/>
                <a:gd name="T100" fmla="*/ 17 w 40"/>
                <a:gd name="T101" fmla="*/ 45 h 45"/>
                <a:gd name="T102" fmla="*/ 17 w 40"/>
                <a:gd name="T103"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 h="45">
                  <a:moveTo>
                    <a:pt x="17" y="40"/>
                  </a:moveTo>
                  <a:cubicBezTo>
                    <a:pt x="17" y="40"/>
                    <a:pt x="17" y="40"/>
                    <a:pt x="17" y="40"/>
                  </a:cubicBezTo>
                  <a:cubicBezTo>
                    <a:pt x="16" y="40"/>
                    <a:pt x="16" y="40"/>
                    <a:pt x="16" y="40"/>
                  </a:cubicBezTo>
                  <a:cubicBezTo>
                    <a:pt x="14" y="40"/>
                    <a:pt x="13" y="40"/>
                    <a:pt x="11" y="40"/>
                  </a:cubicBezTo>
                  <a:cubicBezTo>
                    <a:pt x="10" y="39"/>
                    <a:pt x="8" y="39"/>
                    <a:pt x="7" y="39"/>
                  </a:cubicBezTo>
                  <a:cubicBezTo>
                    <a:pt x="6" y="39"/>
                    <a:pt x="4" y="39"/>
                    <a:pt x="3" y="39"/>
                  </a:cubicBezTo>
                  <a:cubicBezTo>
                    <a:pt x="2" y="39"/>
                    <a:pt x="1" y="38"/>
                    <a:pt x="0" y="38"/>
                  </a:cubicBezTo>
                  <a:cubicBezTo>
                    <a:pt x="0" y="37"/>
                    <a:pt x="0" y="37"/>
                    <a:pt x="0" y="36"/>
                  </a:cubicBezTo>
                  <a:cubicBezTo>
                    <a:pt x="1" y="35"/>
                    <a:pt x="1" y="35"/>
                    <a:pt x="2" y="34"/>
                  </a:cubicBezTo>
                  <a:cubicBezTo>
                    <a:pt x="4" y="34"/>
                    <a:pt x="6" y="35"/>
                    <a:pt x="8" y="35"/>
                  </a:cubicBezTo>
                  <a:cubicBezTo>
                    <a:pt x="10" y="35"/>
                    <a:pt x="13" y="35"/>
                    <a:pt x="16" y="35"/>
                  </a:cubicBezTo>
                  <a:cubicBezTo>
                    <a:pt x="20" y="35"/>
                    <a:pt x="24" y="35"/>
                    <a:pt x="26" y="34"/>
                  </a:cubicBezTo>
                  <a:cubicBezTo>
                    <a:pt x="29" y="33"/>
                    <a:pt x="30" y="31"/>
                    <a:pt x="30" y="30"/>
                  </a:cubicBezTo>
                  <a:cubicBezTo>
                    <a:pt x="30" y="29"/>
                    <a:pt x="30" y="28"/>
                    <a:pt x="29" y="27"/>
                  </a:cubicBezTo>
                  <a:cubicBezTo>
                    <a:pt x="29" y="27"/>
                    <a:pt x="28" y="26"/>
                    <a:pt x="27" y="26"/>
                  </a:cubicBezTo>
                  <a:cubicBezTo>
                    <a:pt x="26" y="25"/>
                    <a:pt x="25" y="25"/>
                    <a:pt x="23" y="25"/>
                  </a:cubicBezTo>
                  <a:cubicBezTo>
                    <a:pt x="22" y="24"/>
                    <a:pt x="20" y="24"/>
                    <a:pt x="18" y="23"/>
                  </a:cubicBezTo>
                  <a:cubicBezTo>
                    <a:pt x="13" y="22"/>
                    <a:pt x="13" y="22"/>
                    <a:pt x="13" y="22"/>
                  </a:cubicBezTo>
                  <a:cubicBezTo>
                    <a:pt x="12" y="22"/>
                    <a:pt x="10" y="22"/>
                    <a:pt x="9" y="21"/>
                  </a:cubicBezTo>
                  <a:cubicBezTo>
                    <a:pt x="7" y="21"/>
                    <a:pt x="6" y="20"/>
                    <a:pt x="5" y="19"/>
                  </a:cubicBezTo>
                  <a:cubicBezTo>
                    <a:pt x="4" y="19"/>
                    <a:pt x="3" y="18"/>
                    <a:pt x="2" y="17"/>
                  </a:cubicBezTo>
                  <a:cubicBezTo>
                    <a:pt x="2" y="16"/>
                    <a:pt x="1" y="15"/>
                    <a:pt x="1" y="14"/>
                  </a:cubicBezTo>
                  <a:cubicBezTo>
                    <a:pt x="1" y="12"/>
                    <a:pt x="3" y="10"/>
                    <a:pt x="5" y="8"/>
                  </a:cubicBezTo>
                  <a:cubicBezTo>
                    <a:pt x="8" y="6"/>
                    <a:pt x="12" y="6"/>
                    <a:pt x="17" y="5"/>
                  </a:cubicBezTo>
                  <a:cubicBezTo>
                    <a:pt x="17" y="1"/>
                    <a:pt x="17" y="1"/>
                    <a:pt x="17" y="1"/>
                  </a:cubicBezTo>
                  <a:cubicBezTo>
                    <a:pt x="18" y="0"/>
                    <a:pt x="19" y="0"/>
                    <a:pt x="20" y="0"/>
                  </a:cubicBezTo>
                  <a:cubicBezTo>
                    <a:pt x="21" y="0"/>
                    <a:pt x="23" y="0"/>
                    <a:pt x="24" y="1"/>
                  </a:cubicBezTo>
                  <a:cubicBezTo>
                    <a:pt x="24" y="5"/>
                    <a:pt x="24" y="5"/>
                    <a:pt x="24" y="5"/>
                  </a:cubicBezTo>
                  <a:cubicBezTo>
                    <a:pt x="26" y="5"/>
                    <a:pt x="28" y="5"/>
                    <a:pt x="31" y="5"/>
                  </a:cubicBezTo>
                  <a:cubicBezTo>
                    <a:pt x="33" y="6"/>
                    <a:pt x="35" y="6"/>
                    <a:pt x="37" y="6"/>
                  </a:cubicBezTo>
                  <a:cubicBezTo>
                    <a:pt x="37" y="8"/>
                    <a:pt x="36" y="9"/>
                    <a:pt x="35" y="10"/>
                  </a:cubicBezTo>
                  <a:cubicBezTo>
                    <a:pt x="33" y="10"/>
                    <a:pt x="32" y="10"/>
                    <a:pt x="30" y="9"/>
                  </a:cubicBezTo>
                  <a:cubicBezTo>
                    <a:pt x="27" y="9"/>
                    <a:pt x="25" y="9"/>
                    <a:pt x="22" y="9"/>
                  </a:cubicBezTo>
                  <a:cubicBezTo>
                    <a:pt x="19" y="9"/>
                    <a:pt x="16" y="9"/>
                    <a:pt x="14" y="10"/>
                  </a:cubicBezTo>
                  <a:cubicBezTo>
                    <a:pt x="12" y="11"/>
                    <a:pt x="11" y="12"/>
                    <a:pt x="11" y="14"/>
                  </a:cubicBezTo>
                  <a:cubicBezTo>
                    <a:pt x="11" y="14"/>
                    <a:pt x="11" y="15"/>
                    <a:pt x="11" y="16"/>
                  </a:cubicBezTo>
                  <a:cubicBezTo>
                    <a:pt x="12" y="16"/>
                    <a:pt x="13" y="17"/>
                    <a:pt x="14" y="17"/>
                  </a:cubicBezTo>
                  <a:cubicBezTo>
                    <a:pt x="15" y="17"/>
                    <a:pt x="16" y="18"/>
                    <a:pt x="18" y="18"/>
                  </a:cubicBezTo>
                  <a:cubicBezTo>
                    <a:pt x="19" y="19"/>
                    <a:pt x="21" y="19"/>
                    <a:pt x="23" y="19"/>
                  </a:cubicBezTo>
                  <a:cubicBezTo>
                    <a:pt x="26" y="20"/>
                    <a:pt x="26" y="20"/>
                    <a:pt x="26" y="20"/>
                  </a:cubicBezTo>
                  <a:cubicBezTo>
                    <a:pt x="28" y="21"/>
                    <a:pt x="30" y="21"/>
                    <a:pt x="32" y="22"/>
                  </a:cubicBezTo>
                  <a:cubicBezTo>
                    <a:pt x="33" y="22"/>
                    <a:pt x="35" y="23"/>
                    <a:pt x="36" y="23"/>
                  </a:cubicBezTo>
                  <a:cubicBezTo>
                    <a:pt x="37" y="24"/>
                    <a:pt x="38" y="25"/>
                    <a:pt x="39" y="26"/>
                  </a:cubicBezTo>
                  <a:cubicBezTo>
                    <a:pt x="40" y="27"/>
                    <a:pt x="40" y="28"/>
                    <a:pt x="40" y="29"/>
                  </a:cubicBezTo>
                  <a:cubicBezTo>
                    <a:pt x="40" y="32"/>
                    <a:pt x="39" y="34"/>
                    <a:pt x="36" y="36"/>
                  </a:cubicBezTo>
                  <a:cubicBezTo>
                    <a:pt x="33" y="38"/>
                    <a:pt x="29" y="39"/>
                    <a:pt x="24" y="39"/>
                  </a:cubicBezTo>
                  <a:cubicBezTo>
                    <a:pt x="24" y="45"/>
                    <a:pt x="24" y="45"/>
                    <a:pt x="24" y="45"/>
                  </a:cubicBezTo>
                  <a:cubicBezTo>
                    <a:pt x="23" y="45"/>
                    <a:pt x="23" y="45"/>
                    <a:pt x="22" y="45"/>
                  </a:cubicBezTo>
                  <a:cubicBezTo>
                    <a:pt x="21" y="45"/>
                    <a:pt x="21" y="45"/>
                    <a:pt x="20" y="45"/>
                  </a:cubicBezTo>
                  <a:cubicBezTo>
                    <a:pt x="20" y="45"/>
                    <a:pt x="19" y="45"/>
                    <a:pt x="19" y="45"/>
                  </a:cubicBezTo>
                  <a:cubicBezTo>
                    <a:pt x="18" y="45"/>
                    <a:pt x="18" y="45"/>
                    <a:pt x="17" y="45"/>
                  </a:cubicBezTo>
                  <a:lnTo>
                    <a:pt x="17" y="40"/>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1" name="Oval 216"/>
            <p:cNvSpPr>
              <a:spLocks noChangeArrowheads="1"/>
            </p:cNvSpPr>
            <p:nvPr/>
          </p:nvSpPr>
          <p:spPr bwMode="auto">
            <a:xfrm>
              <a:off x="7727622" y="2324276"/>
              <a:ext cx="217733" cy="117775"/>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2" name="Oval 217"/>
            <p:cNvSpPr>
              <a:spLocks noChangeArrowheads="1"/>
            </p:cNvSpPr>
            <p:nvPr/>
          </p:nvSpPr>
          <p:spPr bwMode="auto">
            <a:xfrm>
              <a:off x="7727622" y="2316738"/>
              <a:ext cx="217733" cy="115890"/>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3" name="Oval 218"/>
            <p:cNvSpPr>
              <a:spLocks noChangeArrowheads="1"/>
            </p:cNvSpPr>
            <p:nvPr/>
          </p:nvSpPr>
          <p:spPr bwMode="auto">
            <a:xfrm>
              <a:off x="7728561" y="2299779"/>
              <a:ext cx="216794" cy="115890"/>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4" name="Oval 219"/>
            <p:cNvSpPr>
              <a:spLocks noChangeArrowheads="1"/>
            </p:cNvSpPr>
            <p:nvPr/>
          </p:nvSpPr>
          <p:spPr bwMode="auto">
            <a:xfrm>
              <a:off x="7750146" y="2310143"/>
              <a:ext cx="173623" cy="93277"/>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5" name="Freeform 220"/>
            <p:cNvSpPr>
              <a:spLocks/>
            </p:cNvSpPr>
            <p:nvPr/>
          </p:nvSpPr>
          <p:spPr bwMode="auto">
            <a:xfrm>
              <a:off x="7805517" y="2324276"/>
              <a:ext cx="61941" cy="69722"/>
            </a:xfrm>
            <a:custGeom>
              <a:avLst/>
              <a:gdLst>
                <a:gd name="T0" fmla="*/ 17 w 40"/>
                <a:gd name="T1" fmla="*/ 39 h 45"/>
                <a:gd name="T2" fmla="*/ 17 w 40"/>
                <a:gd name="T3" fmla="*/ 40 h 45"/>
                <a:gd name="T4" fmla="*/ 16 w 40"/>
                <a:gd name="T5" fmla="*/ 40 h 45"/>
                <a:gd name="T6" fmla="*/ 11 w 40"/>
                <a:gd name="T7" fmla="*/ 39 h 45"/>
                <a:gd name="T8" fmla="*/ 7 w 40"/>
                <a:gd name="T9" fmla="*/ 39 h 45"/>
                <a:gd name="T10" fmla="*/ 3 w 40"/>
                <a:gd name="T11" fmla="*/ 39 h 45"/>
                <a:gd name="T12" fmla="*/ 0 w 40"/>
                <a:gd name="T13" fmla="*/ 38 h 45"/>
                <a:gd name="T14" fmla="*/ 0 w 40"/>
                <a:gd name="T15" fmla="*/ 36 h 45"/>
                <a:gd name="T16" fmla="*/ 2 w 40"/>
                <a:gd name="T17" fmla="*/ 34 h 45"/>
                <a:gd name="T18" fmla="*/ 8 w 40"/>
                <a:gd name="T19" fmla="*/ 35 h 45"/>
                <a:gd name="T20" fmla="*/ 16 w 40"/>
                <a:gd name="T21" fmla="*/ 35 h 45"/>
                <a:gd name="T22" fmla="*/ 27 w 40"/>
                <a:gd name="T23" fmla="*/ 34 h 45"/>
                <a:gd name="T24" fmla="*/ 30 w 40"/>
                <a:gd name="T25" fmla="*/ 30 h 45"/>
                <a:gd name="T26" fmla="*/ 29 w 40"/>
                <a:gd name="T27" fmla="*/ 27 h 45"/>
                <a:gd name="T28" fmla="*/ 27 w 40"/>
                <a:gd name="T29" fmla="*/ 26 h 45"/>
                <a:gd name="T30" fmla="*/ 23 w 40"/>
                <a:gd name="T31" fmla="*/ 25 h 45"/>
                <a:gd name="T32" fmla="*/ 18 w 40"/>
                <a:gd name="T33" fmla="*/ 23 h 45"/>
                <a:gd name="T34" fmla="*/ 14 w 40"/>
                <a:gd name="T35" fmla="*/ 22 h 45"/>
                <a:gd name="T36" fmla="*/ 9 w 40"/>
                <a:gd name="T37" fmla="*/ 21 h 45"/>
                <a:gd name="T38" fmla="*/ 5 w 40"/>
                <a:gd name="T39" fmla="*/ 19 h 45"/>
                <a:gd name="T40" fmla="*/ 2 w 40"/>
                <a:gd name="T41" fmla="*/ 17 h 45"/>
                <a:gd name="T42" fmla="*/ 1 w 40"/>
                <a:gd name="T43" fmla="*/ 14 h 45"/>
                <a:gd name="T44" fmla="*/ 5 w 40"/>
                <a:gd name="T45" fmla="*/ 8 h 45"/>
                <a:gd name="T46" fmla="*/ 17 w 40"/>
                <a:gd name="T47" fmla="*/ 5 h 45"/>
                <a:gd name="T48" fmla="*/ 17 w 40"/>
                <a:gd name="T49" fmla="*/ 0 h 45"/>
                <a:gd name="T50" fmla="*/ 20 w 40"/>
                <a:gd name="T51" fmla="*/ 0 h 45"/>
                <a:gd name="T52" fmla="*/ 24 w 40"/>
                <a:gd name="T53" fmla="*/ 0 h 45"/>
                <a:gd name="T54" fmla="*/ 24 w 40"/>
                <a:gd name="T55" fmla="*/ 5 h 45"/>
                <a:gd name="T56" fmla="*/ 31 w 40"/>
                <a:gd name="T57" fmla="*/ 5 h 45"/>
                <a:gd name="T58" fmla="*/ 37 w 40"/>
                <a:gd name="T59" fmla="*/ 6 h 45"/>
                <a:gd name="T60" fmla="*/ 35 w 40"/>
                <a:gd name="T61" fmla="*/ 10 h 45"/>
                <a:gd name="T62" fmla="*/ 30 w 40"/>
                <a:gd name="T63" fmla="*/ 9 h 45"/>
                <a:gd name="T64" fmla="*/ 22 w 40"/>
                <a:gd name="T65" fmla="*/ 9 h 45"/>
                <a:gd name="T66" fmla="*/ 14 w 40"/>
                <a:gd name="T67" fmla="*/ 10 h 45"/>
                <a:gd name="T68" fmla="*/ 11 w 40"/>
                <a:gd name="T69" fmla="*/ 14 h 45"/>
                <a:gd name="T70" fmla="*/ 12 w 40"/>
                <a:gd name="T71" fmla="*/ 15 h 45"/>
                <a:gd name="T72" fmla="*/ 14 w 40"/>
                <a:gd name="T73" fmla="*/ 17 h 45"/>
                <a:gd name="T74" fmla="*/ 18 w 40"/>
                <a:gd name="T75" fmla="*/ 18 h 45"/>
                <a:gd name="T76" fmla="*/ 23 w 40"/>
                <a:gd name="T77" fmla="*/ 19 h 45"/>
                <a:gd name="T78" fmla="*/ 26 w 40"/>
                <a:gd name="T79" fmla="*/ 20 h 45"/>
                <a:gd name="T80" fmla="*/ 32 w 40"/>
                <a:gd name="T81" fmla="*/ 21 h 45"/>
                <a:gd name="T82" fmla="*/ 36 w 40"/>
                <a:gd name="T83" fmla="*/ 23 h 45"/>
                <a:gd name="T84" fmla="*/ 39 w 40"/>
                <a:gd name="T85" fmla="*/ 26 h 45"/>
                <a:gd name="T86" fmla="*/ 40 w 40"/>
                <a:gd name="T87" fmla="*/ 29 h 45"/>
                <a:gd name="T88" fmla="*/ 36 w 40"/>
                <a:gd name="T89" fmla="*/ 36 h 45"/>
                <a:gd name="T90" fmla="*/ 24 w 40"/>
                <a:gd name="T91" fmla="*/ 39 h 45"/>
                <a:gd name="T92" fmla="*/ 24 w 40"/>
                <a:gd name="T93" fmla="*/ 45 h 45"/>
                <a:gd name="T94" fmla="*/ 22 w 40"/>
                <a:gd name="T95" fmla="*/ 45 h 45"/>
                <a:gd name="T96" fmla="*/ 21 w 40"/>
                <a:gd name="T97" fmla="*/ 45 h 45"/>
                <a:gd name="T98" fmla="*/ 19 w 40"/>
                <a:gd name="T99" fmla="*/ 45 h 45"/>
                <a:gd name="T100" fmla="*/ 17 w 40"/>
                <a:gd name="T101" fmla="*/ 45 h 45"/>
                <a:gd name="T102" fmla="*/ 17 w 40"/>
                <a:gd name="T103"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 h="45">
                  <a:moveTo>
                    <a:pt x="17" y="39"/>
                  </a:moveTo>
                  <a:cubicBezTo>
                    <a:pt x="17" y="39"/>
                    <a:pt x="17" y="40"/>
                    <a:pt x="17" y="40"/>
                  </a:cubicBezTo>
                  <a:cubicBezTo>
                    <a:pt x="16" y="40"/>
                    <a:pt x="16" y="40"/>
                    <a:pt x="16" y="40"/>
                  </a:cubicBezTo>
                  <a:cubicBezTo>
                    <a:pt x="14" y="40"/>
                    <a:pt x="13" y="39"/>
                    <a:pt x="11" y="39"/>
                  </a:cubicBezTo>
                  <a:cubicBezTo>
                    <a:pt x="10" y="39"/>
                    <a:pt x="8" y="39"/>
                    <a:pt x="7" y="39"/>
                  </a:cubicBezTo>
                  <a:cubicBezTo>
                    <a:pt x="6" y="39"/>
                    <a:pt x="4" y="39"/>
                    <a:pt x="3" y="39"/>
                  </a:cubicBezTo>
                  <a:cubicBezTo>
                    <a:pt x="2" y="38"/>
                    <a:pt x="1" y="38"/>
                    <a:pt x="0" y="38"/>
                  </a:cubicBezTo>
                  <a:cubicBezTo>
                    <a:pt x="0" y="37"/>
                    <a:pt x="0" y="37"/>
                    <a:pt x="0" y="36"/>
                  </a:cubicBezTo>
                  <a:cubicBezTo>
                    <a:pt x="1" y="35"/>
                    <a:pt x="1" y="35"/>
                    <a:pt x="2" y="34"/>
                  </a:cubicBezTo>
                  <a:cubicBezTo>
                    <a:pt x="4" y="34"/>
                    <a:pt x="6" y="35"/>
                    <a:pt x="8" y="35"/>
                  </a:cubicBezTo>
                  <a:cubicBezTo>
                    <a:pt x="10" y="35"/>
                    <a:pt x="13" y="35"/>
                    <a:pt x="16" y="35"/>
                  </a:cubicBezTo>
                  <a:cubicBezTo>
                    <a:pt x="21" y="35"/>
                    <a:pt x="24" y="35"/>
                    <a:pt x="27" y="34"/>
                  </a:cubicBezTo>
                  <a:cubicBezTo>
                    <a:pt x="29" y="33"/>
                    <a:pt x="30" y="31"/>
                    <a:pt x="30" y="30"/>
                  </a:cubicBezTo>
                  <a:cubicBezTo>
                    <a:pt x="30" y="29"/>
                    <a:pt x="30" y="28"/>
                    <a:pt x="29" y="27"/>
                  </a:cubicBezTo>
                  <a:cubicBezTo>
                    <a:pt x="29" y="27"/>
                    <a:pt x="28" y="26"/>
                    <a:pt x="27" y="26"/>
                  </a:cubicBezTo>
                  <a:cubicBezTo>
                    <a:pt x="26" y="25"/>
                    <a:pt x="25" y="25"/>
                    <a:pt x="23" y="25"/>
                  </a:cubicBezTo>
                  <a:cubicBezTo>
                    <a:pt x="22" y="24"/>
                    <a:pt x="20" y="24"/>
                    <a:pt x="18" y="23"/>
                  </a:cubicBezTo>
                  <a:cubicBezTo>
                    <a:pt x="14" y="22"/>
                    <a:pt x="14" y="22"/>
                    <a:pt x="14" y="22"/>
                  </a:cubicBezTo>
                  <a:cubicBezTo>
                    <a:pt x="12" y="22"/>
                    <a:pt x="10" y="22"/>
                    <a:pt x="9" y="21"/>
                  </a:cubicBezTo>
                  <a:cubicBezTo>
                    <a:pt x="7" y="21"/>
                    <a:pt x="6" y="20"/>
                    <a:pt x="5" y="19"/>
                  </a:cubicBezTo>
                  <a:cubicBezTo>
                    <a:pt x="4" y="19"/>
                    <a:pt x="3" y="18"/>
                    <a:pt x="2" y="17"/>
                  </a:cubicBezTo>
                  <a:cubicBezTo>
                    <a:pt x="2" y="16"/>
                    <a:pt x="1" y="15"/>
                    <a:pt x="1" y="14"/>
                  </a:cubicBezTo>
                  <a:cubicBezTo>
                    <a:pt x="1" y="11"/>
                    <a:pt x="3" y="9"/>
                    <a:pt x="5" y="8"/>
                  </a:cubicBezTo>
                  <a:cubicBezTo>
                    <a:pt x="8" y="6"/>
                    <a:pt x="12" y="5"/>
                    <a:pt x="17" y="5"/>
                  </a:cubicBezTo>
                  <a:cubicBezTo>
                    <a:pt x="17" y="0"/>
                    <a:pt x="17" y="0"/>
                    <a:pt x="17" y="0"/>
                  </a:cubicBezTo>
                  <a:cubicBezTo>
                    <a:pt x="18" y="0"/>
                    <a:pt x="19" y="0"/>
                    <a:pt x="20" y="0"/>
                  </a:cubicBezTo>
                  <a:cubicBezTo>
                    <a:pt x="22" y="0"/>
                    <a:pt x="23" y="0"/>
                    <a:pt x="24" y="0"/>
                  </a:cubicBezTo>
                  <a:cubicBezTo>
                    <a:pt x="24" y="5"/>
                    <a:pt x="24" y="5"/>
                    <a:pt x="24" y="5"/>
                  </a:cubicBezTo>
                  <a:cubicBezTo>
                    <a:pt x="26" y="5"/>
                    <a:pt x="29" y="5"/>
                    <a:pt x="31" y="5"/>
                  </a:cubicBezTo>
                  <a:cubicBezTo>
                    <a:pt x="33" y="5"/>
                    <a:pt x="35" y="6"/>
                    <a:pt x="37" y="6"/>
                  </a:cubicBezTo>
                  <a:cubicBezTo>
                    <a:pt x="37" y="7"/>
                    <a:pt x="36" y="9"/>
                    <a:pt x="35" y="10"/>
                  </a:cubicBezTo>
                  <a:cubicBezTo>
                    <a:pt x="34" y="10"/>
                    <a:pt x="32" y="9"/>
                    <a:pt x="30" y="9"/>
                  </a:cubicBezTo>
                  <a:cubicBezTo>
                    <a:pt x="28" y="9"/>
                    <a:pt x="25" y="9"/>
                    <a:pt x="22" y="9"/>
                  </a:cubicBezTo>
                  <a:cubicBezTo>
                    <a:pt x="19" y="9"/>
                    <a:pt x="16" y="9"/>
                    <a:pt x="14" y="10"/>
                  </a:cubicBezTo>
                  <a:cubicBezTo>
                    <a:pt x="12" y="11"/>
                    <a:pt x="11" y="12"/>
                    <a:pt x="11" y="14"/>
                  </a:cubicBezTo>
                  <a:cubicBezTo>
                    <a:pt x="11" y="14"/>
                    <a:pt x="11" y="15"/>
                    <a:pt x="12" y="15"/>
                  </a:cubicBezTo>
                  <a:cubicBezTo>
                    <a:pt x="12" y="16"/>
                    <a:pt x="13" y="17"/>
                    <a:pt x="14" y="17"/>
                  </a:cubicBezTo>
                  <a:cubicBezTo>
                    <a:pt x="15" y="17"/>
                    <a:pt x="16" y="18"/>
                    <a:pt x="18" y="18"/>
                  </a:cubicBezTo>
                  <a:cubicBezTo>
                    <a:pt x="19" y="18"/>
                    <a:pt x="21" y="19"/>
                    <a:pt x="23" y="19"/>
                  </a:cubicBezTo>
                  <a:cubicBezTo>
                    <a:pt x="26" y="20"/>
                    <a:pt x="26" y="20"/>
                    <a:pt x="26" y="20"/>
                  </a:cubicBezTo>
                  <a:cubicBezTo>
                    <a:pt x="28" y="20"/>
                    <a:pt x="30" y="21"/>
                    <a:pt x="32" y="21"/>
                  </a:cubicBezTo>
                  <a:cubicBezTo>
                    <a:pt x="34" y="22"/>
                    <a:pt x="35" y="23"/>
                    <a:pt x="36" y="23"/>
                  </a:cubicBezTo>
                  <a:cubicBezTo>
                    <a:pt x="37" y="24"/>
                    <a:pt x="38" y="25"/>
                    <a:pt x="39" y="26"/>
                  </a:cubicBezTo>
                  <a:cubicBezTo>
                    <a:pt x="40" y="27"/>
                    <a:pt x="40" y="28"/>
                    <a:pt x="40" y="29"/>
                  </a:cubicBezTo>
                  <a:cubicBezTo>
                    <a:pt x="40" y="32"/>
                    <a:pt x="39" y="34"/>
                    <a:pt x="36" y="36"/>
                  </a:cubicBezTo>
                  <a:cubicBezTo>
                    <a:pt x="33" y="37"/>
                    <a:pt x="29" y="39"/>
                    <a:pt x="24" y="39"/>
                  </a:cubicBezTo>
                  <a:cubicBezTo>
                    <a:pt x="24" y="45"/>
                    <a:pt x="24" y="45"/>
                    <a:pt x="24" y="45"/>
                  </a:cubicBezTo>
                  <a:cubicBezTo>
                    <a:pt x="23" y="45"/>
                    <a:pt x="23" y="45"/>
                    <a:pt x="22" y="45"/>
                  </a:cubicBezTo>
                  <a:cubicBezTo>
                    <a:pt x="22" y="45"/>
                    <a:pt x="21" y="45"/>
                    <a:pt x="21" y="45"/>
                  </a:cubicBezTo>
                  <a:cubicBezTo>
                    <a:pt x="20" y="45"/>
                    <a:pt x="20" y="45"/>
                    <a:pt x="19" y="45"/>
                  </a:cubicBezTo>
                  <a:cubicBezTo>
                    <a:pt x="18" y="45"/>
                    <a:pt x="18" y="45"/>
                    <a:pt x="17" y="45"/>
                  </a:cubicBezTo>
                  <a:lnTo>
                    <a:pt x="17"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6" name="Oval 221"/>
            <p:cNvSpPr>
              <a:spLocks noChangeArrowheads="1"/>
            </p:cNvSpPr>
            <p:nvPr/>
          </p:nvSpPr>
          <p:spPr bwMode="auto">
            <a:xfrm>
              <a:off x="7684451" y="2280935"/>
              <a:ext cx="217733" cy="117775"/>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7" name="Oval 222"/>
            <p:cNvSpPr>
              <a:spLocks noChangeArrowheads="1"/>
            </p:cNvSpPr>
            <p:nvPr/>
          </p:nvSpPr>
          <p:spPr bwMode="auto">
            <a:xfrm>
              <a:off x="7684451" y="2273398"/>
              <a:ext cx="217733" cy="115890"/>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8" name="Oval 223"/>
            <p:cNvSpPr>
              <a:spLocks noChangeArrowheads="1"/>
            </p:cNvSpPr>
            <p:nvPr/>
          </p:nvSpPr>
          <p:spPr bwMode="auto">
            <a:xfrm>
              <a:off x="7686328" y="2256438"/>
              <a:ext cx="214917" cy="115890"/>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89" name="Oval 224"/>
            <p:cNvSpPr>
              <a:spLocks noChangeArrowheads="1"/>
            </p:cNvSpPr>
            <p:nvPr/>
          </p:nvSpPr>
          <p:spPr bwMode="auto">
            <a:xfrm>
              <a:off x="7706974" y="2266802"/>
              <a:ext cx="172685" cy="93277"/>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0" name="Freeform 225"/>
            <p:cNvSpPr>
              <a:spLocks/>
            </p:cNvSpPr>
            <p:nvPr/>
          </p:nvSpPr>
          <p:spPr bwMode="auto">
            <a:xfrm>
              <a:off x="7762346" y="2283762"/>
              <a:ext cx="61941" cy="67838"/>
            </a:xfrm>
            <a:custGeom>
              <a:avLst/>
              <a:gdLst>
                <a:gd name="T0" fmla="*/ 17 w 40"/>
                <a:gd name="T1" fmla="*/ 39 h 44"/>
                <a:gd name="T2" fmla="*/ 17 w 40"/>
                <a:gd name="T3" fmla="*/ 39 h 44"/>
                <a:gd name="T4" fmla="*/ 16 w 40"/>
                <a:gd name="T5" fmla="*/ 39 h 44"/>
                <a:gd name="T6" fmla="*/ 11 w 40"/>
                <a:gd name="T7" fmla="*/ 39 h 44"/>
                <a:gd name="T8" fmla="*/ 7 w 40"/>
                <a:gd name="T9" fmla="*/ 39 h 44"/>
                <a:gd name="T10" fmla="*/ 3 w 40"/>
                <a:gd name="T11" fmla="*/ 38 h 44"/>
                <a:gd name="T12" fmla="*/ 0 w 40"/>
                <a:gd name="T13" fmla="*/ 37 h 44"/>
                <a:gd name="T14" fmla="*/ 0 w 40"/>
                <a:gd name="T15" fmla="*/ 35 h 44"/>
                <a:gd name="T16" fmla="*/ 2 w 40"/>
                <a:gd name="T17" fmla="*/ 33 h 44"/>
                <a:gd name="T18" fmla="*/ 8 w 40"/>
                <a:gd name="T19" fmla="*/ 34 h 44"/>
                <a:gd name="T20" fmla="*/ 16 w 40"/>
                <a:gd name="T21" fmla="*/ 35 h 44"/>
                <a:gd name="T22" fmla="*/ 26 w 40"/>
                <a:gd name="T23" fmla="*/ 33 h 44"/>
                <a:gd name="T24" fmla="*/ 30 w 40"/>
                <a:gd name="T25" fmla="*/ 29 h 44"/>
                <a:gd name="T26" fmla="*/ 29 w 40"/>
                <a:gd name="T27" fmla="*/ 27 h 44"/>
                <a:gd name="T28" fmla="*/ 27 w 40"/>
                <a:gd name="T29" fmla="*/ 25 h 44"/>
                <a:gd name="T30" fmla="*/ 23 w 40"/>
                <a:gd name="T31" fmla="*/ 24 h 44"/>
                <a:gd name="T32" fmla="*/ 18 w 40"/>
                <a:gd name="T33" fmla="*/ 23 h 44"/>
                <a:gd name="T34" fmla="*/ 13 w 40"/>
                <a:gd name="T35" fmla="*/ 22 h 44"/>
                <a:gd name="T36" fmla="*/ 9 w 40"/>
                <a:gd name="T37" fmla="*/ 20 h 44"/>
                <a:gd name="T38" fmla="*/ 5 w 40"/>
                <a:gd name="T39" fmla="*/ 19 h 44"/>
                <a:gd name="T40" fmla="*/ 2 w 40"/>
                <a:gd name="T41" fmla="*/ 16 h 44"/>
                <a:gd name="T42" fmla="*/ 1 w 40"/>
                <a:gd name="T43" fmla="*/ 13 h 44"/>
                <a:gd name="T44" fmla="*/ 5 w 40"/>
                <a:gd name="T45" fmla="*/ 7 h 44"/>
                <a:gd name="T46" fmla="*/ 17 w 40"/>
                <a:gd name="T47" fmla="*/ 4 h 44"/>
                <a:gd name="T48" fmla="*/ 17 w 40"/>
                <a:gd name="T49" fmla="*/ 0 h 44"/>
                <a:gd name="T50" fmla="*/ 20 w 40"/>
                <a:gd name="T51" fmla="*/ 0 h 44"/>
                <a:gd name="T52" fmla="*/ 24 w 40"/>
                <a:gd name="T53" fmla="*/ 0 h 44"/>
                <a:gd name="T54" fmla="*/ 24 w 40"/>
                <a:gd name="T55" fmla="*/ 4 h 44"/>
                <a:gd name="T56" fmla="*/ 31 w 40"/>
                <a:gd name="T57" fmla="*/ 5 h 44"/>
                <a:gd name="T58" fmla="*/ 37 w 40"/>
                <a:gd name="T59" fmla="*/ 6 h 44"/>
                <a:gd name="T60" fmla="*/ 35 w 40"/>
                <a:gd name="T61" fmla="*/ 9 h 44"/>
                <a:gd name="T62" fmla="*/ 30 w 40"/>
                <a:gd name="T63" fmla="*/ 9 h 44"/>
                <a:gd name="T64" fmla="*/ 22 w 40"/>
                <a:gd name="T65" fmla="*/ 8 h 44"/>
                <a:gd name="T66" fmla="*/ 14 w 40"/>
                <a:gd name="T67" fmla="*/ 9 h 44"/>
                <a:gd name="T68" fmla="*/ 11 w 40"/>
                <a:gd name="T69" fmla="*/ 13 h 44"/>
                <a:gd name="T70" fmla="*/ 11 w 40"/>
                <a:gd name="T71" fmla="*/ 15 h 44"/>
                <a:gd name="T72" fmla="*/ 14 w 40"/>
                <a:gd name="T73" fmla="*/ 16 h 44"/>
                <a:gd name="T74" fmla="*/ 18 w 40"/>
                <a:gd name="T75" fmla="*/ 17 h 44"/>
                <a:gd name="T76" fmla="*/ 23 w 40"/>
                <a:gd name="T77" fmla="*/ 19 h 44"/>
                <a:gd name="T78" fmla="*/ 26 w 40"/>
                <a:gd name="T79" fmla="*/ 19 h 44"/>
                <a:gd name="T80" fmla="*/ 32 w 40"/>
                <a:gd name="T81" fmla="*/ 21 h 44"/>
                <a:gd name="T82" fmla="*/ 36 w 40"/>
                <a:gd name="T83" fmla="*/ 23 h 44"/>
                <a:gd name="T84" fmla="*/ 39 w 40"/>
                <a:gd name="T85" fmla="*/ 25 h 44"/>
                <a:gd name="T86" fmla="*/ 40 w 40"/>
                <a:gd name="T87" fmla="*/ 29 h 44"/>
                <a:gd name="T88" fmla="*/ 36 w 40"/>
                <a:gd name="T89" fmla="*/ 35 h 44"/>
                <a:gd name="T90" fmla="*/ 24 w 40"/>
                <a:gd name="T91" fmla="*/ 38 h 44"/>
                <a:gd name="T92" fmla="*/ 24 w 40"/>
                <a:gd name="T93" fmla="*/ 44 h 44"/>
                <a:gd name="T94" fmla="*/ 22 w 40"/>
                <a:gd name="T95" fmla="*/ 44 h 44"/>
                <a:gd name="T96" fmla="*/ 20 w 40"/>
                <a:gd name="T97" fmla="*/ 44 h 44"/>
                <a:gd name="T98" fmla="*/ 19 w 40"/>
                <a:gd name="T99" fmla="*/ 44 h 44"/>
                <a:gd name="T100" fmla="*/ 17 w 40"/>
                <a:gd name="T101" fmla="*/ 44 h 44"/>
                <a:gd name="T102" fmla="*/ 17 w 40"/>
                <a:gd name="T103"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 h="44">
                  <a:moveTo>
                    <a:pt x="17" y="39"/>
                  </a:moveTo>
                  <a:cubicBezTo>
                    <a:pt x="17" y="39"/>
                    <a:pt x="17" y="39"/>
                    <a:pt x="17" y="39"/>
                  </a:cubicBezTo>
                  <a:cubicBezTo>
                    <a:pt x="16" y="39"/>
                    <a:pt x="16" y="39"/>
                    <a:pt x="16" y="39"/>
                  </a:cubicBezTo>
                  <a:cubicBezTo>
                    <a:pt x="14" y="39"/>
                    <a:pt x="13" y="39"/>
                    <a:pt x="11" y="39"/>
                  </a:cubicBezTo>
                  <a:cubicBezTo>
                    <a:pt x="10" y="39"/>
                    <a:pt x="8" y="39"/>
                    <a:pt x="7" y="39"/>
                  </a:cubicBezTo>
                  <a:cubicBezTo>
                    <a:pt x="6" y="38"/>
                    <a:pt x="4" y="38"/>
                    <a:pt x="3" y="38"/>
                  </a:cubicBezTo>
                  <a:cubicBezTo>
                    <a:pt x="2" y="38"/>
                    <a:pt x="1" y="38"/>
                    <a:pt x="0" y="37"/>
                  </a:cubicBezTo>
                  <a:cubicBezTo>
                    <a:pt x="0" y="37"/>
                    <a:pt x="0" y="36"/>
                    <a:pt x="0" y="35"/>
                  </a:cubicBezTo>
                  <a:cubicBezTo>
                    <a:pt x="1" y="35"/>
                    <a:pt x="1" y="34"/>
                    <a:pt x="2" y="33"/>
                  </a:cubicBezTo>
                  <a:cubicBezTo>
                    <a:pt x="4" y="34"/>
                    <a:pt x="6" y="34"/>
                    <a:pt x="8" y="34"/>
                  </a:cubicBezTo>
                  <a:cubicBezTo>
                    <a:pt x="10" y="34"/>
                    <a:pt x="13" y="35"/>
                    <a:pt x="16" y="35"/>
                  </a:cubicBezTo>
                  <a:cubicBezTo>
                    <a:pt x="20" y="35"/>
                    <a:pt x="24" y="34"/>
                    <a:pt x="26" y="33"/>
                  </a:cubicBezTo>
                  <a:cubicBezTo>
                    <a:pt x="29" y="32"/>
                    <a:pt x="30" y="31"/>
                    <a:pt x="30" y="29"/>
                  </a:cubicBezTo>
                  <a:cubicBezTo>
                    <a:pt x="30" y="28"/>
                    <a:pt x="30" y="27"/>
                    <a:pt x="29" y="27"/>
                  </a:cubicBezTo>
                  <a:cubicBezTo>
                    <a:pt x="29" y="26"/>
                    <a:pt x="28" y="26"/>
                    <a:pt x="27" y="25"/>
                  </a:cubicBezTo>
                  <a:cubicBezTo>
                    <a:pt x="26" y="25"/>
                    <a:pt x="25" y="24"/>
                    <a:pt x="23" y="24"/>
                  </a:cubicBezTo>
                  <a:cubicBezTo>
                    <a:pt x="22" y="24"/>
                    <a:pt x="20" y="23"/>
                    <a:pt x="18" y="23"/>
                  </a:cubicBezTo>
                  <a:cubicBezTo>
                    <a:pt x="13" y="22"/>
                    <a:pt x="13" y="22"/>
                    <a:pt x="13" y="22"/>
                  </a:cubicBezTo>
                  <a:cubicBezTo>
                    <a:pt x="12" y="21"/>
                    <a:pt x="10" y="21"/>
                    <a:pt x="9" y="20"/>
                  </a:cubicBezTo>
                  <a:cubicBezTo>
                    <a:pt x="7" y="20"/>
                    <a:pt x="6" y="19"/>
                    <a:pt x="5" y="19"/>
                  </a:cubicBezTo>
                  <a:cubicBezTo>
                    <a:pt x="4" y="18"/>
                    <a:pt x="3" y="17"/>
                    <a:pt x="2" y="16"/>
                  </a:cubicBezTo>
                  <a:cubicBezTo>
                    <a:pt x="2" y="16"/>
                    <a:pt x="1" y="15"/>
                    <a:pt x="1" y="13"/>
                  </a:cubicBezTo>
                  <a:cubicBezTo>
                    <a:pt x="1" y="11"/>
                    <a:pt x="3" y="9"/>
                    <a:pt x="5" y="7"/>
                  </a:cubicBezTo>
                  <a:cubicBezTo>
                    <a:pt x="8" y="6"/>
                    <a:pt x="12" y="5"/>
                    <a:pt x="17" y="4"/>
                  </a:cubicBezTo>
                  <a:cubicBezTo>
                    <a:pt x="17" y="0"/>
                    <a:pt x="17" y="0"/>
                    <a:pt x="17" y="0"/>
                  </a:cubicBezTo>
                  <a:cubicBezTo>
                    <a:pt x="18" y="0"/>
                    <a:pt x="19" y="0"/>
                    <a:pt x="20" y="0"/>
                  </a:cubicBezTo>
                  <a:cubicBezTo>
                    <a:pt x="21" y="0"/>
                    <a:pt x="23" y="0"/>
                    <a:pt x="24" y="0"/>
                  </a:cubicBezTo>
                  <a:cubicBezTo>
                    <a:pt x="24" y="4"/>
                    <a:pt x="24" y="4"/>
                    <a:pt x="24" y="4"/>
                  </a:cubicBezTo>
                  <a:cubicBezTo>
                    <a:pt x="26" y="4"/>
                    <a:pt x="28" y="4"/>
                    <a:pt x="31" y="5"/>
                  </a:cubicBezTo>
                  <a:cubicBezTo>
                    <a:pt x="33" y="5"/>
                    <a:pt x="35" y="5"/>
                    <a:pt x="37" y="6"/>
                  </a:cubicBezTo>
                  <a:cubicBezTo>
                    <a:pt x="37" y="7"/>
                    <a:pt x="36" y="8"/>
                    <a:pt x="35" y="9"/>
                  </a:cubicBezTo>
                  <a:cubicBezTo>
                    <a:pt x="33" y="9"/>
                    <a:pt x="32" y="9"/>
                    <a:pt x="30" y="9"/>
                  </a:cubicBezTo>
                  <a:cubicBezTo>
                    <a:pt x="27" y="8"/>
                    <a:pt x="25" y="8"/>
                    <a:pt x="22" y="8"/>
                  </a:cubicBezTo>
                  <a:cubicBezTo>
                    <a:pt x="19" y="8"/>
                    <a:pt x="16" y="9"/>
                    <a:pt x="14" y="9"/>
                  </a:cubicBezTo>
                  <a:cubicBezTo>
                    <a:pt x="12" y="10"/>
                    <a:pt x="11" y="11"/>
                    <a:pt x="11" y="13"/>
                  </a:cubicBezTo>
                  <a:cubicBezTo>
                    <a:pt x="11" y="14"/>
                    <a:pt x="11" y="14"/>
                    <a:pt x="11" y="15"/>
                  </a:cubicBezTo>
                  <a:cubicBezTo>
                    <a:pt x="12" y="15"/>
                    <a:pt x="13" y="16"/>
                    <a:pt x="14" y="16"/>
                  </a:cubicBezTo>
                  <a:cubicBezTo>
                    <a:pt x="15" y="17"/>
                    <a:pt x="16" y="17"/>
                    <a:pt x="18" y="17"/>
                  </a:cubicBezTo>
                  <a:cubicBezTo>
                    <a:pt x="19" y="18"/>
                    <a:pt x="21" y="18"/>
                    <a:pt x="23" y="19"/>
                  </a:cubicBezTo>
                  <a:cubicBezTo>
                    <a:pt x="26" y="19"/>
                    <a:pt x="26" y="19"/>
                    <a:pt x="26" y="19"/>
                  </a:cubicBezTo>
                  <a:cubicBezTo>
                    <a:pt x="28" y="20"/>
                    <a:pt x="30" y="20"/>
                    <a:pt x="32" y="21"/>
                  </a:cubicBezTo>
                  <a:cubicBezTo>
                    <a:pt x="33" y="21"/>
                    <a:pt x="35" y="22"/>
                    <a:pt x="36" y="23"/>
                  </a:cubicBezTo>
                  <a:cubicBezTo>
                    <a:pt x="37" y="23"/>
                    <a:pt x="38" y="24"/>
                    <a:pt x="39" y="25"/>
                  </a:cubicBezTo>
                  <a:cubicBezTo>
                    <a:pt x="40" y="26"/>
                    <a:pt x="40" y="27"/>
                    <a:pt x="40" y="29"/>
                  </a:cubicBezTo>
                  <a:cubicBezTo>
                    <a:pt x="40" y="31"/>
                    <a:pt x="39" y="33"/>
                    <a:pt x="36" y="35"/>
                  </a:cubicBezTo>
                  <a:cubicBezTo>
                    <a:pt x="33" y="37"/>
                    <a:pt x="29" y="38"/>
                    <a:pt x="24" y="38"/>
                  </a:cubicBezTo>
                  <a:cubicBezTo>
                    <a:pt x="24" y="44"/>
                    <a:pt x="24" y="44"/>
                    <a:pt x="24" y="44"/>
                  </a:cubicBezTo>
                  <a:cubicBezTo>
                    <a:pt x="23" y="44"/>
                    <a:pt x="23" y="44"/>
                    <a:pt x="22" y="44"/>
                  </a:cubicBezTo>
                  <a:cubicBezTo>
                    <a:pt x="21" y="44"/>
                    <a:pt x="21" y="44"/>
                    <a:pt x="20" y="44"/>
                  </a:cubicBezTo>
                  <a:cubicBezTo>
                    <a:pt x="20" y="44"/>
                    <a:pt x="19" y="44"/>
                    <a:pt x="19" y="44"/>
                  </a:cubicBezTo>
                  <a:cubicBezTo>
                    <a:pt x="18" y="44"/>
                    <a:pt x="18" y="44"/>
                    <a:pt x="17" y="44"/>
                  </a:cubicBezTo>
                  <a:lnTo>
                    <a:pt x="17" y="39"/>
                  </a:lnTo>
                  <a:close/>
                </a:path>
              </a:pathLst>
            </a:custGeom>
            <a:solidFill>
              <a:srgbClr val="FFF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1" name="Freeform 226"/>
            <p:cNvSpPr>
              <a:spLocks/>
            </p:cNvSpPr>
            <p:nvPr/>
          </p:nvSpPr>
          <p:spPr bwMode="auto">
            <a:xfrm>
              <a:off x="7762346" y="2280935"/>
              <a:ext cx="61941" cy="69722"/>
            </a:xfrm>
            <a:custGeom>
              <a:avLst/>
              <a:gdLst>
                <a:gd name="T0" fmla="*/ 17 w 40"/>
                <a:gd name="T1" fmla="*/ 39 h 45"/>
                <a:gd name="T2" fmla="*/ 17 w 40"/>
                <a:gd name="T3" fmla="*/ 39 h 45"/>
                <a:gd name="T4" fmla="*/ 16 w 40"/>
                <a:gd name="T5" fmla="*/ 39 h 45"/>
                <a:gd name="T6" fmla="*/ 11 w 40"/>
                <a:gd name="T7" fmla="*/ 39 h 45"/>
                <a:gd name="T8" fmla="*/ 7 w 40"/>
                <a:gd name="T9" fmla="*/ 39 h 45"/>
                <a:gd name="T10" fmla="*/ 3 w 40"/>
                <a:gd name="T11" fmla="*/ 39 h 45"/>
                <a:gd name="T12" fmla="*/ 0 w 40"/>
                <a:gd name="T13" fmla="*/ 38 h 45"/>
                <a:gd name="T14" fmla="*/ 0 w 40"/>
                <a:gd name="T15" fmla="*/ 36 h 45"/>
                <a:gd name="T16" fmla="*/ 2 w 40"/>
                <a:gd name="T17" fmla="*/ 34 h 45"/>
                <a:gd name="T18" fmla="*/ 8 w 40"/>
                <a:gd name="T19" fmla="*/ 35 h 45"/>
                <a:gd name="T20" fmla="*/ 16 w 40"/>
                <a:gd name="T21" fmla="*/ 35 h 45"/>
                <a:gd name="T22" fmla="*/ 26 w 40"/>
                <a:gd name="T23" fmla="*/ 34 h 45"/>
                <a:gd name="T24" fmla="*/ 30 w 40"/>
                <a:gd name="T25" fmla="*/ 29 h 45"/>
                <a:gd name="T26" fmla="*/ 29 w 40"/>
                <a:gd name="T27" fmla="*/ 27 h 45"/>
                <a:gd name="T28" fmla="*/ 27 w 40"/>
                <a:gd name="T29" fmla="*/ 26 h 45"/>
                <a:gd name="T30" fmla="*/ 23 w 40"/>
                <a:gd name="T31" fmla="*/ 24 h 45"/>
                <a:gd name="T32" fmla="*/ 18 w 40"/>
                <a:gd name="T33" fmla="*/ 23 h 45"/>
                <a:gd name="T34" fmla="*/ 13 w 40"/>
                <a:gd name="T35" fmla="*/ 22 h 45"/>
                <a:gd name="T36" fmla="*/ 9 w 40"/>
                <a:gd name="T37" fmla="*/ 21 h 45"/>
                <a:gd name="T38" fmla="*/ 5 w 40"/>
                <a:gd name="T39" fmla="*/ 19 h 45"/>
                <a:gd name="T40" fmla="*/ 2 w 40"/>
                <a:gd name="T41" fmla="*/ 17 h 45"/>
                <a:gd name="T42" fmla="*/ 1 w 40"/>
                <a:gd name="T43" fmla="*/ 14 h 45"/>
                <a:gd name="T44" fmla="*/ 5 w 40"/>
                <a:gd name="T45" fmla="*/ 8 h 45"/>
                <a:gd name="T46" fmla="*/ 17 w 40"/>
                <a:gd name="T47" fmla="*/ 5 h 45"/>
                <a:gd name="T48" fmla="*/ 17 w 40"/>
                <a:gd name="T49" fmla="*/ 0 h 45"/>
                <a:gd name="T50" fmla="*/ 20 w 40"/>
                <a:gd name="T51" fmla="*/ 0 h 45"/>
                <a:gd name="T52" fmla="*/ 24 w 40"/>
                <a:gd name="T53" fmla="*/ 0 h 45"/>
                <a:gd name="T54" fmla="*/ 24 w 40"/>
                <a:gd name="T55" fmla="*/ 5 h 45"/>
                <a:gd name="T56" fmla="*/ 31 w 40"/>
                <a:gd name="T57" fmla="*/ 5 h 45"/>
                <a:gd name="T58" fmla="*/ 37 w 40"/>
                <a:gd name="T59" fmla="*/ 6 h 45"/>
                <a:gd name="T60" fmla="*/ 35 w 40"/>
                <a:gd name="T61" fmla="*/ 10 h 45"/>
                <a:gd name="T62" fmla="*/ 30 w 40"/>
                <a:gd name="T63" fmla="*/ 9 h 45"/>
                <a:gd name="T64" fmla="*/ 22 w 40"/>
                <a:gd name="T65" fmla="*/ 9 h 45"/>
                <a:gd name="T66" fmla="*/ 14 w 40"/>
                <a:gd name="T67" fmla="*/ 10 h 45"/>
                <a:gd name="T68" fmla="*/ 11 w 40"/>
                <a:gd name="T69" fmla="*/ 13 h 45"/>
                <a:gd name="T70" fmla="*/ 11 w 40"/>
                <a:gd name="T71" fmla="*/ 15 h 45"/>
                <a:gd name="T72" fmla="*/ 14 w 40"/>
                <a:gd name="T73" fmla="*/ 17 h 45"/>
                <a:gd name="T74" fmla="*/ 18 w 40"/>
                <a:gd name="T75" fmla="*/ 18 h 45"/>
                <a:gd name="T76" fmla="*/ 23 w 40"/>
                <a:gd name="T77" fmla="*/ 19 h 45"/>
                <a:gd name="T78" fmla="*/ 26 w 40"/>
                <a:gd name="T79" fmla="*/ 20 h 45"/>
                <a:gd name="T80" fmla="*/ 32 w 40"/>
                <a:gd name="T81" fmla="*/ 21 h 45"/>
                <a:gd name="T82" fmla="*/ 36 w 40"/>
                <a:gd name="T83" fmla="*/ 23 h 45"/>
                <a:gd name="T84" fmla="*/ 39 w 40"/>
                <a:gd name="T85" fmla="*/ 26 h 45"/>
                <a:gd name="T86" fmla="*/ 40 w 40"/>
                <a:gd name="T87" fmla="*/ 29 h 45"/>
                <a:gd name="T88" fmla="*/ 36 w 40"/>
                <a:gd name="T89" fmla="*/ 36 h 45"/>
                <a:gd name="T90" fmla="*/ 24 w 40"/>
                <a:gd name="T91" fmla="*/ 39 h 45"/>
                <a:gd name="T92" fmla="*/ 24 w 40"/>
                <a:gd name="T93" fmla="*/ 44 h 45"/>
                <a:gd name="T94" fmla="*/ 22 w 40"/>
                <a:gd name="T95" fmla="*/ 45 h 45"/>
                <a:gd name="T96" fmla="*/ 20 w 40"/>
                <a:gd name="T97" fmla="*/ 45 h 45"/>
                <a:gd name="T98" fmla="*/ 19 w 40"/>
                <a:gd name="T99" fmla="*/ 45 h 45"/>
                <a:gd name="T100" fmla="*/ 17 w 40"/>
                <a:gd name="T101" fmla="*/ 44 h 45"/>
                <a:gd name="T102" fmla="*/ 17 w 40"/>
                <a:gd name="T103"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 h="45">
                  <a:moveTo>
                    <a:pt x="17" y="39"/>
                  </a:moveTo>
                  <a:cubicBezTo>
                    <a:pt x="17" y="39"/>
                    <a:pt x="17" y="39"/>
                    <a:pt x="17" y="39"/>
                  </a:cubicBezTo>
                  <a:cubicBezTo>
                    <a:pt x="16" y="39"/>
                    <a:pt x="16" y="39"/>
                    <a:pt x="16" y="39"/>
                  </a:cubicBezTo>
                  <a:cubicBezTo>
                    <a:pt x="14" y="39"/>
                    <a:pt x="13" y="39"/>
                    <a:pt x="11" y="39"/>
                  </a:cubicBezTo>
                  <a:cubicBezTo>
                    <a:pt x="10" y="39"/>
                    <a:pt x="8" y="39"/>
                    <a:pt x="7" y="39"/>
                  </a:cubicBezTo>
                  <a:cubicBezTo>
                    <a:pt x="6" y="39"/>
                    <a:pt x="4" y="39"/>
                    <a:pt x="3" y="39"/>
                  </a:cubicBezTo>
                  <a:cubicBezTo>
                    <a:pt x="2" y="38"/>
                    <a:pt x="1" y="38"/>
                    <a:pt x="0" y="38"/>
                  </a:cubicBezTo>
                  <a:cubicBezTo>
                    <a:pt x="0" y="37"/>
                    <a:pt x="0" y="37"/>
                    <a:pt x="0" y="36"/>
                  </a:cubicBezTo>
                  <a:cubicBezTo>
                    <a:pt x="1" y="35"/>
                    <a:pt x="1" y="34"/>
                    <a:pt x="2" y="34"/>
                  </a:cubicBezTo>
                  <a:cubicBezTo>
                    <a:pt x="4" y="34"/>
                    <a:pt x="6" y="34"/>
                    <a:pt x="8" y="35"/>
                  </a:cubicBezTo>
                  <a:cubicBezTo>
                    <a:pt x="10" y="35"/>
                    <a:pt x="13" y="35"/>
                    <a:pt x="16" y="35"/>
                  </a:cubicBezTo>
                  <a:cubicBezTo>
                    <a:pt x="20" y="35"/>
                    <a:pt x="24" y="35"/>
                    <a:pt x="26" y="34"/>
                  </a:cubicBezTo>
                  <a:cubicBezTo>
                    <a:pt x="29" y="33"/>
                    <a:pt x="30" y="31"/>
                    <a:pt x="30" y="29"/>
                  </a:cubicBezTo>
                  <a:cubicBezTo>
                    <a:pt x="30" y="29"/>
                    <a:pt x="30" y="28"/>
                    <a:pt x="29" y="27"/>
                  </a:cubicBezTo>
                  <a:cubicBezTo>
                    <a:pt x="29" y="27"/>
                    <a:pt x="28" y="26"/>
                    <a:pt x="27" y="26"/>
                  </a:cubicBezTo>
                  <a:cubicBezTo>
                    <a:pt x="26" y="25"/>
                    <a:pt x="25" y="25"/>
                    <a:pt x="23" y="24"/>
                  </a:cubicBezTo>
                  <a:cubicBezTo>
                    <a:pt x="22" y="24"/>
                    <a:pt x="20" y="24"/>
                    <a:pt x="18" y="23"/>
                  </a:cubicBezTo>
                  <a:cubicBezTo>
                    <a:pt x="13" y="22"/>
                    <a:pt x="13" y="22"/>
                    <a:pt x="13" y="22"/>
                  </a:cubicBezTo>
                  <a:cubicBezTo>
                    <a:pt x="12" y="22"/>
                    <a:pt x="10" y="21"/>
                    <a:pt x="9" y="21"/>
                  </a:cubicBezTo>
                  <a:cubicBezTo>
                    <a:pt x="7" y="20"/>
                    <a:pt x="6" y="20"/>
                    <a:pt x="5" y="19"/>
                  </a:cubicBezTo>
                  <a:cubicBezTo>
                    <a:pt x="4" y="19"/>
                    <a:pt x="3" y="18"/>
                    <a:pt x="2" y="17"/>
                  </a:cubicBezTo>
                  <a:cubicBezTo>
                    <a:pt x="2" y="16"/>
                    <a:pt x="1" y="15"/>
                    <a:pt x="1" y="14"/>
                  </a:cubicBezTo>
                  <a:cubicBezTo>
                    <a:pt x="1" y="11"/>
                    <a:pt x="3" y="9"/>
                    <a:pt x="5" y="8"/>
                  </a:cubicBezTo>
                  <a:cubicBezTo>
                    <a:pt x="8" y="6"/>
                    <a:pt x="12" y="5"/>
                    <a:pt x="17" y="5"/>
                  </a:cubicBezTo>
                  <a:cubicBezTo>
                    <a:pt x="17" y="0"/>
                    <a:pt x="17" y="0"/>
                    <a:pt x="17" y="0"/>
                  </a:cubicBezTo>
                  <a:cubicBezTo>
                    <a:pt x="18" y="0"/>
                    <a:pt x="19" y="0"/>
                    <a:pt x="20" y="0"/>
                  </a:cubicBezTo>
                  <a:cubicBezTo>
                    <a:pt x="21" y="0"/>
                    <a:pt x="23" y="0"/>
                    <a:pt x="24" y="0"/>
                  </a:cubicBezTo>
                  <a:cubicBezTo>
                    <a:pt x="24" y="5"/>
                    <a:pt x="24" y="5"/>
                    <a:pt x="24" y="5"/>
                  </a:cubicBezTo>
                  <a:cubicBezTo>
                    <a:pt x="26" y="5"/>
                    <a:pt x="28" y="5"/>
                    <a:pt x="31" y="5"/>
                  </a:cubicBezTo>
                  <a:cubicBezTo>
                    <a:pt x="33" y="5"/>
                    <a:pt x="35" y="6"/>
                    <a:pt x="37" y="6"/>
                  </a:cubicBezTo>
                  <a:cubicBezTo>
                    <a:pt x="37" y="7"/>
                    <a:pt x="36" y="9"/>
                    <a:pt x="35" y="10"/>
                  </a:cubicBezTo>
                  <a:cubicBezTo>
                    <a:pt x="33" y="10"/>
                    <a:pt x="32" y="9"/>
                    <a:pt x="30" y="9"/>
                  </a:cubicBezTo>
                  <a:cubicBezTo>
                    <a:pt x="27" y="9"/>
                    <a:pt x="25" y="9"/>
                    <a:pt x="22" y="9"/>
                  </a:cubicBezTo>
                  <a:cubicBezTo>
                    <a:pt x="19" y="9"/>
                    <a:pt x="16" y="9"/>
                    <a:pt x="14" y="10"/>
                  </a:cubicBezTo>
                  <a:cubicBezTo>
                    <a:pt x="12" y="11"/>
                    <a:pt x="11" y="12"/>
                    <a:pt x="11" y="13"/>
                  </a:cubicBezTo>
                  <a:cubicBezTo>
                    <a:pt x="11" y="14"/>
                    <a:pt x="11" y="15"/>
                    <a:pt x="11" y="15"/>
                  </a:cubicBezTo>
                  <a:cubicBezTo>
                    <a:pt x="12" y="16"/>
                    <a:pt x="13" y="16"/>
                    <a:pt x="14" y="17"/>
                  </a:cubicBezTo>
                  <a:cubicBezTo>
                    <a:pt x="15" y="17"/>
                    <a:pt x="16" y="18"/>
                    <a:pt x="18" y="18"/>
                  </a:cubicBezTo>
                  <a:cubicBezTo>
                    <a:pt x="19" y="18"/>
                    <a:pt x="21" y="19"/>
                    <a:pt x="23" y="19"/>
                  </a:cubicBezTo>
                  <a:cubicBezTo>
                    <a:pt x="26" y="20"/>
                    <a:pt x="26" y="20"/>
                    <a:pt x="26" y="20"/>
                  </a:cubicBezTo>
                  <a:cubicBezTo>
                    <a:pt x="28" y="20"/>
                    <a:pt x="30" y="21"/>
                    <a:pt x="32" y="21"/>
                  </a:cubicBezTo>
                  <a:cubicBezTo>
                    <a:pt x="33" y="22"/>
                    <a:pt x="35" y="22"/>
                    <a:pt x="36" y="23"/>
                  </a:cubicBezTo>
                  <a:cubicBezTo>
                    <a:pt x="37" y="24"/>
                    <a:pt x="38" y="25"/>
                    <a:pt x="39" y="26"/>
                  </a:cubicBezTo>
                  <a:cubicBezTo>
                    <a:pt x="40" y="27"/>
                    <a:pt x="40" y="28"/>
                    <a:pt x="40" y="29"/>
                  </a:cubicBezTo>
                  <a:cubicBezTo>
                    <a:pt x="40" y="32"/>
                    <a:pt x="39" y="34"/>
                    <a:pt x="36" y="36"/>
                  </a:cubicBezTo>
                  <a:cubicBezTo>
                    <a:pt x="33" y="37"/>
                    <a:pt x="29" y="38"/>
                    <a:pt x="24" y="39"/>
                  </a:cubicBezTo>
                  <a:cubicBezTo>
                    <a:pt x="24" y="44"/>
                    <a:pt x="24" y="44"/>
                    <a:pt x="24" y="44"/>
                  </a:cubicBezTo>
                  <a:cubicBezTo>
                    <a:pt x="23" y="44"/>
                    <a:pt x="23" y="45"/>
                    <a:pt x="22" y="45"/>
                  </a:cubicBezTo>
                  <a:cubicBezTo>
                    <a:pt x="21" y="45"/>
                    <a:pt x="21" y="45"/>
                    <a:pt x="20" y="45"/>
                  </a:cubicBezTo>
                  <a:cubicBezTo>
                    <a:pt x="20" y="45"/>
                    <a:pt x="19" y="45"/>
                    <a:pt x="19" y="45"/>
                  </a:cubicBezTo>
                  <a:cubicBezTo>
                    <a:pt x="18" y="45"/>
                    <a:pt x="18" y="44"/>
                    <a:pt x="17" y="44"/>
                  </a:cubicBezTo>
                  <a:lnTo>
                    <a:pt x="17" y="39"/>
                  </a:lnTo>
                  <a:close/>
                </a:path>
              </a:pathLst>
            </a:custGeom>
            <a:solidFill>
              <a:srgbClr val="FF8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2" name="Oval 227"/>
            <p:cNvSpPr>
              <a:spLocks noChangeArrowheads="1"/>
            </p:cNvSpPr>
            <p:nvPr/>
          </p:nvSpPr>
          <p:spPr bwMode="auto">
            <a:xfrm>
              <a:off x="7684451" y="2237595"/>
              <a:ext cx="217733" cy="117775"/>
            </a:xfrm>
            <a:prstGeom prst="ellipse">
              <a:avLst/>
            </a:prstGeom>
            <a:solidFill>
              <a:srgbClr val="D67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3" name="Oval 228"/>
            <p:cNvSpPr>
              <a:spLocks noChangeArrowheads="1"/>
            </p:cNvSpPr>
            <p:nvPr/>
          </p:nvSpPr>
          <p:spPr bwMode="auto">
            <a:xfrm>
              <a:off x="7684451" y="2230057"/>
              <a:ext cx="217733" cy="115890"/>
            </a:xfrm>
            <a:prstGeom prst="ellipse">
              <a:avLst/>
            </a:prstGeom>
            <a:solidFill>
              <a:srgbClr val="FF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4" name="Oval 229"/>
            <p:cNvSpPr>
              <a:spLocks noChangeArrowheads="1"/>
            </p:cNvSpPr>
            <p:nvPr/>
          </p:nvSpPr>
          <p:spPr bwMode="auto">
            <a:xfrm>
              <a:off x="7686328" y="2213097"/>
              <a:ext cx="214917" cy="114006"/>
            </a:xfrm>
            <a:prstGeom prst="ellipse">
              <a:avLst/>
            </a:prstGeom>
            <a:solidFill>
              <a:srgbClr val="F27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5" name="Oval 230"/>
            <p:cNvSpPr>
              <a:spLocks noChangeArrowheads="1"/>
            </p:cNvSpPr>
            <p:nvPr/>
          </p:nvSpPr>
          <p:spPr bwMode="auto">
            <a:xfrm>
              <a:off x="7711667" y="2227230"/>
              <a:ext cx="163299" cy="86681"/>
            </a:xfrm>
            <a:prstGeom prst="ellipse">
              <a:avLst/>
            </a:prstGeom>
            <a:solidFill>
              <a:srgbClr val="FFB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6" name="Freeform 231"/>
            <p:cNvSpPr>
              <a:spLocks/>
            </p:cNvSpPr>
            <p:nvPr/>
          </p:nvSpPr>
          <p:spPr bwMode="auto">
            <a:xfrm>
              <a:off x="7764223" y="2239479"/>
              <a:ext cx="58187" cy="65012"/>
            </a:xfrm>
            <a:custGeom>
              <a:avLst/>
              <a:gdLst>
                <a:gd name="T0" fmla="*/ 16 w 38"/>
                <a:gd name="T1" fmla="*/ 37 h 42"/>
                <a:gd name="T2" fmla="*/ 16 w 38"/>
                <a:gd name="T3" fmla="*/ 37 h 42"/>
                <a:gd name="T4" fmla="*/ 15 w 38"/>
                <a:gd name="T5" fmla="*/ 37 h 42"/>
                <a:gd name="T6" fmla="*/ 11 w 38"/>
                <a:gd name="T7" fmla="*/ 37 h 42"/>
                <a:gd name="T8" fmla="*/ 7 w 38"/>
                <a:gd name="T9" fmla="*/ 37 h 42"/>
                <a:gd name="T10" fmla="*/ 3 w 38"/>
                <a:gd name="T11" fmla="*/ 37 h 42"/>
                <a:gd name="T12" fmla="*/ 0 w 38"/>
                <a:gd name="T13" fmla="*/ 36 h 42"/>
                <a:gd name="T14" fmla="*/ 0 w 38"/>
                <a:gd name="T15" fmla="*/ 34 h 42"/>
                <a:gd name="T16" fmla="*/ 2 w 38"/>
                <a:gd name="T17" fmla="*/ 32 h 42"/>
                <a:gd name="T18" fmla="*/ 7 w 38"/>
                <a:gd name="T19" fmla="*/ 33 h 42"/>
                <a:gd name="T20" fmla="*/ 15 w 38"/>
                <a:gd name="T21" fmla="*/ 33 h 42"/>
                <a:gd name="T22" fmla="*/ 25 w 38"/>
                <a:gd name="T23" fmla="*/ 32 h 42"/>
                <a:gd name="T24" fmla="*/ 28 w 38"/>
                <a:gd name="T25" fmla="*/ 28 h 42"/>
                <a:gd name="T26" fmla="*/ 28 w 38"/>
                <a:gd name="T27" fmla="*/ 26 h 42"/>
                <a:gd name="T28" fmla="*/ 26 w 38"/>
                <a:gd name="T29" fmla="*/ 24 h 42"/>
                <a:gd name="T30" fmla="*/ 22 w 38"/>
                <a:gd name="T31" fmla="*/ 23 h 42"/>
                <a:gd name="T32" fmla="*/ 17 w 38"/>
                <a:gd name="T33" fmla="*/ 22 h 42"/>
                <a:gd name="T34" fmla="*/ 13 w 38"/>
                <a:gd name="T35" fmla="*/ 21 h 42"/>
                <a:gd name="T36" fmla="*/ 8 w 38"/>
                <a:gd name="T37" fmla="*/ 20 h 42"/>
                <a:gd name="T38" fmla="*/ 4 w 38"/>
                <a:gd name="T39" fmla="*/ 18 h 42"/>
                <a:gd name="T40" fmla="*/ 2 w 38"/>
                <a:gd name="T41" fmla="*/ 16 h 42"/>
                <a:gd name="T42" fmla="*/ 1 w 38"/>
                <a:gd name="T43" fmla="*/ 13 h 42"/>
                <a:gd name="T44" fmla="*/ 5 w 38"/>
                <a:gd name="T45" fmla="*/ 7 h 42"/>
                <a:gd name="T46" fmla="*/ 16 w 38"/>
                <a:gd name="T47" fmla="*/ 5 h 42"/>
                <a:gd name="T48" fmla="*/ 16 w 38"/>
                <a:gd name="T49" fmla="*/ 0 h 42"/>
                <a:gd name="T50" fmla="*/ 19 w 38"/>
                <a:gd name="T51" fmla="*/ 0 h 42"/>
                <a:gd name="T52" fmla="*/ 22 w 38"/>
                <a:gd name="T53" fmla="*/ 0 h 42"/>
                <a:gd name="T54" fmla="*/ 22 w 38"/>
                <a:gd name="T55" fmla="*/ 5 h 42"/>
                <a:gd name="T56" fmla="*/ 29 w 38"/>
                <a:gd name="T57" fmla="*/ 5 h 42"/>
                <a:gd name="T58" fmla="*/ 35 w 38"/>
                <a:gd name="T59" fmla="*/ 6 h 42"/>
                <a:gd name="T60" fmla="*/ 33 w 38"/>
                <a:gd name="T61" fmla="*/ 9 h 42"/>
                <a:gd name="T62" fmla="*/ 28 w 38"/>
                <a:gd name="T63" fmla="*/ 9 h 42"/>
                <a:gd name="T64" fmla="*/ 21 w 38"/>
                <a:gd name="T65" fmla="*/ 8 h 42"/>
                <a:gd name="T66" fmla="*/ 13 w 38"/>
                <a:gd name="T67" fmla="*/ 9 h 42"/>
                <a:gd name="T68" fmla="*/ 10 w 38"/>
                <a:gd name="T69" fmla="*/ 13 h 42"/>
                <a:gd name="T70" fmla="*/ 11 w 38"/>
                <a:gd name="T71" fmla="*/ 15 h 42"/>
                <a:gd name="T72" fmla="*/ 13 w 38"/>
                <a:gd name="T73" fmla="*/ 16 h 42"/>
                <a:gd name="T74" fmla="*/ 17 w 38"/>
                <a:gd name="T75" fmla="*/ 17 h 42"/>
                <a:gd name="T76" fmla="*/ 21 w 38"/>
                <a:gd name="T77" fmla="*/ 18 h 42"/>
                <a:gd name="T78" fmla="*/ 25 w 38"/>
                <a:gd name="T79" fmla="*/ 19 h 42"/>
                <a:gd name="T80" fmla="*/ 30 w 38"/>
                <a:gd name="T81" fmla="*/ 20 h 42"/>
                <a:gd name="T82" fmla="*/ 34 w 38"/>
                <a:gd name="T83" fmla="*/ 22 h 42"/>
                <a:gd name="T84" fmla="*/ 37 w 38"/>
                <a:gd name="T85" fmla="*/ 24 h 42"/>
                <a:gd name="T86" fmla="*/ 38 w 38"/>
                <a:gd name="T87" fmla="*/ 28 h 42"/>
                <a:gd name="T88" fmla="*/ 34 w 38"/>
                <a:gd name="T89" fmla="*/ 34 h 42"/>
                <a:gd name="T90" fmla="*/ 22 w 38"/>
                <a:gd name="T91" fmla="*/ 37 h 42"/>
                <a:gd name="T92" fmla="*/ 22 w 38"/>
                <a:gd name="T93" fmla="*/ 42 h 42"/>
                <a:gd name="T94" fmla="*/ 21 w 38"/>
                <a:gd name="T95" fmla="*/ 42 h 42"/>
                <a:gd name="T96" fmla="*/ 19 w 38"/>
                <a:gd name="T97" fmla="*/ 42 h 42"/>
                <a:gd name="T98" fmla="*/ 18 w 38"/>
                <a:gd name="T99" fmla="*/ 42 h 42"/>
                <a:gd name="T100" fmla="*/ 16 w 38"/>
                <a:gd name="T101" fmla="*/ 42 h 42"/>
                <a:gd name="T102" fmla="*/ 16 w 38"/>
                <a:gd name="T103"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42">
                  <a:moveTo>
                    <a:pt x="16" y="37"/>
                  </a:moveTo>
                  <a:cubicBezTo>
                    <a:pt x="16" y="37"/>
                    <a:pt x="16" y="37"/>
                    <a:pt x="16" y="37"/>
                  </a:cubicBezTo>
                  <a:cubicBezTo>
                    <a:pt x="16" y="37"/>
                    <a:pt x="15" y="37"/>
                    <a:pt x="15" y="37"/>
                  </a:cubicBezTo>
                  <a:cubicBezTo>
                    <a:pt x="13" y="37"/>
                    <a:pt x="12" y="37"/>
                    <a:pt x="11" y="37"/>
                  </a:cubicBezTo>
                  <a:cubicBezTo>
                    <a:pt x="9" y="37"/>
                    <a:pt x="8" y="37"/>
                    <a:pt x="7" y="37"/>
                  </a:cubicBezTo>
                  <a:cubicBezTo>
                    <a:pt x="5" y="37"/>
                    <a:pt x="4" y="37"/>
                    <a:pt x="3" y="37"/>
                  </a:cubicBezTo>
                  <a:cubicBezTo>
                    <a:pt x="2" y="36"/>
                    <a:pt x="1" y="36"/>
                    <a:pt x="0" y="36"/>
                  </a:cubicBezTo>
                  <a:cubicBezTo>
                    <a:pt x="0" y="35"/>
                    <a:pt x="0" y="35"/>
                    <a:pt x="0" y="34"/>
                  </a:cubicBezTo>
                  <a:cubicBezTo>
                    <a:pt x="1" y="33"/>
                    <a:pt x="1" y="33"/>
                    <a:pt x="2" y="32"/>
                  </a:cubicBezTo>
                  <a:cubicBezTo>
                    <a:pt x="3" y="32"/>
                    <a:pt x="5" y="33"/>
                    <a:pt x="7" y="33"/>
                  </a:cubicBezTo>
                  <a:cubicBezTo>
                    <a:pt x="10" y="33"/>
                    <a:pt x="12" y="33"/>
                    <a:pt x="15" y="33"/>
                  </a:cubicBezTo>
                  <a:cubicBezTo>
                    <a:pt x="19" y="33"/>
                    <a:pt x="23" y="33"/>
                    <a:pt x="25" y="32"/>
                  </a:cubicBezTo>
                  <a:cubicBezTo>
                    <a:pt x="27" y="31"/>
                    <a:pt x="28" y="30"/>
                    <a:pt x="28" y="28"/>
                  </a:cubicBezTo>
                  <a:cubicBezTo>
                    <a:pt x="28" y="27"/>
                    <a:pt x="28" y="26"/>
                    <a:pt x="28" y="26"/>
                  </a:cubicBezTo>
                  <a:cubicBezTo>
                    <a:pt x="27" y="25"/>
                    <a:pt x="27" y="25"/>
                    <a:pt x="26" y="24"/>
                  </a:cubicBezTo>
                  <a:cubicBezTo>
                    <a:pt x="25" y="24"/>
                    <a:pt x="23" y="24"/>
                    <a:pt x="22" y="23"/>
                  </a:cubicBezTo>
                  <a:cubicBezTo>
                    <a:pt x="21" y="23"/>
                    <a:pt x="19" y="22"/>
                    <a:pt x="17" y="22"/>
                  </a:cubicBezTo>
                  <a:cubicBezTo>
                    <a:pt x="13" y="21"/>
                    <a:pt x="13" y="21"/>
                    <a:pt x="13" y="21"/>
                  </a:cubicBezTo>
                  <a:cubicBezTo>
                    <a:pt x="11" y="21"/>
                    <a:pt x="10" y="20"/>
                    <a:pt x="8" y="20"/>
                  </a:cubicBezTo>
                  <a:cubicBezTo>
                    <a:pt x="7" y="19"/>
                    <a:pt x="6" y="19"/>
                    <a:pt x="4" y="18"/>
                  </a:cubicBezTo>
                  <a:cubicBezTo>
                    <a:pt x="3" y="18"/>
                    <a:pt x="3" y="17"/>
                    <a:pt x="2" y="16"/>
                  </a:cubicBezTo>
                  <a:cubicBezTo>
                    <a:pt x="2" y="15"/>
                    <a:pt x="1" y="14"/>
                    <a:pt x="1" y="13"/>
                  </a:cubicBezTo>
                  <a:cubicBezTo>
                    <a:pt x="1" y="11"/>
                    <a:pt x="3" y="9"/>
                    <a:pt x="5" y="7"/>
                  </a:cubicBezTo>
                  <a:cubicBezTo>
                    <a:pt x="8" y="6"/>
                    <a:pt x="12" y="5"/>
                    <a:pt x="16" y="5"/>
                  </a:cubicBezTo>
                  <a:cubicBezTo>
                    <a:pt x="16" y="0"/>
                    <a:pt x="16" y="0"/>
                    <a:pt x="16" y="0"/>
                  </a:cubicBezTo>
                  <a:cubicBezTo>
                    <a:pt x="17" y="0"/>
                    <a:pt x="18" y="0"/>
                    <a:pt x="19" y="0"/>
                  </a:cubicBezTo>
                  <a:cubicBezTo>
                    <a:pt x="20" y="0"/>
                    <a:pt x="21" y="0"/>
                    <a:pt x="22" y="0"/>
                  </a:cubicBezTo>
                  <a:cubicBezTo>
                    <a:pt x="22" y="5"/>
                    <a:pt x="22" y="5"/>
                    <a:pt x="22" y="5"/>
                  </a:cubicBezTo>
                  <a:cubicBezTo>
                    <a:pt x="25" y="5"/>
                    <a:pt x="27" y="5"/>
                    <a:pt x="29" y="5"/>
                  </a:cubicBezTo>
                  <a:cubicBezTo>
                    <a:pt x="32" y="5"/>
                    <a:pt x="34" y="5"/>
                    <a:pt x="35" y="6"/>
                  </a:cubicBezTo>
                  <a:cubicBezTo>
                    <a:pt x="35" y="7"/>
                    <a:pt x="34" y="8"/>
                    <a:pt x="33" y="9"/>
                  </a:cubicBezTo>
                  <a:cubicBezTo>
                    <a:pt x="32" y="9"/>
                    <a:pt x="30" y="9"/>
                    <a:pt x="28" y="9"/>
                  </a:cubicBezTo>
                  <a:cubicBezTo>
                    <a:pt x="26" y="8"/>
                    <a:pt x="24" y="8"/>
                    <a:pt x="21" y="8"/>
                  </a:cubicBezTo>
                  <a:cubicBezTo>
                    <a:pt x="18" y="8"/>
                    <a:pt x="15" y="9"/>
                    <a:pt x="13" y="9"/>
                  </a:cubicBezTo>
                  <a:cubicBezTo>
                    <a:pt x="11" y="10"/>
                    <a:pt x="10" y="11"/>
                    <a:pt x="10" y="13"/>
                  </a:cubicBezTo>
                  <a:cubicBezTo>
                    <a:pt x="10" y="13"/>
                    <a:pt x="10" y="14"/>
                    <a:pt x="11" y="15"/>
                  </a:cubicBezTo>
                  <a:cubicBezTo>
                    <a:pt x="11" y="15"/>
                    <a:pt x="12" y="16"/>
                    <a:pt x="13" y="16"/>
                  </a:cubicBezTo>
                  <a:cubicBezTo>
                    <a:pt x="14" y="16"/>
                    <a:pt x="15" y="17"/>
                    <a:pt x="17" y="17"/>
                  </a:cubicBezTo>
                  <a:cubicBezTo>
                    <a:pt x="18" y="17"/>
                    <a:pt x="20" y="18"/>
                    <a:pt x="21" y="18"/>
                  </a:cubicBezTo>
                  <a:cubicBezTo>
                    <a:pt x="25" y="19"/>
                    <a:pt x="25" y="19"/>
                    <a:pt x="25" y="19"/>
                  </a:cubicBezTo>
                  <a:cubicBezTo>
                    <a:pt x="27" y="19"/>
                    <a:pt x="28" y="20"/>
                    <a:pt x="30" y="20"/>
                  </a:cubicBezTo>
                  <a:cubicBezTo>
                    <a:pt x="32" y="21"/>
                    <a:pt x="33" y="21"/>
                    <a:pt x="34" y="22"/>
                  </a:cubicBezTo>
                  <a:cubicBezTo>
                    <a:pt x="35" y="23"/>
                    <a:pt x="36" y="23"/>
                    <a:pt x="37" y="24"/>
                  </a:cubicBezTo>
                  <a:cubicBezTo>
                    <a:pt x="38" y="25"/>
                    <a:pt x="38" y="26"/>
                    <a:pt x="38" y="28"/>
                  </a:cubicBezTo>
                  <a:cubicBezTo>
                    <a:pt x="38" y="30"/>
                    <a:pt x="37" y="32"/>
                    <a:pt x="34" y="34"/>
                  </a:cubicBezTo>
                  <a:cubicBezTo>
                    <a:pt x="31" y="35"/>
                    <a:pt x="27" y="36"/>
                    <a:pt x="22" y="37"/>
                  </a:cubicBezTo>
                  <a:cubicBezTo>
                    <a:pt x="22" y="42"/>
                    <a:pt x="22" y="42"/>
                    <a:pt x="22" y="42"/>
                  </a:cubicBezTo>
                  <a:cubicBezTo>
                    <a:pt x="22" y="42"/>
                    <a:pt x="21" y="42"/>
                    <a:pt x="21" y="42"/>
                  </a:cubicBezTo>
                  <a:cubicBezTo>
                    <a:pt x="20" y="42"/>
                    <a:pt x="20" y="42"/>
                    <a:pt x="19" y="42"/>
                  </a:cubicBezTo>
                  <a:cubicBezTo>
                    <a:pt x="19" y="42"/>
                    <a:pt x="18" y="42"/>
                    <a:pt x="18" y="42"/>
                  </a:cubicBezTo>
                  <a:cubicBezTo>
                    <a:pt x="17" y="42"/>
                    <a:pt x="17" y="42"/>
                    <a:pt x="16" y="42"/>
                  </a:cubicBezTo>
                  <a:lnTo>
                    <a:pt x="16" y="37"/>
                  </a:lnTo>
                  <a:close/>
                </a:path>
              </a:pathLst>
            </a:custGeom>
            <a:solidFill>
              <a:srgbClr val="E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201" name="Rectangle 235"/>
          <p:cNvSpPr>
            <a:spLocks noChangeArrowheads="1"/>
          </p:cNvSpPr>
          <p:nvPr/>
        </p:nvSpPr>
        <p:spPr bwMode="auto">
          <a:xfrm>
            <a:off x="6337776" y="1245023"/>
            <a:ext cx="1762506" cy="953262"/>
          </a:xfrm>
          <a:prstGeom prst="rect">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en-US">
              <a:cs typeface="+mn-ea"/>
              <a:sym typeface="+mn-lt"/>
            </a:endParaRPr>
          </a:p>
        </p:txBody>
      </p:sp>
      <p:grpSp>
        <p:nvGrpSpPr>
          <p:cNvPr id="27" name="Group 26"/>
          <p:cNvGrpSpPr/>
          <p:nvPr/>
        </p:nvGrpSpPr>
        <p:grpSpPr>
          <a:xfrm>
            <a:off x="6775058" y="1342539"/>
            <a:ext cx="145057" cy="144863"/>
            <a:chOff x="9033410" y="1790053"/>
            <a:chExt cx="193409" cy="193150"/>
          </a:xfrm>
        </p:grpSpPr>
        <p:grpSp>
          <p:nvGrpSpPr>
            <p:cNvPr id="1259" name="Group 1258"/>
            <p:cNvGrpSpPr/>
            <p:nvPr/>
          </p:nvGrpSpPr>
          <p:grpSpPr>
            <a:xfrm>
              <a:off x="9033410" y="1790053"/>
              <a:ext cx="142709" cy="160172"/>
              <a:chOff x="11236325" y="-166688"/>
              <a:chExt cx="241300" cy="269875"/>
            </a:xfrm>
            <a:solidFill>
              <a:schemeClr val="accent4">
                <a:lumMod val="75000"/>
              </a:schemeClr>
            </a:solidFill>
          </p:grpSpPr>
          <p:sp>
            <p:nvSpPr>
              <p:cNvPr id="1202" name="Freeform 236"/>
              <p:cNvSpPr>
                <a:spLocks/>
              </p:cNvSpPr>
              <p:nvPr/>
            </p:nvSpPr>
            <p:spPr bwMode="auto">
              <a:xfrm>
                <a:off x="11366500" y="-36513"/>
                <a:ext cx="111125" cy="130175"/>
              </a:xfrm>
              <a:custGeom>
                <a:avLst/>
                <a:gdLst>
                  <a:gd name="T0" fmla="*/ 43 w 43"/>
                  <a:gd name="T1" fmla="*/ 5 h 50"/>
                  <a:gd name="T2" fmla="*/ 35 w 43"/>
                  <a:gd name="T3" fmla="*/ 11 h 50"/>
                  <a:gd name="T4" fmla="*/ 10 w 43"/>
                  <a:gd name="T5" fmla="*/ 40 h 50"/>
                  <a:gd name="T6" fmla="*/ 6 w 43"/>
                  <a:gd name="T7" fmla="*/ 49 h 50"/>
                  <a:gd name="T8" fmla="*/ 5 w 43"/>
                  <a:gd name="T9" fmla="*/ 49 h 50"/>
                  <a:gd name="T10" fmla="*/ 1 w 43"/>
                  <a:gd name="T11" fmla="*/ 40 h 50"/>
                  <a:gd name="T12" fmla="*/ 33 w 43"/>
                  <a:gd name="T13" fmla="*/ 1 h 50"/>
                  <a:gd name="T14" fmla="*/ 43 w 43"/>
                  <a:gd name="T15" fmla="*/ 4 h 50"/>
                  <a:gd name="T16" fmla="*/ 43 w 43"/>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0">
                    <a:moveTo>
                      <a:pt x="43" y="5"/>
                    </a:moveTo>
                    <a:cubicBezTo>
                      <a:pt x="42" y="7"/>
                      <a:pt x="39" y="9"/>
                      <a:pt x="35" y="11"/>
                    </a:cubicBezTo>
                    <a:cubicBezTo>
                      <a:pt x="22" y="15"/>
                      <a:pt x="12" y="27"/>
                      <a:pt x="10" y="40"/>
                    </a:cubicBezTo>
                    <a:cubicBezTo>
                      <a:pt x="10" y="44"/>
                      <a:pt x="8" y="48"/>
                      <a:pt x="6" y="49"/>
                    </a:cubicBezTo>
                    <a:cubicBezTo>
                      <a:pt x="6" y="49"/>
                      <a:pt x="5" y="49"/>
                      <a:pt x="5" y="49"/>
                    </a:cubicBezTo>
                    <a:cubicBezTo>
                      <a:pt x="3" y="50"/>
                      <a:pt x="0" y="46"/>
                      <a:pt x="1" y="40"/>
                    </a:cubicBezTo>
                    <a:cubicBezTo>
                      <a:pt x="4" y="23"/>
                      <a:pt x="17" y="7"/>
                      <a:pt x="33" y="1"/>
                    </a:cubicBezTo>
                    <a:cubicBezTo>
                      <a:pt x="39" y="0"/>
                      <a:pt x="43" y="1"/>
                      <a:pt x="43" y="4"/>
                    </a:cubicBezTo>
                    <a:cubicBezTo>
                      <a:pt x="43" y="4"/>
                      <a:pt x="43" y="4"/>
                      <a:pt x="4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3" name="Freeform 237"/>
              <p:cNvSpPr>
                <a:spLocks/>
              </p:cNvSpPr>
              <p:nvPr/>
            </p:nvSpPr>
            <p:spPr bwMode="auto">
              <a:xfrm>
                <a:off x="11301413" y="-101600"/>
                <a:ext cx="171450" cy="200025"/>
              </a:xfrm>
              <a:custGeom>
                <a:avLst/>
                <a:gdLst>
                  <a:gd name="T0" fmla="*/ 66 w 66"/>
                  <a:gd name="T1" fmla="*/ 5 h 77"/>
                  <a:gd name="T2" fmla="*/ 58 w 66"/>
                  <a:gd name="T3" fmla="*/ 10 h 77"/>
                  <a:gd name="T4" fmla="*/ 10 w 66"/>
                  <a:gd name="T5" fmla="*/ 67 h 77"/>
                  <a:gd name="T6" fmla="*/ 6 w 66"/>
                  <a:gd name="T7" fmla="*/ 76 h 77"/>
                  <a:gd name="T8" fmla="*/ 5 w 66"/>
                  <a:gd name="T9" fmla="*/ 76 h 77"/>
                  <a:gd name="T10" fmla="*/ 1 w 66"/>
                  <a:gd name="T11" fmla="*/ 69 h 77"/>
                  <a:gd name="T12" fmla="*/ 57 w 66"/>
                  <a:gd name="T13" fmla="*/ 1 h 77"/>
                  <a:gd name="T14" fmla="*/ 66 w 66"/>
                  <a:gd name="T15" fmla="*/ 4 h 77"/>
                  <a:gd name="T16" fmla="*/ 66 w 66"/>
                  <a:gd name="T17" fmla="*/ 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77">
                    <a:moveTo>
                      <a:pt x="66" y="5"/>
                    </a:moveTo>
                    <a:cubicBezTo>
                      <a:pt x="65" y="7"/>
                      <a:pt x="62" y="9"/>
                      <a:pt x="58" y="10"/>
                    </a:cubicBezTo>
                    <a:cubicBezTo>
                      <a:pt x="32" y="16"/>
                      <a:pt x="11" y="41"/>
                      <a:pt x="10" y="67"/>
                    </a:cubicBezTo>
                    <a:cubicBezTo>
                      <a:pt x="10" y="71"/>
                      <a:pt x="8" y="75"/>
                      <a:pt x="6" y="76"/>
                    </a:cubicBezTo>
                    <a:cubicBezTo>
                      <a:pt x="6" y="76"/>
                      <a:pt x="5" y="76"/>
                      <a:pt x="5" y="76"/>
                    </a:cubicBezTo>
                    <a:cubicBezTo>
                      <a:pt x="3" y="77"/>
                      <a:pt x="0" y="74"/>
                      <a:pt x="1" y="69"/>
                    </a:cubicBezTo>
                    <a:cubicBezTo>
                      <a:pt x="2" y="37"/>
                      <a:pt x="27" y="8"/>
                      <a:pt x="57" y="1"/>
                    </a:cubicBezTo>
                    <a:cubicBezTo>
                      <a:pt x="62" y="0"/>
                      <a:pt x="66" y="1"/>
                      <a:pt x="66" y="4"/>
                    </a:cubicBezTo>
                    <a:cubicBezTo>
                      <a:pt x="66" y="4"/>
                      <a:pt x="66" y="4"/>
                      <a:pt x="6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4" name="Freeform 238"/>
              <p:cNvSpPr>
                <a:spLocks/>
              </p:cNvSpPr>
              <p:nvPr/>
            </p:nvSpPr>
            <p:spPr bwMode="auto">
              <a:xfrm>
                <a:off x="11236325" y="-166688"/>
                <a:ext cx="231775" cy="269875"/>
              </a:xfrm>
              <a:custGeom>
                <a:avLst/>
                <a:gdLst>
                  <a:gd name="T0" fmla="*/ 89 w 89"/>
                  <a:gd name="T1" fmla="*/ 5 h 104"/>
                  <a:gd name="T2" fmla="*/ 81 w 89"/>
                  <a:gd name="T3" fmla="*/ 10 h 104"/>
                  <a:gd name="T4" fmla="*/ 10 w 89"/>
                  <a:gd name="T5" fmla="*/ 95 h 104"/>
                  <a:gd name="T6" fmla="*/ 6 w 89"/>
                  <a:gd name="T7" fmla="*/ 104 h 104"/>
                  <a:gd name="T8" fmla="*/ 5 w 89"/>
                  <a:gd name="T9" fmla="*/ 104 h 104"/>
                  <a:gd name="T10" fmla="*/ 0 w 89"/>
                  <a:gd name="T11" fmla="*/ 96 h 104"/>
                  <a:gd name="T12" fmla="*/ 81 w 89"/>
                  <a:gd name="T13" fmla="*/ 1 h 104"/>
                  <a:gd name="T14" fmla="*/ 89 w 89"/>
                  <a:gd name="T15" fmla="*/ 4 h 104"/>
                  <a:gd name="T16" fmla="*/ 89 w 89"/>
                  <a:gd name="T17"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04">
                    <a:moveTo>
                      <a:pt x="89" y="5"/>
                    </a:moveTo>
                    <a:cubicBezTo>
                      <a:pt x="88" y="7"/>
                      <a:pt x="85" y="9"/>
                      <a:pt x="81" y="10"/>
                    </a:cubicBezTo>
                    <a:cubicBezTo>
                      <a:pt x="42" y="17"/>
                      <a:pt x="10" y="55"/>
                      <a:pt x="10" y="95"/>
                    </a:cubicBezTo>
                    <a:cubicBezTo>
                      <a:pt x="10" y="99"/>
                      <a:pt x="8" y="103"/>
                      <a:pt x="6" y="104"/>
                    </a:cubicBezTo>
                    <a:cubicBezTo>
                      <a:pt x="6" y="104"/>
                      <a:pt x="5" y="104"/>
                      <a:pt x="5" y="104"/>
                    </a:cubicBezTo>
                    <a:cubicBezTo>
                      <a:pt x="3" y="104"/>
                      <a:pt x="0" y="101"/>
                      <a:pt x="0" y="96"/>
                    </a:cubicBezTo>
                    <a:cubicBezTo>
                      <a:pt x="1" y="52"/>
                      <a:pt x="37" y="9"/>
                      <a:pt x="81" y="1"/>
                    </a:cubicBezTo>
                    <a:cubicBezTo>
                      <a:pt x="85" y="0"/>
                      <a:pt x="89" y="1"/>
                      <a:pt x="89" y="4"/>
                    </a:cubicBezTo>
                    <a:cubicBezTo>
                      <a:pt x="89" y="4"/>
                      <a:pt x="89" y="4"/>
                      <a:pt x="8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213" name="Oval 247"/>
            <p:cNvSpPr>
              <a:spLocks noChangeArrowheads="1"/>
            </p:cNvSpPr>
            <p:nvPr/>
          </p:nvSpPr>
          <p:spPr bwMode="auto">
            <a:xfrm>
              <a:off x="9185508" y="1940804"/>
              <a:ext cx="41311" cy="42399"/>
            </a:xfrm>
            <a:prstGeom prst="ellipse">
              <a:avLst/>
            </a:prstGeom>
            <a:solidFill>
              <a:srgbClr val="F56A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0" name="Group 29"/>
          <p:cNvGrpSpPr/>
          <p:nvPr/>
        </p:nvGrpSpPr>
        <p:grpSpPr>
          <a:xfrm>
            <a:off x="6859556" y="1428044"/>
            <a:ext cx="574593" cy="658592"/>
            <a:chOff x="9146075" y="1904059"/>
            <a:chExt cx="766124" cy="878122"/>
          </a:xfrm>
        </p:grpSpPr>
        <p:sp>
          <p:nvSpPr>
            <p:cNvPr id="1208" name="Freeform 242"/>
            <p:cNvSpPr>
              <a:spLocks/>
            </p:cNvSpPr>
            <p:nvPr/>
          </p:nvSpPr>
          <p:spPr bwMode="auto">
            <a:xfrm>
              <a:off x="9179875" y="2128300"/>
              <a:ext cx="732324" cy="653881"/>
            </a:xfrm>
            <a:custGeom>
              <a:avLst/>
              <a:gdLst>
                <a:gd name="T0" fmla="*/ 0 w 477"/>
                <a:gd name="T1" fmla="*/ 0 h 424"/>
                <a:gd name="T2" fmla="*/ 0 w 477"/>
                <a:gd name="T3" fmla="*/ 388 h 424"/>
                <a:gd name="T4" fmla="*/ 35 w 477"/>
                <a:gd name="T5" fmla="*/ 424 h 424"/>
                <a:gd name="T6" fmla="*/ 442 w 477"/>
                <a:gd name="T7" fmla="*/ 424 h 424"/>
                <a:gd name="T8" fmla="*/ 477 w 477"/>
                <a:gd name="T9" fmla="*/ 388 h 424"/>
                <a:gd name="T10" fmla="*/ 477 w 477"/>
                <a:gd name="T11" fmla="*/ 0 h 424"/>
                <a:gd name="T12" fmla="*/ 0 w 477"/>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477" h="424">
                  <a:moveTo>
                    <a:pt x="0" y="0"/>
                  </a:moveTo>
                  <a:cubicBezTo>
                    <a:pt x="0" y="388"/>
                    <a:pt x="0" y="388"/>
                    <a:pt x="0" y="388"/>
                  </a:cubicBezTo>
                  <a:cubicBezTo>
                    <a:pt x="0" y="408"/>
                    <a:pt x="16" y="424"/>
                    <a:pt x="35" y="424"/>
                  </a:cubicBezTo>
                  <a:cubicBezTo>
                    <a:pt x="442" y="424"/>
                    <a:pt x="442" y="424"/>
                    <a:pt x="442" y="424"/>
                  </a:cubicBezTo>
                  <a:cubicBezTo>
                    <a:pt x="461" y="424"/>
                    <a:pt x="477" y="408"/>
                    <a:pt x="477" y="388"/>
                  </a:cubicBezTo>
                  <a:cubicBezTo>
                    <a:pt x="477" y="0"/>
                    <a:pt x="477" y="0"/>
                    <a:pt x="477" y="0"/>
                  </a:cubicBezTo>
                  <a:lnTo>
                    <a:pt x="0" y="0"/>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9" name="Rectangle 243"/>
            <p:cNvSpPr>
              <a:spLocks noChangeArrowheads="1"/>
            </p:cNvSpPr>
            <p:nvPr/>
          </p:nvSpPr>
          <p:spPr bwMode="auto">
            <a:xfrm>
              <a:off x="9176119" y="2073653"/>
              <a:ext cx="736079" cy="54647"/>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0" name="Freeform 244"/>
            <p:cNvSpPr>
              <a:spLocks/>
            </p:cNvSpPr>
            <p:nvPr/>
          </p:nvSpPr>
          <p:spPr bwMode="auto">
            <a:xfrm>
              <a:off x="9146075" y="1904059"/>
              <a:ext cx="732324" cy="838550"/>
            </a:xfrm>
            <a:custGeom>
              <a:avLst/>
              <a:gdLst>
                <a:gd name="T0" fmla="*/ 477 w 477"/>
                <a:gd name="T1" fmla="*/ 508 h 543"/>
                <a:gd name="T2" fmla="*/ 443 w 477"/>
                <a:gd name="T3" fmla="*/ 543 h 543"/>
                <a:gd name="T4" fmla="*/ 35 w 477"/>
                <a:gd name="T5" fmla="*/ 543 h 543"/>
                <a:gd name="T6" fmla="*/ 0 w 477"/>
                <a:gd name="T7" fmla="*/ 508 h 543"/>
                <a:gd name="T8" fmla="*/ 0 w 477"/>
                <a:gd name="T9" fmla="*/ 35 h 543"/>
                <a:gd name="T10" fmla="*/ 35 w 477"/>
                <a:gd name="T11" fmla="*/ 0 h 543"/>
                <a:gd name="T12" fmla="*/ 443 w 477"/>
                <a:gd name="T13" fmla="*/ 0 h 543"/>
                <a:gd name="T14" fmla="*/ 477 w 477"/>
                <a:gd name="T15" fmla="*/ 35 h 543"/>
                <a:gd name="T16" fmla="*/ 477 w 477"/>
                <a:gd name="T17" fmla="*/ 50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543">
                  <a:moveTo>
                    <a:pt x="477" y="508"/>
                  </a:moveTo>
                  <a:cubicBezTo>
                    <a:pt x="477" y="527"/>
                    <a:pt x="462" y="543"/>
                    <a:pt x="443" y="543"/>
                  </a:cubicBezTo>
                  <a:cubicBezTo>
                    <a:pt x="35" y="543"/>
                    <a:pt x="35" y="543"/>
                    <a:pt x="35" y="543"/>
                  </a:cubicBezTo>
                  <a:cubicBezTo>
                    <a:pt x="16" y="543"/>
                    <a:pt x="0" y="527"/>
                    <a:pt x="0" y="508"/>
                  </a:cubicBezTo>
                  <a:cubicBezTo>
                    <a:pt x="0" y="35"/>
                    <a:pt x="0" y="35"/>
                    <a:pt x="0" y="35"/>
                  </a:cubicBezTo>
                  <a:cubicBezTo>
                    <a:pt x="0" y="16"/>
                    <a:pt x="16" y="0"/>
                    <a:pt x="35" y="0"/>
                  </a:cubicBezTo>
                  <a:cubicBezTo>
                    <a:pt x="443" y="0"/>
                    <a:pt x="443" y="0"/>
                    <a:pt x="443" y="0"/>
                  </a:cubicBezTo>
                  <a:cubicBezTo>
                    <a:pt x="462" y="0"/>
                    <a:pt x="477" y="16"/>
                    <a:pt x="477" y="35"/>
                  </a:cubicBezTo>
                  <a:lnTo>
                    <a:pt x="477"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1" name="Freeform 245"/>
            <p:cNvSpPr>
              <a:spLocks noEditPoints="1"/>
            </p:cNvSpPr>
            <p:nvPr/>
          </p:nvSpPr>
          <p:spPr bwMode="auto">
            <a:xfrm>
              <a:off x="9146075" y="1904059"/>
              <a:ext cx="732324" cy="838550"/>
            </a:xfrm>
            <a:custGeom>
              <a:avLst/>
              <a:gdLst>
                <a:gd name="T0" fmla="*/ 443 w 477"/>
                <a:gd name="T1" fmla="*/ 21 h 543"/>
                <a:gd name="T2" fmla="*/ 457 w 477"/>
                <a:gd name="T3" fmla="*/ 35 h 543"/>
                <a:gd name="T4" fmla="*/ 457 w 477"/>
                <a:gd name="T5" fmla="*/ 508 h 543"/>
                <a:gd name="T6" fmla="*/ 443 w 477"/>
                <a:gd name="T7" fmla="*/ 522 h 543"/>
                <a:gd name="T8" fmla="*/ 35 w 477"/>
                <a:gd name="T9" fmla="*/ 522 h 543"/>
                <a:gd name="T10" fmla="*/ 21 w 477"/>
                <a:gd name="T11" fmla="*/ 508 h 543"/>
                <a:gd name="T12" fmla="*/ 21 w 477"/>
                <a:gd name="T13" fmla="*/ 35 h 543"/>
                <a:gd name="T14" fmla="*/ 35 w 477"/>
                <a:gd name="T15" fmla="*/ 21 h 543"/>
                <a:gd name="T16" fmla="*/ 443 w 477"/>
                <a:gd name="T17" fmla="*/ 21 h 543"/>
                <a:gd name="T18" fmla="*/ 443 w 477"/>
                <a:gd name="T19" fmla="*/ 0 h 543"/>
                <a:gd name="T20" fmla="*/ 35 w 477"/>
                <a:gd name="T21" fmla="*/ 0 h 543"/>
                <a:gd name="T22" fmla="*/ 0 w 477"/>
                <a:gd name="T23" fmla="*/ 35 h 543"/>
                <a:gd name="T24" fmla="*/ 0 w 477"/>
                <a:gd name="T25" fmla="*/ 508 h 543"/>
                <a:gd name="T26" fmla="*/ 35 w 477"/>
                <a:gd name="T27" fmla="*/ 543 h 543"/>
                <a:gd name="T28" fmla="*/ 443 w 477"/>
                <a:gd name="T29" fmla="*/ 543 h 543"/>
                <a:gd name="T30" fmla="*/ 477 w 477"/>
                <a:gd name="T31" fmla="*/ 508 h 543"/>
                <a:gd name="T32" fmla="*/ 477 w 477"/>
                <a:gd name="T33" fmla="*/ 35 h 543"/>
                <a:gd name="T34" fmla="*/ 443 w 477"/>
                <a:gd name="T35"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543">
                  <a:moveTo>
                    <a:pt x="443" y="21"/>
                  </a:moveTo>
                  <a:cubicBezTo>
                    <a:pt x="450" y="21"/>
                    <a:pt x="457" y="27"/>
                    <a:pt x="457" y="35"/>
                  </a:cubicBezTo>
                  <a:cubicBezTo>
                    <a:pt x="457" y="508"/>
                    <a:pt x="457" y="508"/>
                    <a:pt x="457" y="508"/>
                  </a:cubicBezTo>
                  <a:cubicBezTo>
                    <a:pt x="457" y="516"/>
                    <a:pt x="450" y="522"/>
                    <a:pt x="443" y="522"/>
                  </a:cubicBezTo>
                  <a:cubicBezTo>
                    <a:pt x="35" y="522"/>
                    <a:pt x="35" y="522"/>
                    <a:pt x="35" y="522"/>
                  </a:cubicBezTo>
                  <a:cubicBezTo>
                    <a:pt x="27" y="522"/>
                    <a:pt x="21" y="516"/>
                    <a:pt x="21" y="508"/>
                  </a:cubicBezTo>
                  <a:cubicBezTo>
                    <a:pt x="21" y="35"/>
                    <a:pt x="21" y="35"/>
                    <a:pt x="21" y="35"/>
                  </a:cubicBezTo>
                  <a:cubicBezTo>
                    <a:pt x="21" y="27"/>
                    <a:pt x="27" y="21"/>
                    <a:pt x="35" y="21"/>
                  </a:cubicBezTo>
                  <a:cubicBezTo>
                    <a:pt x="443" y="21"/>
                    <a:pt x="443" y="21"/>
                    <a:pt x="443" y="21"/>
                  </a:cubicBezTo>
                  <a:close/>
                  <a:moveTo>
                    <a:pt x="443" y="0"/>
                  </a:moveTo>
                  <a:cubicBezTo>
                    <a:pt x="35" y="0"/>
                    <a:pt x="35" y="0"/>
                    <a:pt x="35" y="0"/>
                  </a:cubicBezTo>
                  <a:cubicBezTo>
                    <a:pt x="16" y="0"/>
                    <a:pt x="0" y="16"/>
                    <a:pt x="0" y="35"/>
                  </a:cubicBezTo>
                  <a:cubicBezTo>
                    <a:pt x="0" y="508"/>
                    <a:pt x="0" y="508"/>
                    <a:pt x="0" y="508"/>
                  </a:cubicBezTo>
                  <a:cubicBezTo>
                    <a:pt x="0" y="527"/>
                    <a:pt x="16" y="543"/>
                    <a:pt x="35" y="543"/>
                  </a:cubicBezTo>
                  <a:cubicBezTo>
                    <a:pt x="443" y="543"/>
                    <a:pt x="443" y="543"/>
                    <a:pt x="443" y="543"/>
                  </a:cubicBezTo>
                  <a:cubicBezTo>
                    <a:pt x="462" y="543"/>
                    <a:pt x="477" y="527"/>
                    <a:pt x="477" y="508"/>
                  </a:cubicBezTo>
                  <a:cubicBezTo>
                    <a:pt x="477" y="35"/>
                    <a:pt x="477" y="35"/>
                    <a:pt x="477" y="35"/>
                  </a:cubicBezTo>
                  <a:cubicBezTo>
                    <a:pt x="477" y="16"/>
                    <a:pt x="462" y="0"/>
                    <a:pt x="443" y="0"/>
                  </a:cubicBezTo>
                  <a:close/>
                </a:path>
              </a:pathLst>
            </a:custGeom>
            <a:solidFill>
              <a:srgbClr val="C2DC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2" name="Freeform 246"/>
            <p:cNvSpPr>
              <a:spLocks/>
            </p:cNvSpPr>
            <p:nvPr/>
          </p:nvSpPr>
          <p:spPr bwMode="auto">
            <a:xfrm>
              <a:off x="9146075" y="1904059"/>
              <a:ext cx="732324" cy="114005"/>
            </a:xfrm>
            <a:custGeom>
              <a:avLst/>
              <a:gdLst>
                <a:gd name="T0" fmla="*/ 443 w 477"/>
                <a:gd name="T1" fmla="*/ 0 h 74"/>
                <a:gd name="T2" fmla="*/ 35 w 477"/>
                <a:gd name="T3" fmla="*/ 0 h 74"/>
                <a:gd name="T4" fmla="*/ 0 w 477"/>
                <a:gd name="T5" fmla="*/ 35 h 74"/>
                <a:gd name="T6" fmla="*/ 0 w 477"/>
                <a:gd name="T7" fmla="*/ 74 h 74"/>
                <a:gd name="T8" fmla="*/ 477 w 477"/>
                <a:gd name="T9" fmla="*/ 74 h 74"/>
                <a:gd name="T10" fmla="*/ 477 w 477"/>
                <a:gd name="T11" fmla="*/ 35 h 74"/>
                <a:gd name="T12" fmla="*/ 443 w 477"/>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477" h="74">
                  <a:moveTo>
                    <a:pt x="443" y="0"/>
                  </a:moveTo>
                  <a:cubicBezTo>
                    <a:pt x="35" y="0"/>
                    <a:pt x="35" y="0"/>
                    <a:pt x="35" y="0"/>
                  </a:cubicBezTo>
                  <a:cubicBezTo>
                    <a:pt x="16" y="0"/>
                    <a:pt x="0" y="16"/>
                    <a:pt x="0" y="35"/>
                  </a:cubicBezTo>
                  <a:cubicBezTo>
                    <a:pt x="0" y="74"/>
                    <a:pt x="0" y="74"/>
                    <a:pt x="0" y="74"/>
                  </a:cubicBezTo>
                  <a:cubicBezTo>
                    <a:pt x="477" y="74"/>
                    <a:pt x="477" y="74"/>
                    <a:pt x="477" y="74"/>
                  </a:cubicBezTo>
                  <a:cubicBezTo>
                    <a:pt x="477" y="35"/>
                    <a:pt x="477" y="35"/>
                    <a:pt x="477" y="35"/>
                  </a:cubicBezTo>
                  <a:cubicBezTo>
                    <a:pt x="477" y="16"/>
                    <a:pt x="462" y="0"/>
                    <a:pt x="443" y="0"/>
                  </a:cubicBezTo>
                  <a:close/>
                </a:path>
              </a:pathLst>
            </a:custGeom>
            <a:solidFill>
              <a:srgbClr val="C2DC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4" name="Oval 248"/>
            <p:cNvSpPr>
              <a:spLocks noChangeArrowheads="1"/>
            </p:cNvSpPr>
            <p:nvPr/>
          </p:nvSpPr>
          <p:spPr bwMode="auto">
            <a:xfrm>
              <a:off x="9242780" y="1940804"/>
              <a:ext cx="41311" cy="42399"/>
            </a:xfrm>
            <a:prstGeom prst="ellipse">
              <a:avLst/>
            </a:prstGeom>
            <a:solidFill>
              <a:srgbClr val="F5B9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5" name="Oval 249"/>
            <p:cNvSpPr>
              <a:spLocks noChangeArrowheads="1"/>
            </p:cNvSpPr>
            <p:nvPr/>
          </p:nvSpPr>
          <p:spPr bwMode="auto">
            <a:xfrm>
              <a:off x="9299113" y="1940804"/>
              <a:ext cx="40371" cy="42399"/>
            </a:xfrm>
            <a:prstGeom prst="ellipse">
              <a:avLst/>
            </a:prstGeom>
            <a:solidFill>
              <a:srgbClr val="94B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6" name="Freeform 250"/>
            <p:cNvSpPr>
              <a:spLocks/>
            </p:cNvSpPr>
            <p:nvPr/>
          </p:nvSpPr>
          <p:spPr bwMode="auto">
            <a:xfrm>
              <a:off x="9387367" y="1940804"/>
              <a:ext cx="451599" cy="42399"/>
            </a:xfrm>
            <a:custGeom>
              <a:avLst/>
              <a:gdLst>
                <a:gd name="T0" fmla="*/ 294 w 294"/>
                <a:gd name="T1" fmla="*/ 23 h 27"/>
                <a:gd name="T2" fmla="*/ 289 w 294"/>
                <a:gd name="T3" fmla="*/ 27 h 27"/>
                <a:gd name="T4" fmla="*/ 4 w 294"/>
                <a:gd name="T5" fmla="*/ 27 h 27"/>
                <a:gd name="T6" fmla="*/ 0 w 294"/>
                <a:gd name="T7" fmla="*/ 23 h 27"/>
                <a:gd name="T8" fmla="*/ 0 w 294"/>
                <a:gd name="T9" fmla="*/ 4 h 27"/>
                <a:gd name="T10" fmla="*/ 4 w 294"/>
                <a:gd name="T11" fmla="*/ 0 h 27"/>
                <a:gd name="T12" fmla="*/ 289 w 294"/>
                <a:gd name="T13" fmla="*/ 0 h 27"/>
                <a:gd name="T14" fmla="*/ 294 w 294"/>
                <a:gd name="T15" fmla="*/ 4 h 27"/>
                <a:gd name="T16" fmla="*/ 294 w 294"/>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7">
                  <a:moveTo>
                    <a:pt x="294" y="23"/>
                  </a:moveTo>
                  <a:cubicBezTo>
                    <a:pt x="294" y="25"/>
                    <a:pt x="292" y="27"/>
                    <a:pt x="289" y="27"/>
                  </a:cubicBezTo>
                  <a:cubicBezTo>
                    <a:pt x="4" y="27"/>
                    <a:pt x="4" y="27"/>
                    <a:pt x="4" y="27"/>
                  </a:cubicBezTo>
                  <a:cubicBezTo>
                    <a:pt x="2" y="27"/>
                    <a:pt x="0" y="25"/>
                    <a:pt x="0" y="23"/>
                  </a:cubicBezTo>
                  <a:cubicBezTo>
                    <a:pt x="0" y="4"/>
                    <a:pt x="0" y="4"/>
                    <a:pt x="0" y="4"/>
                  </a:cubicBezTo>
                  <a:cubicBezTo>
                    <a:pt x="0" y="2"/>
                    <a:pt x="2" y="0"/>
                    <a:pt x="4" y="0"/>
                  </a:cubicBezTo>
                  <a:cubicBezTo>
                    <a:pt x="289" y="0"/>
                    <a:pt x="289" y="0"/>
                    <a:pt x="289" y="0"/>
                  </a:cubicBezTo>
                  <a:cubicBezTo>
                    <a:pt x="292" y="0"/>
                    <a:pt x="294" y="2"/>
                    <a:pt x="294" y="4"/>
                  </a:cubicBezTo>
                  <a:lnTo>
                    <a:pt x="29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7" name="Freeform 251"/>
            <p:cNvSpPr>
              <a:spLocks/>
            </p:cNvSpPr>
            <p:nvPr/>
          </p:nvSpPr>
          <p:spPr bwMode="auto">
            <a:xfrm>
              <a:off x="9199592" y="2075538"/>
              <a:ext cx="113604" cy="114005"/>
            </a:xfrm>
            <a:custGeom>
              <a:avLst/>
              <a:gdLst>
                <a:gd name="T0" fmla="*/ 74 w 74"/>
                <a:gd name="T1" fmla="*/ 70 h 74"/>
                <a:gd name="T2" fmla="*/ 70 w 74"/>
                <a:gd name="T3" fmla="*/ 74 h 74"/>
                <a:gd name="T4" fmla="*/ 4 w 74"/>
                <a:gd name="T5" fmla="*/ 74 h 74"/>
                <a:gd name="T6" fmla="*/ 0 w 74"/>
                <a:gd name="T7" fmla="*/ 70 h 74"/>
                <a:gd name="T8" fmla="*/ 0 w 74"/>
                <a:gd name="T9" fmla="*/ 4 h 74"/>
                <a:gd name="T10" fmla="*/ 4 w 74"/>
                <a:gd name="T11" fmla="*/ 0 h 74"/>
                <a:gd name="T12" fmla="*/ 70 w 74"/>
                <a:gd name="T13" fmla="*/ 0 h 74"/>
                <a:gd name="T14" fmla="*/ 74 w 74"/>
                <a:gd name="T15" fmla="*/ 4 h 74"/>
                <a:gd name="T16" fmla="*/ 74 w 74"/>
                <a:gd name="T17"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74" y="70"/>
                  </a:moveTo>
                  <a:cubicBezTo>
                    <a:pt x="74" y="72"/>
                    <a:pt x="72" y="74"/>
                    <a:pt x="70" y="74"/>
                  </a:cubicBezTo>
                  <a:cubicBezTo>
                    <a:pt x="4" y="74"/>
                    <a:pt x="4" y="74"/>
                    <a:pt x="4" y="74"/>
                  </a:cubicBezTo>
                  <a:cubicBezTo>
                    <a:pt x="2" y="74"/>
                    <a:pt x="0" y="72"/>
                    <a:pt x="0" y="70"/>
                  </a:cubicBezTo>
                  <a:cubicBezTo>
                    <a:pt x="0" y="4"/>
                    <a:pt x="0" y="4"/>
                    <a:pt x="0" y="4"/>
                  </a:cubicBezTo>
                  <a:cubicBezTo>
                    <a:pt x="0" y="2"/>
                    <a:pt x="2" y="0"/>
                    <a:pt x="4" y="0"/>
                  </a:cubicBezTo>
                  <a:cubicBezTo>
                    <a:pt x="70" y="0"/>
                    <a:pt x="70" y="0"/>
                    <a:pt x="70" y="0"/>
                  </a:cubicBezTo>
                  <a:cubicBezTo>
                    <a:pt x="72" y="0"/>
                    <a:pt x="74" y="2"/>
                    <a:pt x="74" y="4"/>
                  </a:cubicBezTo>
                  <a:lnTo>
                    <a:pt x="74" y="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8" name="Freeform 252"/>
            <p:cNvSpPr>
              <a:spLocks/>
            </p:cNvSpPr>
            <p:nvPr/>
          </p:nvSpPr>
          <p:spPr bwMode="auto">
            <a:xfrm>
              <a:off x="9390183" y="2078364"/>
              <a:ext cx="113604" cy="18844"/>
            </a:xfrm>
            <a:custGeom>
              <a:avLst/>
              <a:gdLst>
                <a:gd name="T0" fmla="*/ 74 w 74"/>
                <a:gd name="T1" fmla="*/ 8 h 12"/>
                <a:gd name="T2" fmla="*/ 70 w 74"/>
                <a:gd name="T3" fmla="*/ 12 h 12"/>
                <a:gd name="T4" fmla="*/ 4 w 74"/>
                <a:gd name="T5" fmla="*/ 12 h 12"/>
                <a:gd name="T6" fmla="*/ 0 w 74"/>
                <a:gd name="T7" fmla="*/ 8 h 12"/>
                <a:gd name="T8" fmla="*/ 0 w 74"/>
                <a:gd name="T9" fmla="*/ 4 h 12"/>
                <a:gd name="T10" fmla="*/ 4 w 74"/>
                <a:gd name="T11" fmla="*/ 0 h 12"/>
                <a:gd name="T12" fmla="*/ 70 w 74"/>
                <a:gd name="T13" fmla="*/ 0 h 12"/>
                <a:gd name="T14" fmla="*/ 74 w 74"/>
                <a:gd name="T15" fmla="*/ 4 h 12"/>
                <a:gd name="T16" fmla="*/ 74 w 7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2">
                  <a:moveTo>
                    <a:pt x="74" y="8"/>
                  </a:moveTo>
                  <a:cubicBezTo>
                    <a:pt x="74" y="10"/>
                    <a:pt x="72" y="12"/>
                    <a:pt x="70" y="12"/>
                  </a:cubicBezTo>
                  <a:cubicBezTo>
                    <a:pt x="4" y="12"/>
                    <a:pt x="4" y="12"/>
                    <a:pt x="4" y="12"/>
                  </a:cubicBezTo>
                  <a:cubicBezTo>
                    <a:pt x="2" y="12"/>
                    <a:pt x="0" y="10"/>
                    <a:pt x="0" y="8"/>
                  </a:cubicBezTo>
                  <a:cubicBezTo>
                    <a:pt x="0" y="4"/>
                    <a:pt x="0" y="4"/>
                    <a:pt x="0" y="4"/>
                  </a:cubicBezTo>
                  <a:cubicBezTo>
                    <a:pt x="0" y="2"/>
                    <a:pt x="2" y="0"/>
                    <a:pt x="4" y="0"/>
                  </a:cubicBezTo>
                  <a:cubicBezTo>
                    <a:pt x="70" y="0"/>
                    <a:pt x="70" y="0"/>
                    <a:pt x="70" y="0"/>
                  </a:cubicBezTo>
                  <a:cubicBezTo>
                    <a:pt x="72" y="0"/>
                    <a:pt x="74" y="2"/>
                    <a:pt x="74" y="4"/>
                  </a:cubicBezTo>
                  <a:lnTo>
                    <a:pt x="74" y="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9" name="Freeform 253"/>
            <p:cNvSpPr>
              <a:spLocks/>
            </p:cNvSpPr>
            <p:nvPr/>
          </p:nvSpPr>
          <p:spPr bwMode="auto">
            <a:xfrm>
              <a:off x="9199592" y="2242305"/>
              <a:ext cx="103276" cy="17902"/>
            </a:xfrm>
            <a:custGeom>
              <a:avLst/>
              <a:gdLst>
                <a:gd name="T0" fmla="*/ 67 w 67"/>
                <a:gd name="T1" fmla="*/ 8 h 12"/>
                <a:gd name="T2" fmla="*/ 63 w 67"/>
                <a:gd name="T3" fmla="*/ 12 h 12"/>
                <a:gd name="T4" fmla="*/ 4 w 67"/>
                <a:gd name="T5" fmla="*/ 12 h 12"/>
                <a:gd name="T6" fmla="*/ 0 w 67"/>
                <a:gd name="T7" fmla="*/ 8 h 12"/>
                <a:gd name="T8" fmla="*/ 0 w 67"/>
                <a:gd name="T9" fmla="*/ 4 h 12"/>
                <a:gd name="T10" fmla="*/ 4 w 67"/>
                <a:gd name="T11" fmla="*/ 0 h 12"/>
                <a:gd name="T12" fmla="*/ 63 w 67"/>
                <a:gd name="T13" fmla="*/ 0 h 12"/>
                <a:gd name="T14" fmla="*/ 67 w 67"/>
                <a:gd name="T15" fmla="*/ 4 h 12"/>
                <a:gd name="T16" fmla="*/ 67 w 67"/>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
                  <a:moveTo>
                    <a:pt x="67" y="8"/>
                  </a:moveTo>
                  <a:cubicBezTo>
                    <a:pt x="67" y="10"/>
                    <a:pt x="65" y="12"/>
                    <a:pt x="63" y="12"/>
                  </a:cubicBezTo>
                  <a:cubicBezTo>
                    <a:pt x="4" y="12"/>
                    <a:pt x="4" y="12"/>
                    <a:pt x="4" y="12"/>
                  </a:cubicBezTo>
                  <a:cubicBezTo>
                    <a:pt x="2" y="12"/>
                    <a:pt x="0" y="10"/>
                    <a:pt x="0" y="8"/>
                  </a:cubicBezTo>
                  <a:cubicBezTo>
                    <a:pt x="0" y="4"/>
                    <a:pt x="0" y="4"/>
                    <a:pt x="0" y="4"/>
                  </a:cubicBezTo>
                  <a:cubicBezTo>
                    <a:pt x="0" y="2"/>
                    <a:pt x="2" y="0"/>
                    <a:pt x="4" y="0"/>
                  </a:cubicBezTo>
                  <a:cubicBezTo>
                    <a:pt x="63" y="0"/>
                    <a:pt x="63" y="0"/>
                    <a:pt x="63" y="0"/>
                  </a:cubicBezTo>
                  <a:cubicBezTo>
                    <a:pt x="65" y="0"/>
                    <a:pt x="67" y="2"/>
                    <a:pt x="67" y="4"/>
                  </a:cubicBezTo>
                  <a:lnTo>
                    <a:pt x="67" y="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0" name="Freeform 254"/>
            <p:cNvSpPr>
              <a:spLocks/>
            </p:cNvSpPr>
            <p:nvPr/>
          </p:nvSpPr>
          <p:spPr bwMode="auto">
            <a:xfrm>
              <a:off x="9199592" y="2310143"/>
              <a:ext cx="113604" cy="18844"/>
            </a:xfrm>
            <a:custGeom>
              <a:avLst/>
              <a:gdLst>
                <a:gd name="T0" fmla="*/ 74 w 74"/>
                <a:gd name="T1" fmla="*/ 8 h 12"/>
                <a:gd name="T2" fmla="*/ 70 w 74"/>
                <a:gd name="T3" fmla="*/ 12 h 12"/>
                <a:gd name="T4" fmla="*/ 4 w 74"/>
                <a:gd name="T5" fmla="*/ 12 h 12"/>
                <a:gd name="T6" fmla="*/ 0 w 74"/>
                <a:gd name="T7" fmla="*/ 8 h 12"/>
                <a:gd name="T8" fmla="*/ 0 w 74"/>
                <a:gd name="T9" fmla="*/ 4 h 12"/>
                <a:gd name="T10" fmla="*/ 4 w 74"/>
                <a:gd name="T11" fmla="*/ 0 h 12"/>
                <a:gd name="T12" fmla="*/ 70 w 74"/>
                <a:gd name="T13" fmla="*/ 0 h 12"/>
                <a:gd name="T14" fmla="*/ 74 w 74"/>
                <a:gd name="T15" fmla="*/ 4 h 12"/>
                <a:gd name="T16" fmla="*/ 74 w 7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2">
                  <a:moveTo>
                    <a:pt x="74" y="8"/>
                  </a:moveTo>
                  <a:cubicBezTo>
                    <a:pt x="74" y="10"/>
                    <a:pt x="72" y="12"/>
                    <a:pt x="70" y="12"/>
                  </a:cubicBezTo>
                  <a:cubicBezTo>
                    <a:pt x="4" y="12"/>
                    <a:pt x="4" y="12"/>
                    <a:pt x="4" y="12"/>
                  </a:cubicBezTo>
                  <a:cubicBezTo>
                    <a:pt x="2" y="12"/>
                    <a:pt x="0" y="10"/>
                    <a:pt x="0" y="8"/>
                  </a:cubicBezTo>
                  <a:cubicBezTo>
                    <a:pt x="0" y="4"/>
                    <a:pt x="0" y="4"/>
                    <a:pt x="0" y="4"/>
                  </a:cubicBezTo>
                  <a:cubicBezTo>
                    <a:pt x="0" y="1"/>
                    <a:pt x="2" y="0"/>
                    <a:pt x="4" y="0"/>
                  </a:cubicBezTo>
                  <a:cubicBezTo>
                    <a:pt x="70" y="0"/>
                    <a:pt x="70" y="0"/>
                    <a:pt x="70" y="0"/>
                  </a:cubicBezTo>
                  <a:cubicBezTo>
                    <a:pt x="72" y="0"/>
                    <a:pt x="74" y="1"/>
                    <a:pt x="74" y="4"/>
                  </a:cubicBezTo>
                  <a:lnTo>
                    <a:pt x="74"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1" name="Freeform 255"/>
            <p:cNvSpPr>
              <a:spLocks/>
            </p:cNvSpPr>
            <p:nvPr/>
          </p:nvSpPr>
          <p:spPr bwMode="auto">
            <a:xfrm>
              <a:off x="9199592" y="2376096"/>
              <a:ext cx="87315" cy="18844"/>
            </a:xfrm>
            <a:custGeom>
              <a:avLst/>
              <a:gdLst>
                <a:gd name="T0" fmla="*/ 57 w 57"/>
                <a:gd name="T1" fmla="*/ 8 h 12"/>
                <a:gd name="T2" fmla="*/ 53 w 57"/>
                <a:gd name="T3" fmla="*/ 12 h 12"/>
                <a:gd name="T4" fmla="*/ 4 w 57"/>
                <a:gd name="T5" fmla="*/ 12 h 12"/>
                <a:gd name="T6" fmla="*/ 0 w 57"/>
                <a:gd name="T7" fmla="*/ 8 h 12"/>
                <a:gd name="T8" fmla="*/ 0 w 57"/>
                <a:gd name="T9" fmla="*/ 4 h 12"/>
                <a:gd name="T10" fmla="*/ 4 w 57"/>
                <a:gd name="T11" fmla="*/ 0 h 12"/>
                <a:gd name="T12" fmla="*/ 53 w 57"/>
                <a:gd name="T13" fmla="*/ 0 h 12"/>
                <a:gd name="T14" fmla="*/ 57 w 57"/>
                <a:gd name="T15" fmla="*/ 4 h 12"/>
                <a:gd name="T16" fmla="*/ 57 w 57"/>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
                  <a:moveTo>
                    <a:pt x="57" y="8"/>
                  </a:moveTo>
                  <a:cubicBezTo>
                    <a:pt x="57" y="10"/>
                    <a:pt x="55" y="12"/>
                    <a:pt x="53" y="12"/>
                  </a:cubicBezTo>
                  <a:cubicBezTo>
                    <a:pt x="4" y="12"/>
                    <a:pt x="4" y="12"/>
                    <a:pt x="4" y="12"/>
                  </a:cubicBezTo>
                  <a:cubicBezTo>
                    <a:pt x="2" y="12"/>
                    <a:pt x="0" y="10"/>
                    <a:pt x="0" y="8"/>
                  </a:cubicBezTo>
                  <a:cubicBezTo>
                    <a:pt x="0" y="4"/>
                    <a:pt x="0" y="4"/>
                    <a:pt x="0" y="4"/>
                  </a:cubicBezTo>
                  <a:cubicBezTo>
                    <a:pt x="0" y="2"/>
                    <a:pt x="2" y="0"/>
                    <a:pt x="4" y="0"/>
                  </a:cubicBezTo>
                  <a:cubicBezTo>
                    <a:pt x="53" y="0"/>
                    <a:pt x="53" y="0"/>
                    <a:pt x="53" y="0"/>
                  </a:cubicBezTo>
                  <a:cubicBezTo>
                    <a:pt x="55" y="0"/>
                    <a:pt x="57" y="2"/>
                    <a:pt x="57" y="4"/>
                  </a:cubicBezTo>
                  <a:lnTo>
                    <a:pt x="57"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2" name="Freeform 256"/>
            <p:cNvSpPr>
              <a:spLocks/>
            </p:cNvSpPr>
            <p:nvPr/>
          </p:nvSpPr>
          <p:spPr bwMode="auto">
            <a:xfrm>
              <a:off x="9390183" y="2143375"/>
              <a:ext cx="200920" cy="18844"/>
            </a:xfrm>
            <a:custGeom>
              <a:avLst/>
              <a:gdLst>
                <a:gd name="T0" fmla="*/ 131 w 131"/>
                <a:gd name="T1" fmla="*/ 8 h 12"/>
                <a:gd name="T2" fmla="*/ 127 w 131"/>
                <a:gd name="T3" fmla="*/ 12 h 12"/>
                <a:gd name="T4" fmla="*/ 4 w 131"/>
                <a:gd name="T5" fmla="*/ 12 h 12"/>
                <a:gd name="T6" fmla="*/ 0 w 131"/>
                <a:gd name="T7" fmla="*/ 8 h 12"/>
                <a:gd name="T8" fmla="*/ 0 w 131"/>
                <a:gd name="T9" fmla="*/ 4 h 12"/>
                <a:gd name="T10" fmla="*/ 4 w 131"/>
                <a:gd name="T11" fmla="*/ 0 h 12"/>
                <a:gd name="T12" fmla="*/ 127 w 131"/>
                <a:gd name="T13" fmla="*/ 0 h 12"/>
                <a:gd name="T14" fmla="*/ 131 w 131"/>
                <a:gd name="T15" fmla="*/ 4 h 12"/>
                <a:gd name="T16" fmla="*/ 131 w 131"/>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
                  <a:moveTo>
                    <a:pt x="131" y="8"/>
                  </a:moveTo>
                  <a:cubicBezTo>
                    <a:pt x="131" y="10"/>
                    <a:pt x="129" y="12"/>
                    <a:pt x="127" y="12"/>
                  </a:cubicBezTo>
                  <a:cubicBezTo>
                    <a:pt x="4" y="12"/>
                    <a:pt x="4" y="12"/>
                    <a:pt x="4" y="12"/>
                  </a:cubicBezTo>
                  <a:cubicBezTo>
                    <a:pt x="2" y="12"/>
                    <a:pt x="0" y="10"/>
                    <a:pt x="0" y="8"/>
                  </a:cubicBezTo>
                  <a:cubicBezTo>
                    <a:pt x="0" y="4"/>
                    <a:pt x="0" y="4"/>
                    <a:pt x="0" y="4"/>
                  </a:cubicBezTo>
                  <a:cubicBezTo>
                    <a:pt x="0" y="1"/>
                    <a:pt x="2" y="0"/>
                    <a:pt x="4" y="0"/>
                  </a:cubicBezTo>
                  <a:cubicBezTo>
                    <a:pt x="127" y="0"/>
                    <a:pt x="127" y="0"/>
                    <a:pt x="127" y="0"/>
                  </a:cubicBezTo>
                  <a:cubicBezTo>
                    <a:pt x="129" y="0"/>
                    <a:pt x="131" y="1"/>
                    <a:pt x="131" y="4"/>
                  </a:cubicBezTo>
                  <a:lnTo>
                    <a:pt x="131" y="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3" name="Freeform 257"/>
            <p:cNvSpPr>
              <a:spLocks/>
            </p:cNvSpPr>
            <p:nvPr/>
          </p:nvSpPr>
          <p:spPr bwMode="auto">
            <a:xfrm>
              <a:off x="9199592" y="2491986"/>
              <a:ext cx="490094" cy="18844"/>
            </a:xfrm>
            <a:custGeom>
              <a:avLst/>
              <a:gdLst>
                <a:gd name="T0" fmla="*/ 319 w 319"/>
                <a:gd name="T1" fmla="*/ 8 h 12"/>
                <a:gd name="T2" fmla="*/ 315 w 319"/>
                <a:gd name="T3" fmla="*/ 12 h 12"/>
                <a:gd name="T4" fmla="*/ 4 w 319"/>
                <a:gd name="T5" fmla="*/ 12 h 12"/>
                <a:gd name="T6" fmla="*/ 0 w 319"/>
                <a:gd name="T7" fmla="*/ 8 h 12"/>
                <a:gd name="T8" fmla="*/ 0 w 319"/>
                <a:gd name="T9" fmla="*/ 4 h 12"/>
                <a:gd name="T10" fmla="*/ 4 w 319"/>
                <a:gd name="T11" fmla="*/ 0 h 12"/>
                <a:gd name="T12" fmla="*/ 315 w 319"/>
                <a:gd name="T13" fmla="*/ 0 h 12"/>
                <a:gd name="T14" fmla="*/ 319 w 319"/>
                <a:gd name="T15" fmla="*/ 4 h 12"/>
                <a:gd name="T16" fmla="*/ 319 w 319"/>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12">
                  <a:moveTo>
                    <a:pt x="319" y="8"/>
                  </a:moveTo>
                  <a:cubicBezTo>
                    <a:pt x="319" y="10"/>
                    <a:pt x="317" y="12"/>
                    <a:pt x="315" y="12"/>
                  </a:cubicBezTo>
                  <a:cubicBezTo>
                    <a:pt x="4" y="12"/>
                    <a:pt x="4" y="12"/>
                    <a:pt x="4" y="12"/>
                  </a:cubicBezTo>
                  <a:cubicBezTo>
                    <a:pt x="2" y="12"/>
                    <a:pt x="0" y="10"/>
                    <a:pt x="0" y="8"/>
                  </a:cubicBezTo>
                  <a:cubicBezTo>
                    <a:pt x="0" y="4"/>
                    <a:pt x="0" y="4"/>
                    <a:pt x="0" y="4"/>
                  </a:cubicBezTo>
                  <a:cubicBezTo>
                    <a:pt x="0" y="2"/>
                    <a:pt x="2" y="0"/>
                    <a:pt x="4" y="0"/>
                  </a:cubicBezTo>
                  <a:cubicBezTo>
                    <a:pt x="315" y="0"/>
                    <a:pt x="315" y="0"/>
                    <a:pt x="315" y="0"/>
                  </a:cubicBezTo>
                  <a:cubicBezTo>
                    <a:pt x="317" y="0"/>
                    <a:pt x="319" y="2"/>
                    <a:pt x="319" y="4"/>
                  </a:cubicBezTo>
                  <a:lnTo>
                    <a:pt x="319"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4" name="Freeform 258"/>
            <p:cNvSpPr>
              <a:spLocks/>
            </p:cNvSpPr>
            <p:nvPr/>
          </p:nvSpPr>
          <p:spPr bwMode="auto">
            <a:xfrm>
              <a:off x="9199592" y="2563592"/>
              <a:ext cx="627170" cy="17902"/>
            </a:xfrm>
            <a:custGeom>
              <a:avLst/>
              <a:gdLst>
                <a:gd name="T0" fmla="*/ 408 w 408"/>
                <a:gd name="T1" fmla="*/ 8 h 12"/>
                <a:gd name="T2" fmla="*/ 404 w 408"/>
                <a:gd name="T3" fmla="*/ 12 h 12"/>
                <a:gd name="T4" fmla="*/ 4 w 408"/>
                <a:gd name="T5" fmla="*/ 12 h 12"/>
                <a:gd name="T6" fmla="*/ 0 w 408"/>
                <a:gd name="T7" fmla="*/ 8 h 12"/>
                <a:gd name="T8" fmla="*/ 0 w 408"/>
                <a:gd name="T9" fmla="*/ 4 h 12"/>
                <a:gd name="T10" fmla="*/ 4 w 408"/>
                <a:gd name="T11" fmla="*/ 0 h 12"/>
                <a:gd name="T12" fmla="*/ 404 w 408"/>
                <a:gd name="T13" fmla="*/ 0 h 12"/>
                <a:gd name="T14" fmla="*/ 408 w 408"/>
                <a:gd name="T15" fmla="*/ 4 h 12"/>
                <a:gd name="T16" fmla="*/ 408 w 408"/>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12">
                  <a:moveTo>
                    <a:pt x="408" y="8"/>
                  </a:moveTo>
                  <a:cubicBezTo>
                    <a:pt x="408" y="11"/>
                    <a:pt x="406" y="12"/>
                    <a:pt x="404" y="12"/>
                  </a:cubicBezTo>
                  <a:cubicBezTo>
                    <a:pt x="4" y="12"/>
                    <a:pt x="4" y="12"/>
                    <a:pt x="4" y="12"/>
                  </a:cubicBezTo>
                  <a:cubicBezTo>
                    <a:pt x="2" y="12"/>
                    <a:pt x="0" y="11"/>
                    <a:pt x="0" y="8"/>
                  </a:cubicBezTo>
                  <a:cubicBezTo>
                    <a:pt x="0" y="4"/>
                    <a:pt x="0" y="4"/>
                    <a:pt x="0" y="4"/>
                  </a:cubicBezTo>
                  <a:cubicBezTo>
                    <a:pt x="0" y="2"/>
                    <a:pt x="2" y="0"/>
                    <a:pt x="4" y="0"/>
                  </a:cubicBezTo>
                  <a:cubicBezTo>
                    <a:pt x="404" y="0"/>
                    <a:pt x="404" y="0"/>
                    <a:pt x="404" y="0"/>
                  </a:cubicBezTo>
                  <a:cubicBezTo>
                    <a:pt x="406" y="0"/>
                    <a:pt x="408" y="2"/>
                    <a:pt x="408" y="4"/>
                  </a:cubicBezTo>
                  <a:lnTo>
                    <a:pt x="408"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5" name="Freeform 259"/>
            <p:cNvSpPr>
              <a:spLocks/>
            </p:cNvSpPr>
            <p:nvPr/>
          </p:nvSpPr>
          <p:spPr bwMode="auto">
            <a:xfrm>
              <a:off x="9199592" y="2634257"/>
              <a:ext cx="552998" cy="18844"/>
            </a:xfrm>
            <a:custGeom>
              <a:avLst/>
              <a:gdLst>
                <a:gd name="T0" fmla="*/ 360 w 360"/>
                <a:gd name="T1" fmla="*/ 8 h 12"/>
                <a:gd name="T2" fmla="*/ 356 w 360"/>
                <a:gd name="T3" fmla="*/ 12 h 12"/>
                <a:gd name="T4" fmla="*/ 4 w 360"/>
                <a:gd name="T5" fmla="*/ 12 h 12"/>
                <a:gd name="T6" fmla="*/ 0 w 360"/>
                <a:gd name="T7" fmla="*/ 8 h 12"/>
                <a:gd name="T8" fmla="*/ 0 w 360"/>
                <a:gd name="T9" fmla="*/ 4 h 12"/>
                <a:gd name="T10" fmla="*/ 4 w 360"/>
                <a:gd name="T11" fmla="*/ 0 h 12"/>
                <a:gd name="T12" fmla="*/ 356 w 360"/>
                <a:gd name="T13" fmla="*/ 0 h 12"/>
                <a:gd name="T14" fmla="*/ 360 w 360"/>
                <a:gd name="T15" fmla="*/ 4 h 12"/>
                <a:gd name="T16" fmla="*/ 360 w 36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
                  <a:moveTo>
                    <a:pt x="360" y="8"/>
                  </a:moveTo>
                  <a:cubicBezTo>
                    <a:pt x="360" y="11"/>
                    <a:pt x="358" y="12"/>
                    <a:pt x="356" y="12"/>
                  </a:cubicBezTo>
                  <a:cubicBezTo>
                    <a:pt x="4" y="12"/>
                    <a:pt x="4" y="12"/>
                    <a:pt x="4" y="12"/>
                  </a:cubicBezTo>
                  <a:cubicBezTo>
                    <a:pt x="2" y="12"/>
                    <a:pt x="0" y="11"/>
                    <a:pt x="0" y="8"/>
                  </a:cubicBezTo>
                  <a:cubicBezTo>
                    <a:pt x="0" y="4"/>
                    <a:pt x="0" y="4"/>
                    <a:pt x="0" y="4"/>
                  </a:cubicBezTo>
                  <a:cubicBezTo>
                    <a:pt x="0" y="2"/>
                    <a:pt x="2" y="0"/>
                    <a:pt x="4" y="0"/>
                  </a:cubicBezTo>
                  <a:cubicBezTo>
                    <a:pt x="356" y="0"/>
                    <a:pt x="356" y="0"/>
                    <a:pt x="356" y="0"/>
                  </a:cubicBezTo>
                  <a:cubicBezTo>
                    <a:pt x="358" y="0"/>
                    <a:pt x="360" y="2"/>
                    <a:pt x="360" y="4"/>
                  </a:cubicBezTo>
                  <a:lnTo>
                    <a:pt x="360" y="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6" name="Freeform 260"/>
            <p:cNvSpPr>
              <a:spLocks/>
            </p:cNvSpPr>
            <p:nvPr/>
          </p:nvSpPr>
          <p:spPr bwMode="auto">
            <a:xfrm>
              <a:off x="9622086" y="2143375"/>
              <a:ext cx="200920" cy="18844"/>
            </a:xfrm>
            <a:custGeom>
              <a:avLst/>
              <a:gdLst>
                <a:gd name="T0" fmla="*/ 131 w 131"/>
                <a:gd name="T1" fmla="*/ 8 h 12"/>
                <a:gd name="T2" fmla="*/ 127 w 131"/>
                <a:gd name="T3" fmla="*/ 12 h 12"/>
                <a:gd name="T4" fmla="*/ 4 w 131"/>
                <a:gd name="T5" fmla="*/ 12 h 12"/>
                <a:gd name="T6" fmla="*/ 0 w 131"/>
                <a:gd name="T7" fmla="*/ 8 h 12"/>
                <a:gd name="T8" fmla="*/ 0 w 131"/>
                <a:gd name="T9" fmla="*/ 4 h 12"/>
                <a:gd name="T10" fmla="*/ 4 w 131"/>
                <a:gd name="T11" fmla="*/ 0 h 12"/>
                <a:gd name="T12" fmla="*/ 127 w 131"/>
                <a:gd name="T13" fmla="*/ 0 h 12"/>
                <a:gd name="T14" fmla="*/ 131 w 131"/>
                <a:gd name="T15" fmla="*/ 4 h 12"/>
                <a:gd name="T16" fmla="*/ 131 w 131"/>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
                  <a:moveTo>
                    <a:pt x="131" y="8"/>
                  </a:moveTo>
                  <a:cubicBezTo>
                    <a:pt x="131" y="10"/>
                    <a:pt x="129" y="12"/>
                    <a:pt x="127" y="12"/>
                  </a:cubicBezTo>
                  <a:cubicBezTo>
                    <a:pt x="4" y="12"/>
                    <a:pt x="4" y="12"/>
                    <a:pt x="4" y="12"/>
                  </a:cubicBezTo>
                  <a:cubicBezTo>
                    <a:pt x="2" y="12"/>
                    <a:pt x="0" y="10"/>
                    <a:pt x="0" y="8"/>
                  </a:cubicBezTo>
                  <a:cubicBezTo>
                    <a:pt x="0" y="4"/>
                    <a:pt x="0" y="4"/>
                    <a:pt x="0" y="4"/>
                  </a:cubicBezTo>
                  <a:cubicBezTo>
                    <a:pt x="0" y="1"/>
                    <a:pt x="2" y="0"/>
                    <a:pt x="4" y="0"/>
                  </a:cubicBezTo>
                  <a:cubicBezTo>
                    <a:pt x="127" y="0"/>
                    <a:pt x="127" y="0"/>
                    <a:pt x="127" y="0"/>
                  </a:cubicBezTo>
                  <a:cubicBezTo>
                    <a:pt x="129" y="0"/>
                    <a:pt x="131" y="1"/>
                    <a:pt x="131" y="4"/>
                  </a:cubicBezTo>
                  <a:lnTo>
                    <a:pt x="131" y="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7" name="Freeform 261"/>
            <p:cNvSpPr>
              <a:spLocks/>
            </p:cNvSpPr>
            <p:nvPr/>
          </p:nvSpPr>
          <p:spPr bwMode="auto">
            <a:xfrm>
              <a:off x="9549792" y="2078364"/>
              <a:ext cx="113604" cy="18844"/>
            </a:xfrm>
            <a:custGeom>
              <a:avLst/>
              <a:gdLst>
                <a:gd name="T0" fmla="*/ 74 w 74"/>
                <a:gd name="T1" fmla="*/ 8 h 12"/>
                <a:gd name="T2" fmla="*/ 70 w 74"/>
                <a:gd name="T3" fmla="*/ 12 h 12"/>
                <a:gd name="T4" fmla="*/ 4 w 74"/>
                <a:gd name="T5" fmla="*/ 12 h 12"/>
                <a:gd name="T6" fmla="*/ 0 w 74"/>
                <a:gd name="T7" fmla="*/ 8 h 12"/>
                <a:gd name="T8" fmla="*/ 0 w 74"/>
                <a:gd name="T9" fmla="*/ 4 h 12"/>
                <a:gd name="T10" fmla="*/ 4 w 74"/>
                <a:gd name="T11" fmla="*/ 0 h 12"/>
                <a:gd name="T12" fmla="*/ 70 w 74"/>
                <a:gd name="T13" fmla="*/ 0 h 12"/>
                <a:gd name="T14" fmla="*/ 74 w 74"/>
                <a:gd name="T15" fmla="*/ 4 h 12"/>
                <a:gd name="T16" fmla="*/ 74 w 7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2">
                  <a:moveTo>
                    <a:pt x="74" y="8"/>
                  </a:moveTo>
                  <a:cubicBezTo>
                    <a:pt x="74" y="10"/>
                    <a:pt x="72" y="12"/>
                    <a:pt x="70" y="12"/>
                  </a:cubicBezTo>
                  <a:cubicBezTo>
                    <a:pt x="4" y="12"/>
                    <a:pt x="4" y="12"/>
                    <a:pt x="4" y="12"/>
                  </a:cubicBezTo>
                  <a:cubicBezTo>
                    <a:pt x="2" y="12"/>
                    <a:pt x="0" y="10"/>
                    <a:pt x="0" y="8"/>
                  </a:cubicBezTo>
                  <a:cubicBezTo>
                    <a:pt x="0" y="4"/>
                    <a:pt x="0" y="4"/>
                    <a:pt x="0" y="4"/>
                  </a:cubicBezTo>
                  <a:cubicBezTo>
                    <a:pt x="0" y="2"/>
                    <a:pt x="2" y="0"/>
                    <a:pt x="4" y="0"/>
                  </a:cubicBezTo>
                  <a:cubicBezTo>
                    <a:pt x="70" y="0"/>
                    <a:pt x="70" y="0"/>
                    <a:pt x="70" y="0"/>
                  </a:cubicBezTo>
                  <a:cubicBezTo>
                    <a:pt x="72" y="0"/>
                    <a:pt x="74" y="2"/>
                    <a:pt x="74" y="4"/>
                  </a:cubicBezTo>
                  <a:lnTo>
                    <a:pt x="74" y="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8" name="Freeform 262"/>
            <p:cNvSpPr>
              <a:spLocks/>
            </p:cNvSpPr>
            <p:nvPr/>
          </p:nvSpPr>
          <p:spPr bwMode="auto">
            <a:xfrm>
              <a:off x="9709401" y="2078364"/>
              <a:ext cx="113604" cy="18844"/>
            </a:xfrm>
            <a:custGeom>
              <a:avLst/>
              <a:gdLst>
                <a:gd name="T0" fmla="*/ 74 w 74"/>
                <a:gd name="T1" fmla="*/ 8 h 12"/>
                <a:gd name="T2" fmla="*/ 70 w 74"/>
                <a:gd name="T3" fmla="*/ 12 h 12"/>
                <a:gd name="T4" fmla="*/ 4 w 74"/>
                <a:gd name="T5" fmla="*/ 12 h 12"/>
                <a:gd name="T6" fmla="*/ 0 w 74"/>
                <a:gd name="T7" fmla="*/ 8 h 12"/>
                <a:gd name="T8" fmla="*/ 0 w 74"/>
                <a:gd name="T9" fmla="*/ 4 h 12"/>
                <a:gd name="T10" fmla="*/ 4 w 74"/>
                <a:gd name="T11" fmla="*/ 0 h 12"/>
                <a:gd name="T12" fmla="*/ 70 w 74"/>
                <a:gd name="T13" fmla="*/ 0 h 12"/>
                <a:gd name="T14" fmla="*/ 74 w 74"/>
                <a:gd name="T15" fmla="*/ 4 h 12"/>
                <a:gd name="T16" fmla="*/ 74 w 7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2">
                  <a:moveTo>
                    <a:pt x="74" y="8"/>
                  </a:moveTo>
                  <a:cubicBezTo>
                    <a:pt x="74" y="10"/>
                    <a:pt x="72" y="12"/>
                    <a:pt x="70" y="12"/>
                  </a:cubicBezTo>
                  <a:cubicBezTo>
                    <a:pt x="4" y="12"/>
                    <a:pt x="4" y="12"/>
                    <a:pt x="4" y="12"/>
                  </a:cubicBezTo>
                  <a:cubicBezTo>
                    <a:pt x="2" y="12"/>
                    <a:pt x="0" y="10"/>
                    <a:pt x="0" y="8"/>
                  </a:cubicBezTo>
                  <a:cubicBezTo>
                    <a:pt x="0" y="4"/>
                    <a:pt x="0" y="4"/>
                    <a:pt x="0" y="4"/>
                  </a:cubicBezTo>
                  <a:cubicBezTo>
                    <a:pt x="0" y="2"/>
                    <a:pt x="2" y="0"/>
                    <a:pt x="4" y="0"/>
                  </a:cubicBezTo>
                  <a:cubicBezTo>
                    <a:pt x="70" y="0"/>
                    <a:pt x="70" y="0"/>
                    <a:pt x="70" y="0"/>
                  </a:cubicBezTo>
                  <a:cubicBezTo>
                    <a:pt x="72" y="0"/>
                    <a:pt x="74" y="2"/>
                    <a:pt x="74" y="4"/>
                  </a:cubicBezTo>
                  <a:lnTo>
                    <a:pt x="74" y="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9" name="Freeform 263"/>
            <p:cNvSpPr>
              <a:spLocks/>
            </p:cNvSpPr>
            <p:nvPr/>
          </p:nvSpPr>
          <p:spPr bwMode="auto">
            <a:xfrm>
              <a:off x="9390183" y="2242305"/>
              <a:ext cx="432822" cy="186554"/>
            </a:xfrm>
            <a:custGeom>
              <a:avLst/>
              <a:gdLst>
                <a:gd name="T0" fmla="*/ 282 w 282"/>
                <a:gd name="T1" fmla="*/ 118 h 121"/>
                <a:gd name="T2" fmla="*/ 279 w 282"/>
                <a:gd name="T3" fmla="*/ 121 h 121"/>
                <a:gd name="T4" fmla="*/ 2 w 282"/>
                <a:gd name="T5" fmla="*/ 121 h 121"/>
                <a:gd name="T6" fmla="*/ 0 w 282"/>
                <a:gd name="T7" fmla="*/ 118 h 121"/>
                <a:gd name="T8" fmla="*/ 0 w 282"/>
                <a:gd name="T9" fmla="*/ 3 h 121"/>
                <a:gd name="T10" fmla="*/ 2 w 282"/>
                <a:gd name="T11" fmla="*/ 0 h 121"/>
                <a:gd name="T12" fmla="*/ 279 w 282"/>
                <a:gd name="T13" fmla="*/ 0 h 121"/>
                <a:gd name="T14" fmla="*/ 282 w 282"/>
                <a:gd name="T15" fmla="*/ 3 h 121"/>
                <a:gd name="T16" fmla="*/ 282 w 282"/>
                <a:gd name="T1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121">
                  <a:moveTo>
                    <a:pt x="282" y="118"/>
                  </a:moveTo>
                  <a:cubicBezTo>
                    <a:pt x="282" y="120"/>
                    <a:pt x="280" y="121"/>
                    <a:pt x="279" y="121"/>
                  </a:cubicBezTo>
                  <a:cubicBezTo>
                    <a:pt x="2" y="121"/>
                    <a:pt x="2" y="121"/>
                    <a:pt x="2" y="121"/>
                  </a:cubicBezTo>
                  <a:cubicBezTo>
                    <a:pt x="1" y="121"/>
                    <a:pt x="0" y="120"/>
                    <a:pt x="0" y="118"/>
                  </a:cubicBezTo>
                  <a:cubicBezTo>
                    <a:pt x="0" y="3"/>
                    <a:pt x="0" y="3"/>
                    <a:pt x="0" y="3"/>
                  </a:cubicBezTo>
                  <a:cubicBezTo>
                    <a:pt x="0" y="1"/>
                    <a:pt x="1" y="0"/>
                    <a:pt x="2" y="0"/>
                  </a:cubicBezTo>
                  <a:cubicBezTo>
                    <a:pt x="279" y="0"/>
                    <a:pt x="279" y="0"/>
                    <a:pt x="279" y="0"/>
                  </a:cubicBezTo>
                  <a:cubicBezTo>
                    <a:pt x="280" y="0"/>
                    <a:pt x="282" y="1"/>
                    <a:pt x="282" y="3"/>
                  </a:cubicBezTo>
                  <a:lnTo>
                    <a:pt x="282" y="11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0" name="Freeform 264"/>
            <p:cNvSpPr>
              <a:spLocks/>
            </p:cNvSpPr>
            <p:nvPr/>
          </p:nvSpPr>
          <p:spPr bwMode="auto">
            <a:xfrm>
              <a:off x="9416472" y="2269629"/>
              <a:ext cx="379306" cy="20728"/>
            </a:xfrm>
            <a:custGeom>
              <a:avLst/>
              <a:gdLst>
                <a:gd name="T0" fmla="*/ 247 w 247"/>
                <a:gd name="T1" fmla="*/ 11 h 13"/>
                <a:gd name="T2" fmla="*/ 245 w 247"/>
                <a:gd name="T3" fmla="*/ 13 h 13"/>
                <a:gd name="T4" fmla="*/ 2 w 247"/>
                <a:gd name="T5" fmla="*/ 13 h 13"/>
                <a:gd name="T6" fmla="*/ 0 w 247"/>
                <a:gd name="T7" fmla="*/ 11 h 13"/>
                <a:gd name="T8" fmla="*/ 0 w 247"/>
                <a:gd name="T9" fmla="*/ 2 h 13"/>
                <a:gd name="T10" fmla="*/ 2 w 247"/>
                <a:gd name="T11" fmla="*/ 0 h 13"/>
                <a:gd name="T12" fmla="*/ 245 w 247"/>
                <a:gd name="T13" fmla="*/ 0 h 13"/>
                <a:gd name="T14" fmla="*/ 247 w 247"/>
                <a:gd name="T15" fmla="*/ 2 h 13"/>
                <a:gd name="T16" fmla="*/ 247 w 247"/>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3">
                  <a:moveTo>
                    <a:pt x="247" y="11"/>
                  </a:moveTo>
                  <a:cubicBezTo>
                    <a:pt x="247" y="12"/>
                    <a:pt x="246" y="13"/>
                    <a:pt x="245" y="13"/>
                  </a:cubicBezTo>
                  <a:cubicBezTo>
                    <a:pt x="2" y="13"/>
                    <a:pt x="2" y="13"/>
                    <a:pt x="2" y="13"/>
                  </a:cubicBezTo>
                  <a:cubicBezTo>
                    <a:pt x="1" y="13"/>
                    <a:pt x="0" y="12"/>
                    <a:pt x="0" y="11"/>
                  </a:cubicBezTo>
                  <a:cubicBezTo>
                    <a:pt x="0" y="2"/>
                    <a:pt x="0" y="2"/>
                    <a:pt x="0" y="2"/>
                  </a:cubicBezTo>
                  <a:cubicBezTo>
                    <a:pt x="0" y="1"/>
                    <a:pt x="1" y="0"/>
                    <a:pt x="2" y="0"/>
                  </a:cubicBezTo>
                  <a:cubicBezTo>
                    <a:pt x="245" y="0"/>
                    <a:pt x="245" y="0"/>
                    <a:pt x="245" y="0"/>
                  </a:cubicBezTo>
                  <a:cubicBezTo>
                    <a:pt x="246" y="0"/>
                    <a:pt x="247" y="1"/>
                    <a:pt x="247" y="2"/>
                  </a:cubicBezTo>
                  <a:lnTo>
                    <a:pt x="24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8" name="Group 27"/>
          <p:cNvGrpSpPr/>
          <p:nvPr/>
        </p:nvGrpSpPr>
        <p:grpSpPr>
          <a:xfrm>
            <a:off x="7334863" y="1355260"/>
            <a:ext cx="147873" cy="146982"/>
            <a:chOff x="9779817" y="1807013"/>
            <a:chExt cx="197164" cy="195976"/>
          </a:xfrm>
        </p:grpSpPr>
        <p:sp>
          <p:nvSpPr>
            <p:cNvPr id="1231" name="Oval 265"/>
            <p:cNvSpPr>
              <a:spLocks noChangeArrowheads="1"/>
            </p:cNvSpPr>
            <p:nvPr/>
          </p:nvSpPr>
          <p:spPr bwMode="auto">
            <a:xfrm>
              <a:off x="9779817" y="1807013"/>
              <a:ext cx="197164" cy="19597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2" name="Freeform 266"/>
            <p:cNvSpPr>
              <a:spLocks/>
            </p:cNvSpPr>
            <p:nvPr/>
          </p:nvSpPr>
          <p:spPr bwMode="auto">
            <a:xfrm>
              <a:off x="9878399" y="1807013"/>
              <a:ext cx="98582" cy="195976"/>
            </a:xfrm>
            <a:custGeom>
              <a:avLst/>
              <a:gdLst>
                <a:gd name="T0" fmla="*/ 64 w 64"/>
                <a:gd name="T1" fmla="*/ 63 h 127"/>
                <a:gd name="T2" fmla="*/ 0 w 64"/>
                <a:gd name="T3" fmla="*/ 0 h 127"/>
                <a:gd name="T4" fmla="*/ 0 w 64"/>
                <a:gd name="T5" fmla="*/ 127 h 127"/>
                <a:gd name="T6" fmla="*/ 64 w 64"/>
                <a:gd name="T7" fmla="*/ 63 h 127"/>
              </a:gdLst>
              <a:ahLst/>
              <a:cxnLst>
                <a:cxn ang="0">
                  <a:pos x="T0" y="T1"/>
                </a:cxn>
                <a:cxn ang="0">
                  <a:pos x="T2" y="T3"/>
                </a:cxn>
                <a:cxn ang="0">
                  <a:pos x="T4" y="T5"/>
                </a:cxn>
                <a:cxn ang="0">
                  <a:pos x="T6" y="T7"/>
                </a:cxn>
              </a:cxnLst>
              <a:rect l="0" t="0" r="r" b="b"/>
              <a:pathLst>
                <a:path w="64" h="127">
                  <a:moveTo>
                    <a:pt x="64" y="63"/>
                  </a:moveTo>
                  <a:cubicBezTo>
                    <a:pt x="64" y="28"/>
                    <a:pt x="35" y="0"/>
                    <a:pt x="0" y="0"/>
                  </a:cubicBezTo>
                  <a:cubicBezTo>
                    <a:pt x="0" y="127"/>
                    <a:pt x="0" y="127"/>
                    <a:pt x="0" y="127"/>
                  </a:cubicBezTo>
                  <a:cubicBezTo>
                    <a:pt x="35" y="127"/>
                    <a:pt x="64" y="98"/>
                    <a:pt x="64" y="63"/>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3" name="Oval 267"/>
            <p:cNvSpPr>
              <a:spLocks noChangeArrowheads="1"/>
            </p:cNvSpPr>
            <p:nvPr/>
          </p:nvSpPr>
          <p:spPr bwMode="auto">
            <a:xfrm>
              <a:off x="9878399" y="1942688"/>
              <a:ext cx="19716" cy="197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4" name="Oval 268"/>
            <p:cNvSpPr>
              <a:spLocks noChangeArrowheads="1"/>
            </p:cNvSpPr>
            <p:nvPr/>
          </p:nvSpPr>
          <p:spPr bwMode="auto">
            <a:xfrm>
              <a:off x="9843661" y="1942688"/>
              <a:ext cx="19716" cy="197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5" name="Freeform 269"/>
            <p:cNvSpPr>
              <a:spLocks/>
            </p:cNvSpPr>
            <p:nvPr/>
          </p:nvSpPr>
          <p:spPr bwMode="auto">
            <a:xfrm>
              <a:off x="9823006" y="1858834"/>
              <a:ext cx="117359" cy="66896"/>
            </a:xfrm>
            <a:custGeom>
              <a:avLst/>
              <a:gdLst>
                <a:gd name="T0" fmla="*/ 74 w 76"/>
                <a:gd name="T1" fmla="*/ 0 h 43"/>
                <a:gd name="T2" fmla="*/ 66 w 76"/>
                <a:gd name="T3" fmla="*/ 0 h 43"/>
                <a:gd name="T4" fmla="*/ 63 w 76"/>
                <a:gd name="T5" fmla="*/ 1 h 43"/>
                <a:gd name="T6" fmla="*/ 59 w 76"/>
                <a:gd name="T7" fmla="*/ 11 h 43"/>
                <a:gd name="T8" fmla="*/ 59 w 76"/>
                <a:gd name="T9" fmla="*/ 12 h 43"/>
                <a:gd name="T10" fmla="*/ 44 w 76"/>
                <a:gd name="T11" fmla="*/ 12 h 43"/>
                <a:gd name="T12" fmla="*/ 43 w 76"/>
                <a:gd name="T13" fmla="*/ 12 h 43"/>
                <a:gd name="T14" fmla="*/ 43 w 76"/>
                <a:gd name="T15" fmla="*/ 12 h 43"/>
                <a:gd name="T16" fmla="*/ 2 w 76"/>
                <a:gd name="T17" fmla="*/ 12 h 43"/>
                <a:gd name="T18" fmla="*/ 1 w 76"/>
                <a:gd name="T19" fmla="*/ 15 h 43"/>
                <a:gd name="T20" fmla="*/ 9 w 76"/>
                <a:gd name="T21" fmla="*/ 30 h 43"/>
                <a:gd name="T22" fmla="*/ 48 w 76"/>
                <a:gd name="T23" fmla="*/ 30 h 43"/>
                <a:gd name="T24" fmla="*/ 46 w 76"/>
                <a:gd name="T25" fmla="*/ 35 h 43"/>
                <a:gd name="T26" fmla="*/ 11 w 76"/>
                <a:gd name="T27" fmla="*/ 35 h 43"/>
                <a:gd name="T28" fmla="*/ 13 w 76"/>
                <a:gd name="T29" fmla="*/ 40 h 43"/>
                <a:gd name="T30" fmla="*/ 16 w 76"/>
                <a:gd name="T31" fmla="*/ 43 h 43"/>
                <a:gd name="T32" fmla="*/ 47 w 76"/>
                <a:gd name="T33" fmla="*/ 43 h 43"/>
                <a:gd name="T34" fmla="*/ 50 w 76"/>
                <a:gd name="T35" fmla="*/ 40 h 43"/>
                <a:gd name="T36" fmla="*/ 65 w 76"/>
                <a:gd name="T37" fmla="*/ 7 h 43"/>
                <a:gd name="T38" fmla="*/ 68 w 76"/>
                <a:gd name="T39" fmla="*/ 5 h 43"/>
                <a:gd name="T40" fmla="*/ 74 w 76"/>
                <a:gd name="T41" fmla="*/ 5 h 43"/>
                <a:gd name="T42" fmla="*/ 76 w 76"/>
                <a:gd name="T43" fmla="*/ 3 h 43"/>
                <a:gd name="T44" fmla="*/ 76 w 76"/>
                <a:gd name="T45" fmla="*/ 2 h 43"/>
                <a:gd name="T46" fmla="*/ 74 w 76"/>
                <a:gd name="T4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43">
                  <a:moveTo>
                    <a:pt x="74" y="0"/>
                  </a:moveTo>
                  <a:cubicBezTo>
                    <a:pt x="66" y="0"/>
                    <a:pt x="66" y="0"/>
                    <a:pt x="66" y="0"/>
                  </a:cubicBezTo>
                  <a:cubicBezTo>
                    <a:pt x="65" y="0"/>
                    <a:pt x="64" y="0"/>
                    <a:pt x="63" y="1"/>
                  </a:cubicBezTo>
                  <a:cubicBezTo>
                    <a:pt x="59" y="11"/>
                    <a:pt x="59" y="11"/>
                    <a:pt x="59" y="11"/>
                  </a:cubicBezTo>
                  <a:cubicBezTo>
                    <a:pt x="59" y="11"/>
                    <a:pt x="59" y="12"/>
                    <a:pt x="59" y="12"/>
                  </a:cubicBezTo>
                  <a:cubicBezTo>
                    <a:pt x="44" y="12"/>
                    <a:pt x="44" y="12"/>
                    <a:pt x="44" y="12"/>
                  </a:cubicBezTo>
                  <a:cubicBezTo>
                    <a:pt x="43" y="12"/>
                    <a:pt x="43" y="12"/>
                    <a:pt x="43" y="12"/>
                  </a:cubicBezTo>
                  <a:cubicBezTo>
                    <a:pt x="43" y="12"/>
                    <a:pt x="43" y="12"/>
                    <a:pt x="43" y="12"/>
                  </a:cubicBezTo>
                  <a:cubicBezTo>
                    <a:pt x="2" y="12"/>
                    <a:pt x="2" y="12"/>
                    <a:pt x="2" y="12"/>
                  </a:cubicBezTo>
                  <a:cubicBezTo>
                    <a:pt x="1" y="12"/>
                    <a:pt x="0" y="13"/>
                    <a:pt x="1" y="15"/>
                  </a:cubicBezTo>
                  <a:cubicBezTo>
                    <a:pt x="9" y="30"/>
                    <a:pt x="9" y="30"/>
                    <a:pt x="9" y="30"/>
                  </a:cubicBezTo>
                  <a:cubicBezTo>
                    <a:pt x="48" y="30"/>
                    <a:pt x="48" y="30"/>
                    <a:pt x="48" y="30"/>
                  </a:cubicBezTo>
                  <a:cubicBezTo>
                    <a:pt x="46" y="35"/>
                    <a:pt x="46" y="35"/>
                    <a:pt x="46" y="35"/>
                  </a:cubicBezTo>
                  <a:cubicBezTo>
                    <a:pt x="11" y="35"/>
                    <a:pt x="11" y="35"/>
                    <a:pt x="11" y="35"/>
                  </a:cubicBezTo>
                  <a:cubicBezTo>
                    <a:pt x="13" y="40"/>
                    <a:pt x="13" y="40"/>
                    <a:pt x="13" y="40"/>
                  </a:cubicBezTo>
                  <a:cubicBezTo>
                    <a:pt x="13" y="41"/>
                    <a:pt x="15" y="43"/>
                    <a:pt x="16" y="43"/>
                  </a:cubicBezTo>
                  <a:cubicBezTo>
                    <a:pt x="47" y="43"/>
                    <a:pt x="47" y="43"/>
                    <a:pt x="47" y="43"/>
                  </a:cubicBezTo>
                  <a:cubicBezTo>
                    <a:pt x="48" y="43"/>
                    <a:pt x="49" y="41"/>
                    <a:pt x="50" y="40"/>
                  </a:cubicBezTo>
                  <a:cubicBezTo>
                    <a:pt x="65" y="7"/>
                    <a:pt x="65" y="7"/>
                    <a:pt x="65" y="7"/>
                  </a:cubicBezTo>
                  <a:cubicBezTo>
                    <a:pt x="65" y="6"/>
                    <a:pt x="67" y="5"/>
                    <a:pt x="68" y="5"/>
                  </a:cubicBezTo>
                  <a:cubicBezTo>
                    <a:pt x="74" y="5"/>
                    <a:pt x="74" y="5"/>
                    <a:pt x="74" y="5"/>
                  </a:cubicBezTo>
                  <a:cubicBezTo>
                    <a:pt x="75" y="5"/>
                    <a:pt x="76" y="5"/>
                    <a:pt x="76" y="3"/>
                  </a:cubicBezTo>
                  <a:cubicBezTo>
                    <a:pt x="76" y="2"/>
                    <a:pt x="76" y="2"/>
                    <a:pt x="76" y="2"/>
                  </a:cubicBezTo>
                  <a:cubicBezTo>
                    <a:pt x="76" y="0"/>
                    <a:pt x="75" y="0"/>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9" name="Group 28"/>
          <p:cNvGrpSpPr/>
          <p:nvPr/>
        </p:nvGrpSpPr>
        <p:grpSpPr>
          <a:xfrm>
            <a:off x="6709571" y="1567253"/>
            <a:ext cx="537977" cy="503131"/>
            <a:chOff x="8946095" y="2089670"/>
            <a:chExt cx="717302" cy="670841"/>
          </a:xfrm>
        </p:grpSpPr>
        <p:sp>
          <p:nvSpPr>
            <p:cNvPr id="1236" name="Freeform 270"/>
            <p:cNvSpPr>
              <a:spLocks noEditPoints="1"/>
            </p:cNvSpPr>
            <p:nvPr/>
          </p:nvSpPr>
          <p:spPr bwMode="auto">
            <a:xfrm>
              <a:off x="8970506" y="2089670"/>
              <a:ext cx="692891" cy="669898"/>
            </a:xfrm>
            <a:custGeom>
              <a:avLst/>
              <a:gdLst>
                <a:gd name="T0" fmla="*/ 401 w 451"/>
                <a:gd name="T1" fmla="*/ 57 h 434"/>
                <a:gd name="T2" fmla="*/ 214 w 451"/>
                <a:gd name="T3" fmla="*/ 50 h 434"/>
                <a:gd name="T4" fmla="*/ 200 w 451"/>
                <a:gd name="T5" fmla="*/ 230 h 434"/>
                <a:gd name="T6" fmla="*/ 165 w 451"/>
                <a:gd name="T7" fmla="*/ 263 h 434"/>
                <a:gd name="T8" fmla="*/ 138 w 451"/>
                <a:gd name="T9" fmla="*/ 268 h 434"/>
                <a:gd name="T10" fmla="*/ 11 w 451"/>
                <a:gd name="T11" fmla="*/ 387 h 434"/>
                <a:gd name="T12" fmla="*/ 9 w 451"/>
                <a:gd name="T13" fmla="*/ 423 h 434"/>
                <a:gd name="T14" fmla="*/ 46 w 451"/>
                <a:gd name="T15" fmla="*/ 424 h 434"/>
                <a:gd name="T16" fmla="*/ 173 w 451"/>
                <a:gd name="T17" fmla="*/ 306 h 434"/>
                <a:gd name="T18" fmla="*/ 180 w 451"/>
                <a:gd name="T19" fmla="*/ 279 h 434"/>
                <a:gd name="T20" fmla="*/ 215 w 451"/>
                <a:gd name="T21" fmla="*/ 246 h 434"/>
                <a:gd name="T22" fmla="*/ 395 w 451"/>
                <a:gd name="T23" fmla="*/ 245 h 434"/>
                <a:gd name="T24" fmla="*/ 401 w 451"/>
                <a:gd name="T25" fmla="*/ 57 h 434"/>
                <a:gd name="T26" fmla="*/ 376 w 451"/>
                <a:gd name="T27" fmla="*/ 224 h 434"/>
                <a:gd name="T28" fmla="*/ 228 w 451"/>
                <a:gd name="T29" fmla="*/ 219 h 434"/>
                <a:gd name="T30" fmla="*/ 233 w 451"/>
                <a:gd name="T31" fmla="*/ 71 h 434"/>
                <a:gd name="T32" fmla="*/ 381 w 451"/>
                <a:gd name="T33" fmla="*/ 76 h 434"/>
                <a:gd name="T34" fmla="*/ 376 w 451"/>
                <a:gd name="T35" fmla="*/ 22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434">
                  <a:moveTo>
                    <a:pt x="401" y="57"/>
                  </a:moveTo>
                  <a:cubicBezTo>
                    <a:pt x="351" y="3"/>
                    <a:pt x="267" y="0"/>
                    <a:pt x="214" y="50"/>
                  </a:cubicBezTo>
                  <a:cubicBezTo>
                    <a:pt x="163" y="98"/>
                    <a:pt x="158" y="176"/>
                    <a:pt x="200" y="230"/>
                  </a:cubicBezTo>
                  <a:cubicBezTo>
                    <a:pt x="165" y="263"/>
                    <a:pt x="165" y="263"/>
                    <a:pt x="165" y="263"/>
                  </a:cubicBezTo>
                  <a:cubicBezTo>
                    <a:pt x="156" y="259"/>
                    <a:pt x="145" y="261"/>
                    <a:pt x="138" y="268"/>
                  </a:cubicBezTo>
                  <a:cubicBezTo>
                    <a:pt x="11" y="387"/>
                    <a:pt x="11" y="387"/>
                    <a:pt x="11" y="387"/>
                  </a:cubicBezTo>
                  <a:cubicBezTo>
                    <a:pt x="0" y="396"/>
                    <a:pt x="0" y="413"/>
                    <a:pt x="9" y="423"/>
                  </a:cubicBezTo>
                  <a:cubicBezTo>
                    <a:pt x="19" y="433"/>
                    <a:pt x="35" y="434"/>
                    <a:pt x="46" y="424"/>
                  </a:cubicBezTo>
                  <a:cubicBezTo>
                    <a:pt x="173" y="306"/>
                    <a:pt x="173" y="306"/>
                    <a:pt x="173" y="306"/>
                  </a:cubicBezTo>
                  <a:cubicBezTo>
                    <a:pt x="180" y="298"/>
                    <a:pt x="183" y="288"/>
                    <a:pt x="180" y="279"/>
                  </a:cubicBezTo>
                  <a:cubicBezTo>
                    <a:pt x="215" y="246"/>
                    <a:pt x="215" y="246"/>
                    <a:pt x="215" y="246"/>
                  </a:cubicBezTo>
                  <a:cubicBezTo>
                    <a:pt x="266" y="292"/>
                    <a:pt x="344" y="292"/>
                    <a:pt x="395" y="245"/>
                  </a:cubicBezTo>
                  <a:cubicBezTo>
                    <a:pt x="449" y="194"/>
                    <a:pt x="451" y="110"/>
                    <a:pt x="401" y="57"/>
                  </a:cubicBezTo>
                  <a:close/>
                  <a:moveTo>
                    <a:pt x="376" y="224"/>
                  </a:moveTo>
                  <a:cubicBezTo>
                    <a:pt x="333" y="263"/>
                    <a:pt x="267" y="261"/>
                    <a:pt x="228" y="219"/>
                  </a:cubicBezTo>
                  <a:cubicBezTo>
                    <a:pt x="189" y="177"/>
                    <a:pt x="191" y="111"/>
                    <a:pt x="233" y="71"/>
                  </a:cubicBezTo>
                  <a:cubicBezTo>
                    <a:pt x="275" y="32"/>
                    <a:pt x="341" y="34"/>
                    <a:pt x="381" y="76"/>
                  </a:cubicBezTo>
                  <a:cubicBezTo>
                    <a:pt x="420" y="118"/>
                    <a:pt x="418" y="184"/>
                    <a:pt x="376" y="224"/>
                  </a:cubicBezTo>
                  <a:close/>
                </a:path>
              </a:pathLst>
            </a:custGeom>
            <a:solidFill>
              <a:srgbClr val="96BB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7" name="Freeform 271"/>
            <p:cNvSpPr>
              <a:spLocks noEditPoints="1"/>
            </p:cNvSpPr>
            <p:nvPr/>
          </p:nvSpPr>
          <p:spPr bwMode="auto">
            <a:xfrm>
              <a:off x="8946095" y="2092497"/>
              <a:ext cx="694769" cy="668014"/>
            </a:xfrm>
            <a:custGeom>
              <a:avLst/>
              <a:gdLst>
                <a:gd name="T0" fmla="*/ 402 w 452"/>
                <a:gd name="T1" fmla="*/ 56 h 433"/>
                <a:gd name="T2" fmla="*/ 214 w 452"/>
                <a:gd name="T3" fmla="*/ 50 h 433"/>
                <a:gd name="T4" fmla="*/ 201 w 452"/>
                <a:gd name="T5" fmla="*/ 230 h 433"/>
                <a:gd name="T6" fmla="*/ 165 w 452"/>
                <a:gd name="T7" fmla="*/ 262 h 433"/>
                <a:gd name="T8" fmla="*/ 138 w 452"/>
                <a:gd name="T9" fmla="*/ 267 h 433"/>
                <a:gd name="T10" fmla="*/ 11 w 452"/>
                <a:gd name="T11" fmla="*/ 386 h 433"/>
                <a:gd name="T12" fmla="*/ 10 w 452"/>
                <a:gd name="T13" fmla="*/ 422 h 433"/>
                <a:gd name="T14" fmla="*/ 46 w 452"/>
                <a:gd name="T15" fmla="*/ 424 h 433"/>
                <a:gd name="T16" fmla="*/ 173 w 452"/>
                <a:gd name="T17" fmla="*/ 305 h 433"/>
                <a:gd name="T18" fmla="*/ 180 w 452"/>
                <a:gd name="T19" fmla="*/ 278 h 433"/>
                <a:gd name="T20" fmla="*/ 215 w 452"/>
                <a:gd name="T21" fmla="*/ 245 h 433"/>
                <a:gd name="T22" fmla="*/ 395 w 452"/>
                <a:gd name="T23" fmla="*/ 244 h 433"/>
                <a:gd name="T24" fmla="*/ 402 w 452"/>
                <a:gd name="T25" fmla="*/ 56 h 433"/>
                <a:gd name="T26" fmla="*/ 376 w 452"/>
                <a:gd name="T27" fmla="*/ 223 h 433"/>
                <a:gd name="T28" fmla="*/ 228 w 452"/>
                <a:gd name="T29" fmla="*/ 218 h 433"/>
                <a:gd name="T30" fmla="*/ 233 w 452"/>
                <a:gd name="T31" fmla="*/ 71 h 433"/>
                <a:gd name="T32" fmla="*/ 381 w 452"/>
                <a:gd name="T33" fmla="*/ 76 h 433"/>
                <a:gd name="T34" fmla="*/ 376 w 452"/>
                <a:gd name="T35" fmla="*/ 22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2" h="433">
                  <a:moveTo>
                    <a:pt x="402" y="56"/>
                  </a:moveTo>
                  <a:cubicBezTo>
                    <a:pt x="351" y="3"/>
                    <a:pt x="267" y="0"/>
                    <a:pt x="214" y="50"/>
                  </a:cubicBezTo>
                  <a:cubicBezTo>
                    <a:pt x="163" y="98"/>
                    <a:pt x="158" y="176"/>
                    <a:pt x="201" y="230"/>
                  </a:cubicBezTo>
                  <a:cubicBezTo>
                    <a:pt x="165" y="262"/>
                    <a:pt x="165" y="262"/>
                    <a:pt x="165" y="262"/>
                  </a:cubicBezTo>
                  <a:cubicBezTo>
                    <a:pt x="156" y="259"/>
                    <a:pt x="146" y="260"/>
                    <a:pt x="138" y="267"/>
                  </a:cubicBezTo>
                  <a:cubicBezTo>
                    <a:pt x="11" y="386"/>
                    <a:pt x="11" y="386"/>
                    <a:pt x="11" y="386"/>
                  </a:cubicBezTo>
                  <a:cubicBezTo>
                    <a:pt x="0" y="396"/>
                    <a:pt x="0" y="412"/>
                    <a:pt x="10" y="422"/>
                  </a:cubicBezTo>
                  <a:cubicBezTo>
                    <a:pt x="19" y="433"/>
                    <a:pt x="36" y="433"/>
                    <a:pt x="46" y="424"/>
                  </a:cubicBezTo>
                  <a:cubicBezTo>
                    <a:pt x="173" y="305"/>
                    <a:pt x="173" y="305"/>
                    <a:pt x="173" y="305"/>
                  </a:cubicBezTo>
                  <a:cubicBezTo>
                    <a:pt x="181" y="298"/>
                    <a:pt x="183" y="287"/>
                    <a:pt x="180" y="278"/>
                  </a:cubicBezTo>
                  <a:cubicBezTo>
                    <a:pt x="215" y="245"/>
                    <a:pt x="215" y="245"/>
                    <a:pt x="215" y="245"/>
                  </a:cubicBezTo>
                  <a:cubicBezTo>
                    <a:pt x="266" y="291"/>
                    <a:pt x="344" y="292"/>
                    <a:pt x="395" y="244"/>
                  </a:cubicBezTo>
                  <a:cubicBezTo>
                    <a:pt x="449" y="194"/>
                    <a:pt x="452" y="110"/>
                    <a:pt x="402" y="56"/>
                  </a:cubicBezTo>
                  <a:close/>
                  <a:moveTo>
                    <a:pt x="376" y="223"/>
                  </a:moveTo>
                  <a:cubicBezTo>
                    <a:pt x="334" y="263"/>
                    <a:pt x="268" y="260"/>
                    <a:pt x="228" y="218"/>
                  </a:cubicBezTo>
                  <a:cubicBezTo>
                    <a:pt x="189" y="176"/>
                    <a:pt x="191" y="110"/>
                    <a:pt x="233" y="71"/>
                  </a:cubicBezTo>
                  <a:cubicBezTo>
                    <a:pt x="275" y="31"/>
                    <a:pt x="341" y="33"/>
                    <a:pt x="381" y="76"/>
                  </a:cubicBezTo>
                  <a:cubicBezTo>
                    <a:pt x="420" y="118"/>
                    <a:pt x="418" y="184"/>
                    <a:pt x="376" y="223"/>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8" name="Freeform 272"/>
            <p:cNvSpPr>
              <a:spLocks/>
            </p:cNvSpPr>
            <p:nvPr/>
          </p:nvSpPr>
          <p:spPr bwMode="auto">
            <a:xfrm>
              <a:off x="8978017" y="2521194"/>
              <a:ext cx="199980" cy="190323"/>
            </a:xfrm>
            <a:custGeom>
              <a:avLst/>
              <a:gdLst>
                <a:gd name="T0" fmla="*/ 19 w 130"/>
                <a:gd name="T1" fmla="*/ 119 h 123"/>
                <a:gd name="T2" fmla="*/ 4 w 130"/>
                <a:gd name="T3" fmla="*/ 118 h 123"/>
                <a:gd name="T4" fmla="*/ 4 w 130"/>
                <a:gd name="T5" fmla="*/ 118 h 123"/>
                <a:gd name="T6" fmla="*/ 5 w 130"/>
                <a:gd name="T7" fmla="*/ 104 h 123"/>
                <a:gd name="T8" fmla="*/ 111 w 130"/>
                <a:gd name="T9" fmla="*/ 4 h 123"/>
                <a:gd name="T10" fmla="*/ 126 w 130"/>
                <a:gd name="T11" fmla="*/ 4 h 123"/>
                <a:gd name="T12" fmla="*/ 126 w 130"/>
                <a:gd name="T13" fmla="*/ 4 h 123"/>
                <a:gd name="T14" fmla="*/ 125 w 130"/>
                <a:gd name="T15" fmla="*/ 19 h 123"/>
                <a:gd name="T16" fmla="*/ 19 w 130"/>
                <a:gd name="T17" fmla="*/ 1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3">
                  <a:moveTo>
                    <a:pt x="19" y="119"/>
                  </a:moveTo>
                  <a:cubicBezTo>
                    <a:pt x="15" y="123"/>
                    <a:pt x="8" y="122"/>
                    <a:pt x="4" y="118"/>
                  </a:cubicBezTo>
                  <a:cubicBezTo>
                    <a:pt x="4" y="118"/>
                    <a:pt x="4" y="118"/>
                    <a:pt x="4" y="118"/>
                  </a:cubicBezTo>
                  <a:cubicBezTo>
                    <a:pt x="0" y="114"/>
                    <a:pt x="1" y="107"/>
                    <a:pt x="5" y="104"/>
                  </a:cubicBezTo>
                  <a:cubicBezTo>
                    <a:pt x="111" y="4"/>
                    <a:pt x="111" y="4"/>
                    <a:pt x="111" y="4"/>
                  </a:cubicBezTo>
                  <a:cubicBezTo>
                    <a:pt x="115" y="0"/>
                    <a:pt x="122" y="0"/>
                    <a:pt x="126" y="4"/>
                  </a:cubicBezTo>
                  <a:cubicBezTo>
                    <a:pt x="126" y="4"/>
                    <a:pt x="126" y="4"/>
                    <a:pt x="126" y="4"/>
                  </a:cubicBezTo>
                  <a:cubicBezTo>
                    <a:pt x="130" y="9"/>
                    <a:pt x="130" y="15"/>
                    <a:pt x="125" y="19"/>
                  </a:cubicBezTo>
                  <a:lnTo>
                    <a:pt x="19" y="119"/>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39" name="Freeform 273"/>
            <p:cNvSpPr>
              <a:spLocks/>
            </p:cNvSpPr>
            <p:nvPr/>
          </p:nvSpPr>
          <p:spPr bwMode="auto">
            <a:xfrm>
              <a:off x="9199592" y="2104745"/>
              <a:ext cx="354895" cy="345784"/>
            </a:xfrm>
            <a:custGeom>
              <a:avLst/>
              <a:gdLst>
                <a:gd name="T0" fmla="*/ 55 w 231"/>
                <a:gd name="T1" fmla="*/ 212 h 224"/>
                <a:gd name="T2" fmla="*/ 63 w 231"/>
                <a:gd name="T3" fmla="*/ 57 h 224"/>
                <a:gd name="T4" fmla="*/ 218 w 231"/>
                <a:gd name="T5" fmla="*/ 59 h 224"/>
                <a:gd name="T6" fmla="*/ 224 w 231"/>
                <a:gd name="T7" fmla="*/ 60 h 224"/>
                <a:gd name="T8" fmla="*/ 229 w 231"/>
                <a:gd name="T9" fmla="*/ 56 h 224"/>
                <a:gd name="T10" fmla="*/ 229 w 231"/>
                <a:gd name="T11" fmla="*/ 49 h 224"/>
                <a:gd name="T12" fmla="*/ 53 w 231"/>
                <a:gd name="T13" fmla="*/ 47 h 224"/>
                <a:gd name="T14" fmla="*/ 44 w 231"/>
                <a:gd name="T15" fmla="*/ 222 h 224"/>
                <a:gd name="T16" fmla="*/ 50 w 231"/>
                <a:gd name="T17" fmla="*/ 222 h 224"/>
                <a:gd name="T18" fmla="*/ 55 w 231"/>
                <a:gd name="T19" fmla="*/ 218 h 224"/>
                <a:gd name="T20" fmla="*/ 55 w 231"/>
                <a:gd name="T21" fmla="*/ 2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24">
                  <a:moveTo>
                    <a:pt x="55" y="212"/>
                  </a:moveTo>
                  <a:cubicBezTo>
                    <a:pt x="16" y="167"/>
                    <a:pt x="19" y="98"/>
                    <a:pt x="63" y="57"/>
                  </a:cubicBezTo>
                  <a:cubicBezTo>
                    <a:pt x="107" y="16"/>
                    <a:pt x="176" y="17"/>
                    <a:pt x="218" y="59"/>
                  </a:cubicBezTo>
                  <a:cubicBezTo>
                    <a:pt x="220" y="61"/>
                    <a:pt x="223" y="61"/>
                    <a:pt x="224" y="60"/>
                  </a:cubicBezTo>
                  <a:cubicBezTo>
                    <a:pt x="229" y="56"/>
                    <a:pt x="229" y="56"/>
                    <a:pt x="229" y="56"/>
                  </a:cubicBezTo>
                  <a:cubicBezTo>
                    <a:pt x="230" y="54"/>
                    <a:pt x="231" y="51"/>
                    <a:pt x="229" y="49"/>
                  </a:cubicBezTo>
                  <a:cubicBezTo>
                    <a:pt x="181" y="2"/>
                    <a:pt x="103" y="0"/>
                    <a:pt x="53" y="47"/>
                  </a:cubicBezTo>
                  <a:cubicBezTo>
                    <a:pt x="3" y="93"/>
                    <a:pt x="0" y="171"/>
                    <a:pt x="44" y="222"/>
                  </a:cubicBezTo>
                  <a:cubicBezTo>
                    <a:pt x="46" y="224"/>
                    <a:pt x="49" y="224"/>
                    <a:pt x="50" y="222"/>
                  </a:cubicBezTo>
                  <a:cubicBezTo>
                    <a:pt x="55" y="218"/>
                    <a:pt x="55" y="218"/>
                    <a:pt x="55" y="218"/>
                  </a:cubicBezTo>
                  <a:cubicBezTo>
                    <a:pt x="56" y="217"/>
                    <a:pt x="56" y="214"/>
                    <a:pt x="55" y="212"/>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3" name="Group 22"/>
          <p:cNvGrpSpPr/>
          <p:nvPr/>
        </p:nvGrpSpPr>
        <p:grpSpPr>
          <a:xfrm>
            <a:off x="7555264" y="1273996"/>
            <a:ext cx="478123" cy="480518"/>
            <a:chOff x="10073685" y="1698661"/>
            <a:chExt cx="637497" cy="640690"/>
          </a:xfrm>
        </p:grpSpPr>
        <p:sp>
          <p:nvSpPr>
            <p:cNvPr id="1205" name="Oval 239"/>
            <p:cNvSpPr>
              <a:spLocks noChangeArrowheads="1"/>
            </p:cNvSpPr>
            <p:nvPr/>
          </p:nvSpPr>
          <p:spPr bwMode="auto">
            <a:xfrm>
              <a:off x="10349715" y="1986029"/>
              <a:ext cx="30983" cy="29208"/>
            </a:xfrm>
            <a:prstGeom prst="ellipse">
              <a:avLst/>
            </a:pr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6" name="Freeform 240"/>
            <p:cNvSpPr>
              <a:spLocks/>
            </p:cNvSpPr>
            <p:nvPr/>
          </p:nvSpPr>
          <p:spPr bwMode="auto">
            <a:xfrm>
              <a:off x="10327182" y="2013353"/>
              <a:ext cx="140831" cy="46168"/>
            </a:xfrm>
            <a:custGeom>
              <a:avLst/>
              <a:gdLst>
                <a:gd name="T0" fmla="*/ 63 w 92"/>
                <a:gd name="T1" fmla="*/ 0 h 30"/>
                <a:gd name="T2" fmla="*/ 40 w 92"/>
                <a:gd name="T3" fmla="*/ 11 h 30"/>
                <a:gd name="T4" fmla="*/ 25 w 92"/>
                <a:gd name="T5" fmla="*/ 5 h 30"/>
                <a:gd name="T6" fmla="*/ 0 w 92"/>
                <a:gd name="T7" fmla="*/ 30 h 30"/>
                <a:gd name="T8" fmla="*/ 33 w 92"/>
                <a:gd name="T9" fmla="*/ 30 h 30"/>
                <a:gd name="T10" fmla="*/ 49 w 92"/>
                <a:gd name="T11" fmla="*/ 30 h 30"/>
                <a:gd name="T12" fmla="*/ 92 w 92"/>
                <a:gd name="T13" fmla="*/ 30 h 30"/>
                <a:gd name="T14" fmla="*/ 63 w 9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0">
                  <a:moveTo>
                    <a:pt x="63" y="0"/>
                  </a:moveTo>
                  <a:cubicBezTo>
                    <a:pt x="54" y="0"/>
                    <a:pt x="46" y="4"/>
                    <a:pt x="40" y="11"/>
                  </a:cubicBezTo>
                  <a:cubicBezTo>
                    <a:pt x="36" y="7"/>
                    <a:pt x="31" y="5"/>
                    <a:pt x="25" y="5"/>
                  </a:cubicBezTo>
                  <a:cubicBezTo>
                    <a:pt x="11" y="5"/>
                    <a:pt x="0" y="17"/>
                    <a:pt x="0" y="30"/>
                  </a:cubicBezTo>
                  <a:cubicBezTo>
                    <a:pt x="33" y="30"/>
                    <a:pt x="33" y="30"/>
                    <a:pt x="33" y="30"/>
                  </a:cubicBezTo>
                  <a:cubicBezTo>
                    <a:pt x="49" y="30"/>
                    <a:pt x="49" y="30"/>
                    <a:pt x="49" y="30"/>
                  </a:cubicBezTo>
                  <a:cubicBezTo>
                    <a:pt x="92" y="30"/>
                    <a:pt x="92" y="30"/>
                    <a:pt x="92" y="30"/>
                  </a:cubicBezTo>
                  <a:cubicBezTo>
                    <a:pt x="92" y="14"/>
                    <a:pt x="79" y="0"/>
                    <a:pt x="63" y="0"/>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7" name="Freeform 241"/>
            <p:cNvSpPr>
              <a:spLocks/>
            </p:cNvSpPr>
            <p:nvPr/>
          </p:nvSpPr>
          <p:spPr bwMode="auto">
            <a:xfrm>
              <a:off x="10405109" y="1970012"/>
              <a:ext cx="37555" cy="37688"/>
            </a:xfrm>
            <a:custGeom>
              <a:avLst/>
              <a:gdLst>
                <a:gd name="T0" fmla="*/ 12 w 24"/>
                <a:gd name="T1" fmla="*/ 24 h 24"/>
                <a:gd name="T2" fmla="*/ 24 w 24"/>
                <a:gd name="T3" fmla="*/ 12 h 24"/>
                <a:gd name="T4" fmla="*/ 12 w 24"/>
                <a:gd name="T5" fmla="*/ 0 h 24"/>
                <a:gd name="T6" fmla="*/ 0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18" y="24"/>
                    <a:pt x="24" y="18"/>
                    <a:pt x="24" y="12"/>
                  </a:cubicBezTo>
                  <a:cubicBezTo>
                    <a:pt x="24" y="6"/>
                    <a:pt x="18" y="0"/>
                    <a:pt x="12" y="0"/>
                  </a:cubicBezTo>
                  <a:cubicBezTo>
                    <a:pt x="6" y="0"/>
                    <a:pt x="0" y="5"/>
                    <a:pt x="0" y="12"/>
                  </a:cubicBezTo>
                  <a:cubicBezTo>
                    <a:pt x="0" y="18"/>
                    <a:pt x="6" y="23"/>
                    <a:pt x="12" y="24"/>
                  </a:cubicBez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0" name="Freeform 274"/>
            <p:cNvSpPr>
              <a:spLocks noEditPoints="1"/>
            </p:cNvSpPr>
            <p:nvPr/>
          </p:nvSpPr>
          <p:spPr bwMode="auto">
            <a:xfrm>
              <a:off x="10131896" y="1757077"/>
              <a:ext cx="521076" cy="523858"/>
            </a:xfrm>
            <a:custGeom>
              <a:avLst/>
              <a:gdLst>
                <a:gd name="T0" fmla="*/ 166 w 339"/>
                <a:gd name="T1" fmla="*/ 323 h 339"/>
                <a:gd name="T2" fmla="*/ 217 w 339"/>
                <a:gd name="T3" fmla="*/ 315 h 339"/>
                <a:gd name="T4" fmla="*/ 226 w 339"/>
                <a:gd name="T5" fmla="*/ 329 h 339"/>
                <a:gd name="T6" fmla="*/ 170 w 339"/>
                <a:gd name="T7" fmla="*/ 339 h 339"/>
                <a:gd name="T8" fmla="*/ 117 w 339"/>
                <a:gd name="T9" fmla="*/ 331 h 339"/>
                <a:gd name="T10" fmla="*/ 67 w 339"/>
                <a:gd name="T11" fmla="*/ 304 h 339"/>
                <a:gd name="T12" fmla="*/ 80 w 339"/>
                <a:gd name="T13" fmla="*/ 294 h 339"/>
                <a:gd name="T14" fmla="*/ 126 w 339"/>
                <a:gd name="T15" fmla="*/ 316 h 339"/>
                <a:gd name="T16" fmla="*/ 117 w 339"/>
                <a:gd name="T17" fmla="*/ 331 h 339"/>
                <a:gd name="T18" fmla="*/ 260 w 339"/>
                <a:gd name="T19" fmla="*/ 293 h 339"/>
                <a:gd name="T20" fmla="*/ 296 w 339"/>
                <a:gd name="T21" fmla="*/ 256 h 339"/>
                <a:gd name="T22" fmla="*/ 307 w 339"/>
                <a:gd name="T23" fmla="*/ 269 h 339"/>
                <a:gd name="T24" fmla="*/ 266 w 339"/>
                <a:gd name="T25" fmla="*/ 309 h 339"/>
                <a:gd name="T26" fmla="*/ 33 w 339"/>
                <a:gd name="T27" fmla="*/ 269 h 339"/>
                <a:gd name="T28" fmla="*/ 7 w 339"/>
                <a:gd name="T29" fmla="*/ 218 h 339"/>
                <a:gd name="T30" fmla="*/ 24 w 339"/>
                <a:gd name="T31" fmla="*/ 217 h 339"/>
                <a:gd name="T32" fmla="*/ 48 w 339"/>
                <a:gd name="T33" fmla="*/ 263 h 339"/>
                <a:gd name="T34" fmla="*/ 33 w 339"/>
                <a:gd name="T35" fmla="*/ 269 h 339"/>
                <a:gd name="T36" fmla="*/ 315 w 339"/>
                <a:gd name="T37" fmla="*/ 217 h 339"/>
                <a:gd name="T38" fmla="*/ 323 w 339"/>
                <a:gd name="T39" fmla="*/ 166 h 339"/>
                <a:gd name="T40" fmla="*/ 339 w 339"/>
                <a:gd name="T41" fmla="*/ 169 h 339"/>
                <a:gd name="T42" fmla="*/ 329 w 339"/>
                <a:gd name="T43" fmla="*/ 225 h 339"/>
                <a:gd name="T44" fmla="*/ 0 w 339"/>
                <a:gd name="T45" fmla="*/ 174 h 339"/>
                <a:gd name="T46" fmla="*/ 8 w 339"/>
                <a:gd name="T47" fmla="*/ 117 h 339"/>
                <a:gd name="T48" fmla="*/ 25 w 339"/>
                <a:gd name="T49" fmla="*/ 118 h 339"/>
                <a:gd name="T50" fmla="*/ 16 w 339"/>
                <a:gd name="T51" fmla="*/ 169 h 339"/>
                <a:gd name="T52" fmla="*/ 0 w 339"/>
                <a:gd name="T53" fmla="*/ 174 h 339"/>
                <a:gd name="T54" fmla="*/ 293 w 339"/>
                <a:gd name="T55" fmla="*/ 79 h 339"/>
                <a:gd name="T56" fmla="*/ 304 w 339"/>
                <a:gd name="T57" fmla="*/ 66 h 339"/>
                <a:gd name="T58" fmla="*/ 330 w 339"/>
                <a:gd name="T59" fmla="*/ 116 h 339"/>
                <a:gd name="T60" fmla="*/ 316 w 339"/>
                <a:gd name="T61" fmla="*/ 125 h 339"/>
                <a:gd name="T62" fmla="*/ 30 w 339"/>
                <a:gd name="T63" fmla="*/ 73 h 339"/>
                <a:gd name="T64" fmla="*/ 70 w 339"/>
                <a:gd name="T65" fmla="*/ 33 h 339"/>
                <a:gd name="T66" fmla="*/ 82 w 339"/>
                <a:gd name="T67" fmla="*/ 43 h 339"/>
                <a:gd name="T68" fmla="*/ 45 w 339"/>
                <a:gd name="T69" fmla="*/ 79 h 339"/>
                <a:gd name="T70" fmla="*/ 30 w 339"/>
                <a:gd name="T71" fmla="*/ 73 h 339"/>
                <a:gd name="T72" fmla="*/ 216 w 339"/>
                <a:gd name="T73" fmla="*/ 23 h 339"/>
                <a:gd name="T74" fmla="*/ 217 w 339"/>
                <a:gd name="T75" fmla="*/ 7 h 339"/>
                <a:gd name="T76" fmla="*/ 269 w 339"/>
                <a:gd name="T77" fmla="*/ 32 h 339"/>
                <a:gd name="T78" fmla="*/ 262 w 339"/>
                <a:gd name="T79" fmla="*/ 47 h 339"/>
                <a:gd name="T80" fmla="*/ 113 w 339"/>
                <a:gd name="T81" fmla="*/ 10 h 339"/>
                <a:gd name="T82" fmla="*/ 169 w 339"/>
                <a:gd name="T83" fmla="*/ 0 h 339"/>
                <a:gd name="T84" fmla="*/ 173 w 339"/>
                <a:gd name="T85" fmla="*/ 16 h 339"/>
                <a:gd name="T86" fmla="*/ 122 w 339"/>
                <a:gd name="T87" fmla="*/ 24 h 339"/>
                <a:gd name="T88" fmla="*/ 113 w 339"/>
                <a:gd name="T89" fmla="*/ 1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9" h="339">
                  <a:moveTo>
                    <a:pt x="166" y="339"/>
                  </a:moveTo>
                  <a:cubicBezTo>
                    <a:pt x="166" y="323"/>
                    <a:pt x="166" y="323"/>
                    <a:pt x="166" y="323"/>
                  </a:cubicBezTo>
                  <a:cubicBezTo>
                    <a:pt x="170" y="323"/>
                    <a:pt x="170" y="323"/>
                    <a:pt x="170" y="323"/>
                  </a:cubicBezTo>
                  <a:cubicBezTo>
                    <a:pt x="186" y="323"/>
                    <a:pt x="202" y="320"/>
                    <a:pt x="217" y="315"/>
                  </a:cubicBezTo>
                  <a:cubicBezTo>
                    <a:pt x="221" y="314"/>
                    <a:pt x="221" y="314"/>
                    <a:pt x="221" y="314"/>
                  </a:cubicBezTo>
                  <a:cubicBezTo>
                    <a:pt x="226" y="329"/>
                    <a:pt x="226" y="329"/>
                    <a:pt x="226" y="329"/>
                  </a:cubicBezTo>
                  <a:cubicBezTo>
                    <a:pt x="222" y="330"/>
                    <a:pt x="222" y="330"/>
                    <a:pt x="222" y="330"/>
                  </a:cubicBezTo>
                  <a:cubicBezTo>
                    <a:pt x="205" y="336"/>
                    <a:pt x="187" y="339"/>
                    <a:pt x="170" y="339"/>
                  </a:cubicBezTo>
                  <a:lnTo>
                    <a:pt x="166" y="339"/>
                  </a:lnTo>
                  <a:close/>
                  <a:moveTo>
                    <a:pt x="117" y="331"/>
                  </a:moveTo>
                  <a:cubicBezTo>
                    <a:pt x="100" y="325"/>
                    <a:pt x="84" y="317"/>
                    <a:pt x="70" y="306"/>
                  </a:cubicBezTo>
                  <a:cubicBezTo>
                    <a:pt x="67" y="304"/>
                    <a:pt x="67" y="304"/>
                    <a:pt x="67" y="304"/>
                  </a:cubicBezTo>
                  <a:cubicBezTo>
                    <a:pt x="76" y="291"/>
                    <a:pt x="76" y="291"/>
                    <a:pt x="76" y="291"/>
                  </a:cubicBezTo>
                  <a:cubicBezTo>
                    <a:pt x="80" y="294"/>
                    <a:pt x="80" y="294"/>
                    <a:pt x="80" y="294"/>
                  </a:cubicBezTo>
                  <a:cubicBezTo>
                    <a:pt x="93" y="303"/>
                    <a:pt x="107" y="310"/>
                    <a:pt x="122" y="315"/>
                  </a:cubicBezTo>
                  <a:cubicBezTo>
                    <a:pt x="126" y="316"/>
                    <a:pt x="126" y="316"/>
                    <a:pt x="126" y="316"/>
                  </a:cubicBezTo>
                  <a:cubicBezTo>
                    <a:pt x="121" y="332"/>
                    <a:pt x="121" y="332"/>
                    <a:pt x="121" y="332"/>
                  </a:cubicBezTo>
                  <a:lnTo>
                    <a:pt x="117" y="331"/>
                  </a:lnTo>
                  <a:close/>
                  <a:moveTo>
                    <a:pt x="256" y="296"/>
                  </a:moveTo>
                  <a:cubicBezTo>
                    <a:pt x="260" y="293"/>
                    <a:pt x="260" y="293"/>
                    <a:pt x="260" y="293"/>
                  </a:cubicBezTo>
                  <a:cubicBezTo>
                    <a:pt x="273" y="284"/>
                    <a:pt x="284" y="272"/>
                    <a:pt x="294" y="259"/>
                  </a:cubicBezTo>
                  <a:cubicBezTo>
                    <a:pt x="296" y="256"/>
                    <a:pt x="296" y="256"/>
                    <a:pt x="296" y="256"/>
                  </a:cubicBezTo>
                  <a:cubicBezTo>
                    <a:pt x="309" y="266"/>
                    <a:pt x="309" y="266"/>
                    <a:pt x="309" y="266"/>
                  </a:cubicBezTo>
                  <a:cubicBezTo>
                    <a:pt x="307" y="269"/>
                    <a:pt x="307" y="269"/>
                    <a:pt x="307" y="269"/>
                  </a:cubicBezTo>
                  <a:cubicBezTo>
                    <a:pt x="296" y="283"/>
                    <a:pt x="283" y="296"/>
                    <a:pt x="269" y="306"/>
                  </a:cubicBezTo>
                  <a:cubicBezTo>
                    <a:pt x="266" y="309"/>
                    <a:pt x="266" y="309"/>
                    <a:pt x="266" y="309"/>
                  </a:cubicBezTo>
                  <a:lnTo>
                    <a:pt x="256" y="296"/>
                  </a:lnTo>
                  <a:close/>
                  <a:moveTo>
                    <a:pt x="33" y="269"/>
                  </a:moveTo>
                  <a:cubicBezTo>
                    <a:pt x="22" y="255"/>
                    <a:pt x="14" y="239"/>
                    <a:pt x="8" y="222"/>
                  </a:cubicBezTo>
                  <a:cubicBezTo>
                    <a:pt x="7" y="218"/>
                    <a:pt x="7" y="218"/>
                    <a:pt x="7" y="218"/>
                  </a:cubicBezTo>
                  <a:cubicBezTo>
                    <a:pt x="23" y="213"/>
                    <a:pt x="23" y="213"/>
                    <a:pt x="23" y="213"/>
                  </a:cubicBezTo>
                  <a:cubicBezTo>
                    <a:pt x="24" y="217"/>
                    <a:pt x="24" y="217"/>
                    <a:pt x="24" y="217"/>
                  </a:cubicBezTo>
                  <a:cubicBezTo>
                    <a:pt x="29" y="232"/>
                    <a:pt x="36" y="247"/>
                    <a:pt x="46" y="260"/>
                  </a:cubicBezTo>
                  <a:cubicBezTo>
                    <a:pt x="48" y="263"/>
                    <a:pt x="48" y="263"/>
                    <a:pt x="48" y="263"/>
                  </a:cubicBezTo>
                  <a:cubicBezTo>
                    <a:pt x="35" y="272"/>
                    <a:pt x="35" y="272"/>
                    <a:pt x="35" y="272"/>
                  </a:cubicBezTo>
                  <a:lnTo>
                    <a:pt x="33" y="269"/>
                  </a:lnTo>
                  <a:close/>
                  <a:moveTo>
                    <a:pt x="314" y="221"/>
                  </a:moveTo>
                  <a:cubicBezTo>
                    <a:pt x="315" y="217"/>
                    <a:pt x="315" y="217"/>
                    <a:pt x="315" y="217"/>
                  </a:cubicBezTo>
                  <a:cubicBezTo>
                    <a:pt x="320" y="201"/>
                    <a:pt x="323" y="185"/>
                    <a:pt x="323" y="169"/>
                  </a:cubicBezTo>
                  <a:cubicBezTo>
                    <a:pt x="323" y="166"/>
                    <a:pt x="323" y="166"/>
                    <a:pt x="323" y="166"/>
                  </a:cubicBezTo>
                  <a:cubicBezTo>
                    <a:pt x="339" y="164"/>
                    <a:pt x="339" y="164"/>
                    <a:pt x="339" y="164"/>
                  </a:cubicBezTo>
                  <a:cubicBezTo>
                    <a:pt x="339" y="169"/>
                    <a:pt x="339" y="169"/>
                    <a:pt x="339" y="169"/>
                  </a:cubicBezTo>
                  <a:cubicBezTo>
                    <a:pt x="339" y="187"/>
                    <a:pt x="336" y="205"/>
                    <a:pt x="331" y="222"/>
                  </a:cubicBezTo>
                  <a:cubicBezTo>
                    <a:pt x="329" y="225"/>
                    <a:pt x="329" y="225"/>
                    <a:pt x="329" y="225"/>
                  </a:cubicBezTo>
                  <a:lnTo>
                    <a:pt x="314" y="221"/>
                  </a:lnTo>
                  <a:close/>
                  <a:moveTo>
                    <a:pt x="0" y="174"/>
                  </a:moveTo>
                  <a:cubicBezTo>
                    <a:pt x="0" y="170"/>
                    <a:pt x="0" y="170"/>
                    <a:pt x="0" y="170"/>
                  </a:cubicBezTo>
                  <a:cubicBezTo>
                    <a:pt x="0" y="152"/>
                    <a:pt x="3" y="134"/>
                    <a:pt x="8" y="117"/>
                  </a:cubicBezTo>
                  <a:cubicBezTo>
                    <a:pt x="9" y="114"/>
                    <a:pt x="9" y="114"/>
                    <a:pt x="9" y="114"/>
                  </a:cubicBezTo>
                  <a:cubicBezTo>
                    <a:pt x="25" y="118"/>
                    <a:pt x="25" y="118"/>
                    <a:pt x="25" y="118"/>
                  </a:cubicBezTo>
                  <a:cubicBezTo>
                    <a:pt x="24" y="122"/>
                    <a:pt x="24" y="122"/>
                    <a:pt x="24" y="122"/>
                  </a:cubicBezTo>
                  <a:cubicBezTo>
                    <a:pt x="19" y="137"/>
                    <a:pt x="16" y="153"/>
                    <a:pt x="16" y="169"/>
                  </a:cubicBezTo>
                  <a:cubicBezTo>
                    <a:pt x="16" y="174"/>
                    <a:pt x="16" y="174"/>
                    <a:pt x="16" y="174"/>
                  </a:cubicBezTo>
                  <a:lnTo>
                    <a:pt x="0" y="174"/>
                  </a:lnTo>
                  <a:close/>
                  <a:moveTo>
                    <a:pt x="315" y="121"/>
                  </a:moveTo>
                  <a:cubicBezTo>
                    <a:pt x="310" y="106"/>
                    <a:pt x="303" y="92"/>
                    <a:pt x="293" y="79"/>
                  </a:cubicBezTo>
                  <a:cubicBezTo>
                    <a:pt x="291" y="75"/>
                    <a:pt x="291" y="75"/>
                    <a:pt x="291" y="75"/>
                  </a:cubicBezTo>
                  <a:cubicBezTo>
                    <a:pt x="304" y="66"/>
                    <a:pt x="304" y="66"/>
                    <a:pt x="304" y="66"/>
                  </a:cubicBezTo>
                  <a:cubicBezTo>
                    <a:pt x="306" y="69"/>
                    <a:pt x="306" y="69"/>
                    <a:pt x="306" y="69"/>
                  </a:cubicBezTo>
                  <a:cubicBezTo>
                    <a:pt x="317" y="84"/>
                    <a:pt x="325" y="99"/>
                    <a:pt x="330" y="116"/>
                  </a:cubicBezTo>
                  <a:cubicBezTo>
                    <a:pt x="332" y="120"/>
                    <a:pt x="332" y="120"/>
                    <a:pt x="332" y="120"/>
                  </a:cubicBezTo>
                  <a:cubicBezTo>
                    <a:pt x="316" y="125"/>
                    <a:pt x="316" y="125"/>
                    <a:pt x="316" y="125"/>
                  </a:cubicBezTo>
                  <a:lnTo>
                    <a:pt x="315" y="121"/>
                  </a:lnTo>
                  <a:close/>
                  <a:moveTo>
                    <a:pt x="30" y="73"/>
                  </a:moveTo>
                  <a:cubicBezTo>
                    <a:pt x="32" y="70"/>
                    <a:pt x="32" y="70"/>
                    <a:pt x="32" y="70"/>
                  </a:cubicBezTo>
                  <a:cubicBezTo>
                    <a:pt x="43" y="56"/>
                    <a:pt x="55" y="43"/>
                    <a:pt x="70" y="33"/>
                  </a:cubicBezTo>
                  <a:cubicBezTo>
                    <a:pt x="73" y="30"/>
                    <a:pt x="73" y="30"/>
                    <a:pt x="73" y="30"/>
                  </a:cubicBezTo>
                  <a:cubicBezTo>
                    <a:pt x="82" y="43"/>
                    <a:pt x="82" y="43"/>
                    <a:pt x="82" y="43"/>
                  </a:cubicBezTo>
                  <a:cubicBezTo>
                    <a:pt x="79" y="45"/>
                    <a:pt x="79" y="45"/>
                    <a:pt x="79" y="45"/>
                  </a:cubicBezTo>
                  <a:cubicBezTo>
                    <a:pt x="66" y="55"/>
                    <a:pt x="55" y="66"/>
                    <a:pt x="45" y="79"/>
                  </a:cubicBezTo>
                  <a:cubicBezTo>
                    <a:pt x="43" y="83"/>
                    <a:pt x="43" y="83"/>
                    <a:pt x="43" y="83"/>
                  </a:cubicBezTo>
                  <a:lnTo>
                    <a:pt x="30" y="73"/>
                  </a:lnTo>
                  <a:close/>
                  <a:moveTo>
                    <a:pt x="259" y="45"/>
                  </a:moveTo>
                  <a:cubicBezTo>
                    <a:pt x="246" y="35"/>
                    <a:pt x="232" y="28"/>
                    <a:pt x="216" y="23"/>
                  </a:cubicBezTo>
                  <a:cubicBezTo>
                    <a:pt x="213" y="22"/>
                    <a:pt x="213" y="22"/>
                    <a:pt x="213" y="22"/>
                  </a:cubicBezTo>
                  <a:cubicBezTo>
                    <a:pt x="217" y="7"/>
                    <a:pt x="217" y="7"/>
                    <a:pt x="217" y="7"/>
                  </a:cubicBezTo>
                  <a:cubicBezTo>
                    <a:pt x="221" y="8"/>
                    <a:pt x="221" y="8"/>
                    <a:pt x="221" y="8"/>
                  </a:cubicBezTo>
                  <a:cubicBezTo>
                    <a:pt x="238" y="13"/>
                    <a:pt x="254" y="21"/>
                    <a:pt x="269" y="32"/>
                  </a:cubicBezTo>
                  <a:cubicBezTo>
                    <a:pt x="272" y="34"/>
                    <a:pt x="272" y="34"/>
                    <a:pt x="272" y="34"/>
                  </a:cubicBezTo>
                  <a:cubicBezTo>
                    <a:pt x="262" y="47"/>
                    <a:pt x="262" y="47"/>
                    <a:pt x="262" y="47"/>
                  </a:cubicBezTo>
                  <a:lnTo>
                    <a:pt x="259" y="45"/>
                  </a:lnTo>
                  <a:close/>
                  <a:moveTo>
                    <a:pt x="113" y="10"/>
                  </a:moveTo>
                  <a:cubicBezTo>
                    <a:pt x="117" y="8"/>
                    <a:pt x="117" y="8"/>
                    <a:pt x="117" y="8"/>
                  </a:cubicBezTo>
                  <a:cubicBezTo>
                    <a:pt x="134" y="3"/>
                    <a:pt x="151" y="0"/>
                    <a:pt x="169" y="0"/>
                  </a:cubicBezTo>
                  <a:cubicBezTo>
                    <a:pt x="173" y="0"/>
                    <a:pt x="173" y="0"/>
                    <a:pt x="173" y="0"/>
                  </a:cubicBezTo>
                  <a:cubicBezTo>
                    <a:pt x="173" y="16"/>
                    <a:pt x="173" y="16"/>
                    <a:pt x="173" y="16"/>
                  </a:cubicBezTo>
                  <a:cubicBezTo>
                    <a:pt x="169" y="16"/>
                    <a:pt x="169" y="16"/>
                    <a:pt x="169" y="16"/>
                  </a:cubicBezTo>
                  <a:cubicBezTo>
                    <a:pt x="153" y="16"/>
                    <a:pt x="137" y="19"/>
                    <a:pt x="122" y="24"/>
                  </a:cubicBezTo>
                  <a:cubicBezTo>
                    <a:pt x="118" y="25"/>
                    <a:pt x="118" y="25"/>
                    <a:pt x="118" y="25"/>
                  </a:cubicBezTo>
                  <a:lnTo>
                    <a:pt x="113" y="10"/>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1" name="Freeform 275"/>
            <p:cNvSpPr>
              <a:spLocks noEditPoints="1"/>
            </p:cNvSpPr>
            <p:nvPr/>
          </p:nvSpPr>
          <p:spPr bwMode="auto">
            <a:xfrm>
              <a:off x="10228600" y="1853180"/>
              <a:ext cx="327668" cy="330709"/>
            </a:xfrm>
            <a:custGeom>
              <a:avLst/>
              <a:gdLst>
                <a:gd name="T0" fmla="*/ 103 w 213"/>
                <a:gd name="T1" fmla="*/ 202 h 214"/>
                <a:gd name="T2" fmla="*/ 136 w 213"/>
                <a:gd name="T3" fmla="*/ 198 h 214"/>
                <a:gd name="T4" fmla="*/ 143 w 213"/>
                <a:gd name="T5" fmla="*/ 208 h 214"/>
                <a:gd name="T6" fmla="*/ 107 w 213"/>
                <a:gd name="T7" fmla="*/ 214 h 214"/>
                <a:gd name="T8" fmla="*/ 74 w 213"/>
                <a:gd name="T9" fmla="*/ 209 h 214"/>
                <a:gd name="T10" fmla="*/ 41 w 213"/>
                <a:gd name="T11" fmla="*/ 192 h 214"/>
                <a:gd name="T12" fmla="*/ 51 w 213"/>
                <a:gd name="T13" fmla="*/ 184 h 214"/>
                <a:gd name="T14" fmla="*/ 81 w 213"/>
                <a:gd name="T15" fmla="*/ 199 h 214"/>
                <a:gd name="T16" fmla="*/ 74 w 213"/>
                <a:gd name="T17" fmla="*/ 209 h 214"/>
                <a:gd name="T18" fmla="*/ 162 w 213"/>
                <a:gd name="T19" fmla="*/ 184 h 214"/>
                <a:gd name="T20" fmla="*/ 186 w 213"/>
                <a:gd name="T21" fmla="*/ 160 h 214"/>
                <a:gd name="T22" fmla="*/ 193 w 213"/>
                <a:gd name="T23" fmla="*/ 170 h 214"/>
                <a:gd name="T24" fmla="*/ 166 w 213"/>
                <a:gd name="T25" fmla="*/ 196 h 214"/>
                <a:gd name="T26" fmla="*/ 20 w 213"/>
                <a:gd name="T27" fmla="*/ 170 h 214"/>
                <a:gd name="T28" fmla="*/ 4 w 213"/>
                <a:gd name="T29" fmla="*/ 137 h 214"/>
                <a:gd name="T30" fmla="*/ 16 w 213"/>
                <a:gd name="T31" fmla="*/ 137 h 214"/>
                <a:gd name="T32" fmla="*/ 32 w 213"/>
                <a:gd name="T33" fmla="*/ 166 h 214"/>
                <a:gd name="T34" fmla="*/ 20 w 213"/>
                <a:gd name="T35" fmla="*/ 170 h 214"/>
                <a:gd name="T36" fmla="*/ 197 w 213"/>
                <a:gd name="T37" fmla="*/ 137 h 214"/>
                <a:gd name="T38" fmla="*/ 201 w 213"/>
                <a:gd name="T39" fmla="*/ 103 h 214"/>
                <a:gd name="T40" fmla="*/ 213 w 213"/>
                <a:gd name="T41" fmla="*/ 107 h 214"/>
                <a:gd name="T42" fmla="*/ 207 w 213"/>
                <a:gd name="T43" fmla="*/ 144 h 214"/>
                <a:gd name="T44" fmla="*/ 0 w 213"/>
                <a:gd name="T45" fmla="*/ 108 h 214"/>
                <a:gd name="T46" fmla="*/ 5 w 213"/>
                <a:gd name="T47" fmla="*/ 74 h 214"/>
                <a:gd name="T48" fmla="*/ 17 w 213"/>
                <a:gd name="T49" fmla="*/ 74 h 214"/>
                <a:gd name="T50" fmla="*/ 12 w 213"/>
                <a:gd name="T51" fmla="*/ 107 h 214"/>
                <a:gd name="T52" fmla="*/ 6 w 213"/>
                <a:gd name="T53" fmla="*/ 112 h 214"/>
                <a:gd name="T54" fmla="*/ 0 w 213"/>
                <a:gd name="T55" fmla="*/ 108 h 214"/>
                <a:gd name="T56" fmla="*/ 183 w 213"/>
                <a:gd name="T57" fmla="*/ 51 h 214"/>
                <a:gd name="T58" fmla="*/ 190 w 213"/>
                <a:gd name="T59" fmla="*/ 41 h 214"/>
                <a:gd name="T60" fmla="*/ 208 w 213"/>
                <a:gd name="T61" fmla="*/ 74 h 214"/>
                <a:gd name="T62" fmla="*/ 198 w 213"/>
                <a:gd name="T63" fmla="*/ 81 h 214"/>
                <a:gd name="T64" fmla="*/ 18 w 213"/>
                <a:gd name="T65" fmla="*/ 48 h 214"/>
                <a:gd name="T66" fmla="*/ 43 w 213"/>
                <a:gd name="T67" fmla="*/ 21 h 214"/>
                <a:gd name="T68" fmla="*/ 54 w 213"/>
                <a:gd name="T69" fmla="*/ 28 h 214"/>
                <a:gd name="T70" fmla="*/ 30 w 213"/>
                <a:gd name="T71" fmla="*/ 52 h 214"/>
                <a:gd name="T72" fmla="*/ 18 w 213"/>
                <a:gd name="T73" fmla="*/ 48 h 214"/>
                <a:gd name="T74" fmla="*/ 136 w 213"/>
                <a:gd name="T75" fmla="*/ 17 h 214"/>
                <a:gd name="T76" fmla="*/ 135 w 213"/>
                <a:gd name="T77" fmla="*/ 4 h 214"/>
                <a:gd name="T78" fmla="*/ 169 w 213"/>
                <a:gd name="T79" fmla="*/ 21 h 214"/>
                <a:gd name="T80" fmla="*/ 165 w 213"/>
                <a:gd name="T81" fmla="*/ 33 h 214"/>
                <a:gd name="T82" fmla="*/ 69 w 213"/>
                <a:gd name="T83" fmla="*/ 7 h 214"/>
                <a:gd name="T84" fmla="*/ 106 w 213"/>
                <a:gd name="T85" fmla="*/ 0 h 214"/>
                <a:gd name="T86" fmla="*/ 110 w 213"/>
                <a:gd name="T87" fmla="*/ 12 h 214"/>
                <a:gd name="T88" fmla="*/ 77 w 213"/>
                <a:gd name="T89" fmla="*/ 17 h 214"/>
                <a:gd name="T90" fmla="*/ 69 w 213"/>
                <a:gd name="T91" fmla="*/ 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3" h="214">
                  <a:moveTo>
                    <a:pt x="103" y="214"/>
                  </a:moveTo>
                  <a:cubicBezTo>
                    <a:pt x="103" y="202"/>
                    <a:pt x="103" y="202"/>
                    <a:pt x="103" y="202"/>
                  </a:cubicBezTo>
                  <a:cubicBezTo>
                    <a:pt x="107" y="202"/>
                    <a:pt x="107" y="202"/>
                    <a:pt x="107" y="202"/>
                  </a:cubicBezTo>
                  <a:cubicBezTo>
                    <a:pt x="117" y="202"/>
                    <a:pt x="126" y="201"/>
                    <a:pt x="136" y="198"/>
                  </a:cubicBezTo>
                  <a:cubicBezTo>
                    <a:pt x="140" y="196"/>
                    <a:pt x="140" y="196"/>
                    <a:pt x="140" y="196"/>
                  </a:cubicBezTo>
                  <a:cubicBezTo>
                    <a:pt x="143" y="208"/>
                    <a:pt x="143" y="208"/>
                    <a:pt x="143" y="208"/>
                  </a:cubicBezTo>
                  <a:cubicBezTo>
                    <a:pt x="140" y="209"/>
                    <a:pt x="140" y="209"/>
                    <a:pt x="140" y="209"/>
                  </a:cubicBezTo>
                  <a:cubicBezTo>
                    <a:pt x="129" y="212"/>
                    <a:pt x="118" y="214"/>
                    <a:pt x="107" y="214"/>
                  </a:cubicBezTo>
                  <a:lnTo>
                    <a:pt x="103" y="214"/>
                  </a:lnTo>
                  <a:close/>
                  <a:moveTo>
                    <a:pt x="74" y="209"/>
                  </a:moveTo>
                  <a:cubicBezTo>
                    <a:pt x="63" y="206"/>
                    <a:pt x="53" y="200"/>
                    <a:pt x="44" y="194"/>
                  </a:cubicBezTo>
                  <a:cubicBezTo>
                    <a:pt x="41" y="192"/>
                    <a:pt x="41" y="192"/>
                    <a:pt x="41" y="192"/>
                  </a:cubicBezTo>
                  <a:cubicBezTo>
                    <a:pt x="48" y="182"/>
                    <a:pt x="48" y="182"/>
                    <a:pt x="48" y="182"/>
                  </a:cubicBezTo>
                  <a:cubicBezTo>
                    <a:pt x="51" y="184"/>
                    <a:pt x="51" y="184"/>
                    <a:pt x="51" y="184"/>
                  </a:cubicBezTo>
                  <a:cubicBezTo>
                    <a:pt x="59" y="190"/>
                    <a:pt x="68" y="194"/>
                    <a:pt x="77" y="198"/>
                  </a:cubicBezTo>
                  <a:cubicBezTo>
                    <a:pt x="81" y="199"/>
                    <a:pt x="81" y="199"/>
                    <a:pt x="81" y="199"/>
                  </a:cubicBezTo>
                  <a:cubicBezTo>
                    <a:pt x="77" y="210"/>
                    <a:pt x="77" y="210"/>
                    <a:pt x="77" y="210"/>
                  </a:cubicBezTo>
                  <a:lnTo>
                    <a:pt x="74" y="209"/>
                  </a:lnTo>
                  <a:close/>
                  <a:moveTo>
                    <a:pt x="159" y="186"/>
                  </a:moveTo>
                  <a:cubicBezTo>
                    <a:pt x="162" y="184"/>
                    <a:pt x="162" y="184"/>
                    <a:pt x="162" y="184"/>
                  </a:cubicBezTo>
                  <a:cubicBezTo>
                    <a:pt x="170" y="178"/>
                    <a:pt x="177" y="171"/>
                    <a:pt x="183" y="163"/>
                  </a:cubicBezTo>
                  <a:cubicBezTo>
                    <a:pt x="186" y="160"/>
                    <a:pt x="186" y="160"/>
                    <a:pt x="186" y="160"/>
                  </a:cubicBezTo>
                  <a:cubicBezTo>
                    <a:pt x="195" y="167"/>
                    <a:pt x="195" y="167"/>
                    <a:pt x="195" y="167"/>
                  </a:cubicBezTo>
                  <a:cubicBezTo>
                    <a:pt x="193" y="170"/>
                    <a:pt x="193" y="170"/>
                    <a:pt x="193" y="170"/>
                  </a:cubicBezTo>
                  <a:cubicBezTo>
                    <a:pt x="186" y="179"/>
                    <a:pt x="178" y="187"/>
                    <a:pt x="169" y="194"/>
                  </a:cubicBezTo>
                  <a:cubicBezTo>
                    <a:pt x="166" y="196"/>
                    <a:pt x="166" y="196"/>
                    <a:pt x="166" y="196"/>
                  </a:cubicBezTo>
                  <a:lnTo>
                    <a:pt x="159" y="186"/>
                  </a:lnTo>
                  <a:close/>
                  <a:moveTo>
                    <a:pt x="20" y="170"/>
                  </a:moveTo>
                  <a:cubicBezTo>
                    <a:pt x="13" y="161"/>
                    <a:pt x="8" y="151"/>
                    <a:pt x="5" y="141"/>
                  </a:cubicBezTo>
                  <a:cubicBezTo>
                    <a:pt x="4" y="137"/>
                    <a:pt x="4" y="137"/>
                    <a:pt x="4" y="137"/>
                  </a:cubicBezTo>
                  <a:cubicBezTo>
                    <a:pt x="15" y="133"/>
                    <a:pt x="15" y="133"/>
                    <a:pt x="15" y="133"/>
                  </a:cubicBezTo>
                  <a:cubicBezTo>
                    <a:pt x="16" y="137"/>
                    <a:pt x="16" y="137"/>
                    <a:pt x="16" y="137"/>
                  </a:cubicBezTo>
                  <a:cubicBezTo>
                    <a:pt x="19" y="146"/>
                    <a:pt x="24" y="155"/>
                    <a:pt x="30" y="163"/>
                  </a:cubicBezTo>
                  <a:cubicBezTo>
                    <a:pt x="32" y="166"/>
                    <a:pt x="32" y="166"/>
                    <a:pt x="32" y="166"/>
                  </a:cubicBezTo>
                  <a:cubicBezTo>
                    <a:pt x="22" y="173"/>
                    <a:pt x="22" y="173"/>
                    <a:pt x="22" y="173"/>
                  </a:cubicBezTo>
                  <a:lnTo>
                    <a:pt x="20" y="170"/>
                  </a:lnTo>
                  <a:close/>
                  <a:moveTo>
                    <a:pt x="196" y="140"/>
                  </a:moveTo>
                  <a:cubicBezTo>
                    <a:pt x="197" y="137"/>
                    <a:pt x="197" y="137"/>
                    <a:pt x="197" y="137"/>
                  </a:cubicBezTo>
                  <a:cubicBezTo>
                    <a:pt x="200" y="127"/>
                    <a:pt x="201" y="118"/>
                    <a:pt x="201" y="108"/>
                  </a:cubicBezTo>
                  <a:cubicBezTo>
                    <a:pt x="201" y="103"/>
                    <a:pt x="201" y="103"/>
                    <a:pt x="201" y="103"/>
                  </a:cubicBezTo>
                  <a:cubicBezTo>
                    <a:pt x="213" y="103"/>
                    <a:pt x="213" y="103"/>
                    <a:pt x="213" y="103"/>
                  </a:cubicBezTo>
                  <a:cubicBezTo>
                    <a:pt x="213" y="107"/>
                    <a:pt x="213" y="107"/>
                    <a:pt x="213" y="107"/>
                  </a:cubicBezTo>
                  <a:cubicBezTo>
                    <a:pt x="213" y="119"/>
                    <a:pt x="212" y="130"/>
                    <a:pt x="208" y="140"/>
                  </a:cubicBezTo>
                  <a:cubicBezTo>
                    <a:pt x="207" y="144"/>
                    <a:pt x="207" y="144"/>
                    <a:pt x="207" y="144"/>
                  </a:cubicBezTo>
                  <a:lnTo>
                    <a:pt x="196" y="140"/>
                  </a:lnTo>
                  <a:close/>
                  <a:moveTo>
                    <a:pt x="0" y="108"/>
                  </a:moveTo>
                  <a:cubicBezTo>
                    <a:pt x="0" y="107"/>
                    <a:pt x="0" y="107"/>
                    <a:pt x="0" y="107"/>
                  </a:cubicBezTo>
                  <a:cubicBezTo>
                    <a:pt x="0" y="96"/>
                    <a:pt x="1" y="85"/>
                    <a:pt x="5" y="74"/>
                  </a:cubicBezTo>
                  <a:cubicBezTo>
                    <a:pt x="6" y="71"/>
                    <a:pt x="6" y="71"/>
                    <a:pt x="6" y="71"/>
                  </a:cubicBezTo>
                  <a:cubicBezTo>
                    <a:pt x="17" y="74"/>
                    <a:pt x="17" y="74"/>
                    <a:pt x="17" y="74"/>
                  </a:cubicBezTo>
                  <a:cubicBezTo>
                    <a:pt x="16" y="78"/>
                    <a:pt x="16" y="78"/>
                    <a:pt x="16" y="78"/>
                  </a:cubicBezTo>
                  <a:cubicBezTo>
                    <a:pt x="13" y="87"/>
                    <a:pt x="12" y="97"/>
                    <a:pt x="12" y="107"/>
                  </a:cubicBezTo>
                  <a:cubicBezTo>
                    <a:pt x="12" y="112"/>
                    <a:pt x="12" y="112"/>
                    <a:pt x="12" y="112"/>
                  </a:cubicBezTo>
                  <a:cubicBezTo>
                    <a:pt x="6" y="112"/>
                    <a:pt x="6" y="112"/>
                    <a:pt x="6" y="112"/>
                  </a:cubicBezTo>
                  <a:cubicBezTo>
                    <a:pt x="1" y="114"/>
                    <a:pt x="1" y="114"/>
                    <a:pt x="1" y="114"/>
                  </a:cubicBezTo>
                  <a:lnTo>
                    <a:pt x="0" y="108"/>
                  </a:lnTo>
                  <a:close/>
                  <a:moveTo>
                    <a:pt x="197" y="78"/>
                  </a:moveTo>
                  <a:cubicBezTo>
                    <a:pt x="194" y="68"/>
                    <a:pt x="189" y="59"/>
                    <a:pt x="183" y="51"/>
                  </a:cubicBezTo>
                  <a:cubicBezTo>
                    <a:pt x="181" y="48"/>
                    <a:pt x="181" y="48"/>
                    <a:pt x="181" y="48"/>
                  </a:cubicBezTo>
                  <a:cubicBezTo>
                    <a:pt x="190" y="41"/>
                    <a:pt x="190" y="41"/>
                    <a:pt x="190" y="41"/>
                  </a:cubicBezTo>
                  <a:cubicBezTo>
                    <a:pt x="193" y="44"/>
                    <a:pt x="193" y="44"/>
                    <a:pt x="193" y="44"/>
                  </a:cubicBezTo>
                  <a:cubicBezTo>
                    <a:pt x="200" y="53"/>
                    <a:pt x="205" y="63"/>
                    <a:pt x="208" y="74"/>
                  </a:cubicBezTo>
                  <a:cubicBezTo>
                    <a:pt x="209" y="78"/>
                    <a:pt x="209" y="78"/>
                    <a:pt x="209" y="78"/>
                  </a:cubicBezTo>
                  <a:cubicBezTo>
                    <a:pt x="198" y="81"/>
                    <a:pt x="198" y="81"/>
                    <a:pt x="198" y="81"/>
                  </a:cubicBezTo>
                  <a:lnTo>
                    <a:pt x="197" y="78"/>
                  </a:lnTo>
                  <a:close/>
                  <a:moveTo>
                    <a:pt x="18" y="48"/>
                  </a:moveTo>
                  <a:cubicBezTo>
                    <a:pt x="20" y="45"/>
                    <a:pt x="20" y="45"/>
                    <a:pt x="20" y="45"/>
                  </a:cubicBezTo>
                  <a:cubicBezTo>
                    <a:pt x="27" y="36"/>
                    <a:pt x="34" y="28"/>
                    <a:pt x="43" y="21"/>
                  </a:cubicBezTo>
                  <a:cubicBezTo>
                    <a:pt x="47" y="19"/>
                    <a:pt x="47" y="19"/>
                    <a:pt x="47" y="19"/>
                  </a:cubicBezTo>
                  <a:cubicBezTo>
                    <a:pt x="54" y="28"/>
                    <a:pt x="54" y="28"/>
                    <a:pt x="54" y="28"/>
                  </a:cubicBezTo>
                  <a:cubicBezTo>
                    <a:pt x="51" y="31"/>
                    <a:pt x="51" y="31"/>
                    <a:pt x="51" y="31"/>
                  </a:cubicBezTo>
                  <a:cubicBezTo>
                    <a:pt x="43" y="37"/>
                    <a:pt x="35" y="44"/>
                    <a:pt x="30" y="52"/>
                  </a:cubicBezTo>
                  <a:cubicBezTo>
                    <a:pt x="27" y="55"/>
                    <a:pt x="27" y="55"/>
                    <a:pt x="27" y="55"/>
                  </a:cubicBezTo>
                  <a:lnTo>
                    <a:pt x="18" y="48"/>
                  </a:lnTo>
                  <a:close/>
                  <a:moveTo>
                    <a:pt x="162" y="30"/>
                  </a:moveTo>
                  <a:cubicBezTo>
                    <a:pt x="154" y="24"/>
                    <a:pt x="145" y="20"/>
                    <a:pt x="136" y="17"/>
                  </a:cubicBezTo>
                  <a:cubicBezTo>
                    <a:pt x="132" y="16"/>
                    <a:pt x="132" y="16"/>
                    <a:pt x="132" y="16"/>
                  </a:cubicBezTo>
                  <a:cubicBezTo>
                    <a:pt x="135" y="4"/>
                    <a:pt x="135" y="4"/>
                    <a:pt x="135" y="4"/>
                  </a:cubicBezTo>
                  <a:cubicBezTo>
                    <a:pt x="139" y="6"/>
                    <a:pt x="139" y="6"/>
                    <a:pt x="139" y="6"/>
                  </a:cubicBezTo>
                  <a:cubicBezTo>
                    <a:pt x="150" y="9"/>
                    <a:pt x="160" y="14"/>
                    <a:pt x="169" y="21"/>
                  </a:cubicBezTo>
                  <a:cubicBezTo>
                    <a:pt x="172" y="23"/>
                    <a:pt x="172" y="23"/>
                    <a:pt x="172" y="23"/>
                  </a:cubicBezTo>
                  <a:cubicBezTo>
                    <a:pt x="165" y="33"/>
                    <a:pt x="165" y="33"/>
                    <a:pt x="165" y="33"/>
                  </a:cubicBezTo>
                  <a:lnTo>
                    <a:pt x="162" y="30"/>
                  </a:lnTo>
                  <a:close/>
                  <a:moveTo>
                    <a:pt x="69" y="7"/>
                  </a:moveTo>
                  <a:cubicBezTo>
                    <a:pt x="73" y="6"/>
                    <a:pt x="73" y="6"/>
                    <a:pt x="73" y="6"/>
                  </a:cubicBezTo>
                  <a:cubicBezTo>
                    <a:pt x="84" y="2"/>
                    <a:pt x="95" y="0"/>
                    <a:pt x="106" y="0"/>
                  </a:cubicBezTo>
                  <a:cubicBezTo>
                    <a:pt x="110" y="0"/>
                    <a:pt x="110" y="0"/>
                    <a:pt x="110" y="0"/>
                  </a:cubicBezTo>
                  <a:cubicBezTo>
                    <a:pt x="110" y="12"/>
                    <a:pt x="110" y="12"/>
                    <a:pt x="110" y="12"/>
                  </a:cubicBezTo>
                  <a:cubicBezTo>
                    <a:pt x="106" y="12"/>
                    <a:pt x="106" y="12"/>
                    <a:pt x="106" y="12"/>
                  </a:cubicBezTo>
                  <a:cubicBezTo>
                    <a:pt x="96" y="12"/>
                    <a:pt x="86" y="14"/>
                    <a:pt x="77" y="17"/>
                  </a:cubicBezTo>
                  <a:cubicBezTo>
                    <a:pt x="73" y="18"/>
                    <a:pt x="73" y="18"/>
                    <a:pt x="73" y="18"/>
                  </a:cubicBezTo>
                  <a:lnTo>
                    <a:pt x="69" y="7"/>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2" name="Freeform 276"/>
            <p:cNvSpPr>
              <a:spLocks noEditPoints="1"/>
            </p:cNvSpPr>
            <p:nvPr/>
          </p:nvSpPr>
          <p:spPr bwMode="auto">
            <a:xfrm>
              <a:off x="10073685" y="1698661"/>
              <a:ext cx="637497" cy="640690"/>
            </a:xfrm>
            <a:custGeom>
              <a:avLst/>
              <a:gdLst>
                <a:gd name="T0" fmla="*/ 204 w 415"/>
                <a:gd name="T1" fmla="*/ 403 h 415"/>
                <a:gd name="T2" fmla="*/ 268 w 415"/>
                <a:gd name="T3" fmla="*/ 393 h 415"/>
                <a:gd name="T4" fmla="*/ 276 w 415"/>
                <a:gd name="T5" fmla="*/ 404 h 415"/>
                <a:gd name="T6" fmla="*/ 208 w 415"/>
                <a:gd name="T7" fmla="*/ 415 h 415"/>
                <a:gd name="T8" fmla="*/ 144 w 415"/>
                <a:gd name="T9" fmla="*/ 405 h 415"/>
                <a:gd name="T10" fmla="*/ 82 w 415"/>
                <a:gd name="T11" fmla="*/ 373 h 415"/>
                <a:gd name="T12" fmla="*/ 93 w 415"/>
                <a:gd name="T13" fmla="*/ 366 h 415"/>
                <a:gd name="T14" fmla="*/ 151 w 415"/>
                <a:gd name="T15" fmla="*/ 395 h 415"/>
                <a:gd name="T16" fmla="*/ 144 w 415"/>
                <a:gd name="T17" fmla="*/ 405 h 415"/>
                <a:gd name="T18" fmla="*/ 323 w 415"/>
                <a:gd name="T19" fmla="*/ 366 h 415"/>
                <a:gd name="T20" fmla="*/ 368 w 415"/>
                <a:gd name="T21" fmla="*/ 319 h 415"/>
                <a:gd name="T22" fmla="*/ 376 w 415"/>
                <a:gd name="T23" fmla="*/ 329 h 415"/>
                <a:gd name="T24" fmla="*/ 326 w 415"/>
                <a:gd name="T25" fmla="*/ 378 h 415"/>
                <a:gd name="T26" fmla="*/ 40 w 415"/>
                <a:gd name="T27" fmla="*/ 330 h 415"/>
                <a:gd name="T28" fmla="*/ 9 w 415"/>
                <a:gd name="T29" fmla="*/ 268 h 415"/>
                <a:gd name="T30" fmla="*/ 21 w 415"/>
                <a:gd name="T31" fmla="*/ 268 h 415"/>
                <a:gd name="T32" fmla="*/ 52 w 415"/>
                <a:gd name="T33" fmla="*/ 326 h 415"/>
                <a:gd name="T34" fmla="*/ 40 w 415"/>
                <a:gd name="T35" fmla="*/ 330 h 415"/>
                <a:gd name="T36" fmla="*/ 394 w 415"/>
                <a:gd name="T37" fmla="*/ 268 h 415"/>
                <a:gd name="T38" fmla="*/ 403 w 415"/>
                <a:gd name="T39" fmla="*/ 203 h 415"/>
                <a:gd name="T40" fmla="*/ 415 w 415"/>
                <a:gd name="T41" fmla="*/ 207 h 415"/>
                <a:gd name="T42" fmla="*/ 404 w 415"/>
                <a:gd name="T43" fmla="*/ 275 h 415"/>
                <a:gd name="T44" fmla="*/ 0 w 415"/>
                <a:gd name="T45" fmla="*/ 207 h 415"/>
                <a:gd name="T46" fmla="*/ 11 w 415"/>
                <a:gd name="T47" fmla="*/ 140 h 415"/>
                <a:gd name="T48" fmla="*/ 21 w 415"/>
                <a:gd name="T49" fmla="*/ 147 h 415"/>
                <a:gd name="T50" fmla="*/ 12 w 415"/>
                <a:gd name="T51" fmla="*/ 211 h 415"/>
                <a:gd name="T52" fmla="*/ 0 w 415"/>
                <a:gd name="T53" fmla="*/ 207 h 415"/>
                <a:gd name="T54" fmla="*/ 365 w 415"/>
                <a:gd name="T55" fmla="*/ 92 h 415"/>
                <a:gd name="T56" fmla="*/ 373 w 415"/>
                <a:gd name="T57" fmla="*/ 81 h 415"/>
                <a:gd name="T58" fmla="*/ 405 w 415"/>
                <a:gd name="T59" fmla="*/ 142 h 415"/>
                <a:gd name="T60" fmla="*/ 395 w 415"/>
                <a:gd name="T61" fmla="*/ 150 h 415"/>
                <a:gd name="T62" fmla="*/ 37 w 415"/>
                <a:gd name="T63" fmla="*/ 89 h 415"/>
                <a:gd name="T64" fmla="*/ 85 w 415"/>
                <a:gd name="T65" fmla="*/ 39 h 415"/>
                <a:gd name="T66" fmla="*/ 95 w 415"/>
                <a:gd name="T67" fmla="*/ 47 h 415"/>
                <a:gd name="T68" fmla="*/ 49 w 415"/>
                <a:gd name="T69" fmla="*/ 93 h 415"/>
                <a:gd name="T70" fmla="*/ 37 w 415"/>
                <a:gd name="T71" fmla="*/ 89 h 415"/>
                <a:gd name="T72" fmla="*/ 267 w 415"/>
                <a:gd name="T73" fmla="*/ 21 h 415"/>
                <a:gd name="T74" fmla="*/ 267 w 415"/>
                <a:gd name="T75" fmla="*/ 8 h 415"/>
                <a:gd name="T76" fmla="*/ 329 w 415"/>
                <a:gd name="T77" fmla="*/ 39 h 415"/>
                <a:gd name="T78" fmla="*/ 325 w 415"/>
                <a:gd name="T79" fmla="*/ 51 h 415"/>
                <a:gd name="T80" fmla="*/ 139 w 415"/>
                <a:gd name="T81" fmla="*/ 11 h 415"/>
                <a:gd name="T82" fmla="*/ 207 w 415"/>
                <a:gd name="T83" fmla="*/ 0 h 415"/>
                <a:gd name="T84" fmla="*/ 211 w 415"/>
                <a:gd name="T85" fmla="*/ 12 h 415"/>
                <a:gd name="T86" fmla="*/ 146 w 415"/>
                <a:gd name="T87" fmla="*/ 21 h 415"/>
                <a:gd name="T88" fmla="*/ 139 w 415"/>
                <a:gd name="T89" fmla="*/ 1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204" y="415"/>
                  </a:moveTo>
                  <a:cubicBezTo>
                    <a:pt x="204" y="403"/>
                    <a:pt x="204" y="403"/>
                    <a:pt x="204" y="403"/>
                  </a:cubicBezTo>
                  <a:cubicBezTo>
                    <a:pt x="208" y="403"/>
                    <a:pt x="208" y="403"/>
                    <a:pt x="208" y="403"/>
                  </a:cubicBezTo>
                  <a:cubicBezTo>
                    <a:pt x="228" y="403"/>
                    <a:pt x="249" y="400"/>
                    <a:pt x="268" y="393"/>
                  </a:cubicBezTo>
                  <a:cubicBezTo>
                    <a:pt x="272" y="392"/>
                    <a:pt x="272" y="392"/>
                    <a:pt x="272" y="392"/>
                  </a:cubicBezTo>
                  <a:cubicBezTo>
                    <a:pt x="276" y="404"/>
                    <a:pt x="276" y="404"/>
                    <a:pt x="276" y="404"/>
                  </a:cubicBezTo>
                  <a:cubicBezTo>
                    <a:pt x="272" y="405"/>
                    <a:pt x="272" y="405"/>
                    <a:pt x="272" y="405"/>
                  </a:cubicBezTo>
                  <a:cubicBezTo>
                    <a:pt x="251" y="412"/>
                    <a:pt x="230" y="415"/>
                    <a:pt x="208" y="415"/>
                  </a:cubicBezTo>
                  <a:lnTo>
                    <a:pt x="204" y="415"/>
                  </a:lnTo>
                  <a:close/>
                  <a:moveTo>
                    <a:pt x="144" y="405"/>
                  </a:moveTo>
                  <a:cubicBezTo>
                    <a:pt x="123" y="398"/>
                    <a:pt x="103" y="388"/>
                    <a:pt x="86" y="375"/>
                  </a:cubicBezTo>
                  <a:cubicBezTo>
                    <a:pt x="82" y="373"/>
                    <a:pt x="82" y="373"/>
                    <a:pt x="82" y="373"/>
                  </a:cubicBezTo>
                  <a:cubicBezTo>
                    <a:pt x="89" y="363"/>
                    <a:pt x="89" y="363"/>
                    <a:pt x="89" y="363"/>
                  </a:cubicBezTo>
                  <a:cubicBezTo>
                    <a:pt x="93" y="366"/>
                    <a:pt x="93" y="366"/>
                    <a:pt x="93" y="366"/>
                  </a:cubicBezTo>
                  <a:cubicBezTo>
                    <a:pt x="109" y="378"/>
                    <a:pt x="128" y="387"/>
                    <a:pt x="147" y="394"/>
                  </a:cubicBezTo>
                  <a:cubicBezTo>
                    <a:pt x="151" y="395"/>
                    <a:pt x="151" y="395"/>
                    <a:pt x="151" y="395"/>
                  </a:cubicBezTo>
                  <a:cubicBezTo>
                    <a:pt x="147" y="406"/>
                    <a:pt x="147" y="406"/>
                    <a:pt x="147" y="406"/>
                  </a:cubicBezTo>
                  <a:lnTo>
                    <a:pt x="144" y="405"/>
                  </a:lnTo>
                  <a:close/>
                  <a:moveTo>
                    <a:pt x="319" y="368"/>
                  </a:moveTo>
                  <a:cubicBezTo>
                    <a:pt x="323" y="366"/>
                    <a:pt x="323" y="366"/>
                    <a:pt x="323" y="366"/>
                  </a:cubicBezTo>
                  <a:cubicBezTo>
                    <a:pt x="339" y="354"/>
                    <a:pt x="354" y="339"/>
                    <a:pt x="366" y="322"/>
                  </a:cubicBezTo>
                  <a:cubicBezTo>
                    <a:pt x="368" y="319"/>
                    <a:pt x="368" y="319"/>
                    <a:pt x="368" y="319"/>
                  </a:cubicBezTo>
                  <a:cubicBezTo>
                    <a:pt x="378" y="326"/>
                    <a:pt x="378" y="326"/>
                    <a:pt x="378" y="326"/>
                  </a:cubicBezTo>
                  <a:cubicBezTo>
                    <a:pt x="376" y="329"/>
                    <a:pt x="376" y="329"/>
                    <a:pt x="376" y="329"/>
                  </a:cubicBezTo>
                  <a:cubicBezTo>
                    <a:pt x="363" y="347"/>
                    <a:pt x="347" y="363"/>
                    <a:pt x="330" y="375"/>
                  </a:cubicBezTo>
                  <a:cubicBezTo>
                    <a:pt x="326" y="378"/>
                    <a:pt x="326" y="378"/>
                    <a:pt x="326" y="378"/>
                  </a:cubicBezTo>
                  <a:lnTo>
                    <a:pt x="319" y="368"/>
                  </a:lnTo>
                  <a:close/>
                  <a:moveTo>
                    <a:pt x="40" y="330"/>
                  </a:moveTo>
                  <a:cubicBezTo>
                    <a:pt x="27" y="312"/>
                    <a:pt x="17" y="293"/>
                    <a:pt x="10" y="272"/>
                  </a:cubicBezTo>
                  <a:cubicBezTo>
                    <a:pt x="9" y="268"/>
                    <a:pt x="9" y="268"/>
                    <a:pt x="9" y="268"/>
                  </a:cubicBezTo>
                  <a:cubicBezTo>
                    <a:pt x="20" y="264"/>
                    <a:pt x="20" y="264"/>
                    <a:pt x="20" y="264"/>
                  </a:cubicBezTo>
                  <a:cubicBezTo>
                    <a:pt x="21" y="268"/>
                    <a:pt x="21" y="268"/>
                    <a:pt x="21" y="268"/>
                  </a:cubicBezTo>
                  <a:cubicBezTo>
                    <a:pt x="28" y="288"/>
                    <a:pt x="37" y="306"/>
                    <a:pt x="49" y="323"/>
                  </a:cubicBezTo>
                  <a:cubicBezTo>
                    <a:pt x="52" y="326"/>
                    <a:pt x="52" y="326"/>
                    <a:pt x="52" y="326"/>
                  </a:cubicBezTo>
                  <a:cubicBezTo>
                    <a:pt x="42" y="333"/>
                    <a:pt x="42" y="333"/>
                    <a:pt x="42" y="333"/>
                  </a:cubicBezTo>
                  <a:lnTo>
                    <a:pt x="40" y="330"/>
                  </a:lnTo>
                  <a:close/>
                  <a:moveTo>
                    <a:pt x="392" y="272"/>
                  </a:moveTo>
                  <a:cubicBezTo>
                    <a:pt x="394" y="268"/>
                    <a:pt x="394" y="268"/>
                    <a:pt x="394" y="268"/>
                  </a:cubicBezTo>
                  <a:cubicBezTo>
                    <a:pt x="400" y="248"/>
                    <a:pt x="403" y="228"/>
                    <a:pt x="403" y="207"/>
                  </a:cubicBezTo>
                  <a:cubicBezTo>
                    <a:pt x="403" y="203"/>
                    <a:pt x="403" y="203"/>
                    <a:pt x="403" y="203"/>
                  </a:cubicBezTo>
                  <a:cubicBezTo>
                    <a:pt x="415" y="203"/>
                    <a:pt x="415" y="203"/>
                    <a:pt x="415" y="203"/>
                  </a:cubicBezTo>
                  <a:cubicBezTo>
                    <a:pt x="415" y="207"/>
                    <a:pt x="415" y="207"/>
                    <a:pt x="415" y="207"/>
                  </a:cubicBezTo>
                  <a:cubicBezTo>
                    <a:pt x="415" y="229"/>
                    <a:pt x="412" y="251"/>
                    <a:pt x="405" y="271"/>
                  </a:cubicBezTo>
                  <a:cubicBezTo>
                    <a:pt x="404" y="275"/>
                    <a:pt x="404" y="275"/>
                    <a:pt x="404" y="275"/>
                  </a:cubicBezTo>
                  <a:lnTo>
                    <a:pt x="392" y="272"/>
                  </a:lnTo>
                  <a:close/>
                  <a:moveTo>
                    <a:pt x="0" y="207"/>
                  </a:moveTo>
                  <a:cubicBezTo>
                    <a:pt x="0" y="185"/>
                    <a:pt x="3" y="164"/>
                    <a:pt x="10" y="143"/>
                  </a:cubicBezTo>
                  <a:cubicBezTo>
                    <a:pt x="11" y="140"/>
                    <a:pt x="11" y="140"/>
                    <a:pt x="11" y="140"/>
                  </a:cubicBezTo>
                  <a:cubicBezTo>
                    <a:pt x="22" y="143"/>
                    <a:pt x="22" y="143"/>
                    <a:pt x="22" y="143"/>
                  </a:cubicBezTo>
                  <a:cubicBezTo>
                    <a:pt x="21" y="147"/>
                    <a:pt x="21" y="147"/>
                    <a:pt x="21" y="147"/>
                  </a:cubicBezTo>
                  <a:cubicBezTo>
                    <a:pt x="15" y="167"/>
                    <a:pt x="12" y="187"/>
                    <a:pt x="12" y="207"/>
                  </a:cubicBezTo>
                  <a:cubicBezTo>
                    <a:pt x="12" y="211"/>
                    <a:pt x="12" y="211"/>
                    <a:pt x="12" y="211"/>
                  </a:cubicBezTo>
                  <a:cubicBezTo>
                    <a:pt x="0" y="212"/>
                    <a:pt x="0" y="212"/>
                    <a:pt x="0" y="212"/>
                  </a:cubicBezTo>
                  <a:lnTo>
                    <a:pt x="0" y="207"/>
                  </a:lnTo>
                  <a:close/>
                  <a:moveTo>
                    <a:pt x="393" y="146"/>
                  </a:moveTo>
                  <a:cubicBezTo>
                    <a:pt x="387" y="127"/>
                    <a:pt x="378" y="108"/>
                    <a:pt x="365" y="92"/>
                  </a:cubicBezTo>
                  <a:cubicBezTo>
                    <a:pt x="363" y="88"/>
                    <a:pt x="363" y="88"/>
                    <a:pt x="363" y="88"/>
                  </a:cubicBezTo>
                  <a:cubicBezTo>
                    <a:pt x="373" y="81"/>
                    <a:pt x="373" y="81"/>
                    <a:pt x="373" y="81"/>
                  </a:cubicBezTo>
                  <a:cubicBezTo>
                    <a:pt x="375" y="85"/>
                    <a:pt x="375" y="85"/>
                    <a:pt x="375" y="85"/>
                  </a:cubicBezTo>
                  <a:cubicBezTo>
                    <a:pt x="388" y="102"/>
                    <a:pt x="398" y="122"/>
                    <a:pt x="405" y="142"/>
                  </a:cubicBezTo>
                  <a:cubicBezTo>
                    <a:pt x="406" y="146"/>
                    <a:pt x="406" y="146"/>
                    <a:pt x="406" y="146"/>
                  </a:cubicBezTo>
                  <a:cubicBezTo>
                    <a:pt x="395" y="150"/>
                    <a:pt x="395" y="150"/>
                    <a:pt x="395" y="150"/>
                  </a:cubicBezTo>
                  <a:lnTo>
                    <a:pt x="393" y="146"/>
                  </a:lnTo>
                  <a:close/>
                  <a:moveTo>
                    <a:pt x="37" y="89"/>
                  </a:moveTo>
                  <a:cubicBezTo>
                    <a:pt x="39" y="86"/>
                    <a:pt x="39" y="86"/>
                    <a:pt x="39" y="86"/>
                  </a:cubicBezTo>
                  <a:cubicBezTo>
                    <a:pt x="52" y="68"/>
                    <a:pt x="67" y="53"/>
                    <a:pt x="85" y="39"/>
                  </a:cubicBezTo>
                  <a:cubicBezTo>
                    <a:pt x="88" y="37"/>
                    <a:pt x="88" y="37"/>
                    <a:pt x="88" y="37"/>
                  </a:cubicBezTo>
                  <a:cubicBezTo>
                    <a:pt x="95" y="47"/>
                    <a:pt x="95" y="47"/>
                    <a:pt x="95" y="47"/>
                  </a:cubicBezTo>
                  <a:cubicBezTo>
                    <a:pt x="92" y="49"/>
                    <a:pt x="92" y="49"/>
                    <a:pt x="92" y="49"/>
                  </a:cubicBezTo>
                  <a:cubicBezTo>
                    <a:pt x="75" y="61"/>
                    <a:pt x="61" y="76"/>
                    <a:pt x="49" y="93"/>
                  </a:cubicBezTo>
                  <a:cubicBezTo>
                    <a:pt x="47" y="96"/>
                    <a:pt x="47" y="96"/>
                    <a:pt x="47" y="96"/>
                  </a:cubicBezTo>
                  <a:lnTo>
                    <a:pt x="37" y="89"/>
                  </a:lnTo>
                  <a:close/>
                  <a:moveTo>
                    <a:pt x="322" y="49"/>
                  </a:moveTo>
                  <a:cubicBezTo>
                    <a:pt x="305" y="36"/>
                    <a:pt x="287" y="27"/>
                    <a:pt x="267" y="21"/>
                  </a:cubicBezTo>
                  <a:cubicBezTo>
                    <a:pt x="264" y="20"/>
                    <a:pt x="264" y="20"/>
                    <a:pt x="264" y="20"/>
                  </a:cubicBezTo>
                  <a:cubicBezTo>
                    <a:pt x="267" y="8"/>
                    <a:pt x="267" y="8"/>
                    <a:pt x="267" y="8"/>
                  </a:cubicBezTo>
                  <a:cubicBezTo>
                    <a:pt x="271" y="10"/>
                    <a:pt x="271" y="10"/>
                    <a:pt x="271" y="10"/>
                  </a:cubicBezTo>
                  <a:cubicBezTo>
                    <a:pt x="292" y="16"/>
                    <a:pt x="311" y="26"/>
                    <a:pt x="329" y="39"/>
                  </a:cubicBezTo>
                  <a:cubicBezTo>
                    <a:pt x="332" y="41"/>
                    <a:pt x="332" y="41"/>
                    <a:pt x="332" y="41"/>
                  </a:cubicBezTo>
                  <a:cubicBezTo>
                    <a:pt x="325" y="51"/>
                    <a:pt x="325" y="51"/>
                    <a:pt x="325" y="51"/>
                  </a:cubicBezTo>
                  <a:lnTo>
                    <a:pt x="322" y="49"/>
                  </a:lnTo>
                  <a:close/>
                  <a:moveTo>
                    <a:pt x="139" y="11"/>
                  </a:moveTo>
                  <a:cubicBezTo>
                    <a:pt x="143" y="10"/>
                    <a:pt x="143" y="10"/>
                    <a:pt x="143" y="10"/>
                  </a:cubicBezTo>
                  <a:cubicBezTo>
                    <a:pt x="163" y="3"/>
                    <a:pt x="185" y="0"/>
                    <a:pt x="207" y="0"/>
                  </a:cubicBezTo>
                  <a:cubicBezTo>
                    <a:pt x="211" y="0"/>
                    <a:pt x="211" y="0"/>
                    <a:pt x="211" y="0"/>
                  </a:cubicBezTo>
                  <a:cubicBezTo>
                    <a:pt x="211" y="12"/>
                    <a:pt x="211" y="12"/>
                    <a:pt x="211" y="12"/>
                  </a:cubicBezTo>
                  <a:cubicBezTo>
                    <a:pt x="207" y="12"/>
                    <a:pt x="207" y="12"/>
                    <a:pt x="207" y="12"/>
                  </a:cubicBezTo>
                  <a:cubicBezTo>
                    <a:pt x="186" y="12"/>
                    <a:pt x="166" y="15"/>
                    <a:pt x="146" y="21"/>
                  </a:cubicBezTo>
                  <a:cubicBezTo>
                    <a:pt x="143" y="23"/>
                    <a:pt x="143" y="23"/>
                    <a:pt x="143" y="23"/>
                  </a:cubicBezTo>
                  <a:lnTo>
                    <a:pt x="139" y="11"/>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5" name="Group 24"/>
          <p:cNvGrpSpPr/>
          <p:nvPr/>
        </p:nvGrpSpPr>
        <p:grpSpPr>
          <a:xfrm>
            <a:off x="6372280" y="1326994"/>
            <a:ext cx="279551" cy="281951"/>
            <a:chOff x="8496373" y="1769325"/>
            <a:chExt cx="372734" cy="375935"/>
          </a:xfrm>
        </p:grpSpPr>
        <p:sp>
          <p:nvSpPr>
            <p:cNvPr id="1246" name="Freeform 280"/>
            <p:cNvSpPr>
              <a:spLocks noEditPoints="1"/>
            </p:cNvSpPr>
            <p:nvPr/>
          </p:nvSpPr>
          <p:spPr bwMode="auto">
            <a:xfrm>
              <a:off x="8530172" y="1805128"/>
              <a:ext cx="305135" cy="306212"/>
            </a:xfrm>
            <a:custGeom>
              <a:avLst/>
              <a:gdLst>
                <a:gd name="T0" fmla="*/ 97 w 199"/>
                <a:gd name="T1" fmla="*/ 189 h 198"/>
                <a:gd name="T2" fmla="*/ 127 w 199"/>
                <a:gd name="T3" fmla="*/ 184 h 198"/>
                <a:gd name="T4" fmla="*/ 132 w 199"/>
                <a:gd name="T5" fmla="*/ 192 h 198"/>
                <a:gd name="T6" fmla="*/ 100 w 199"/>
                <a:gd name="T7" fmla="*/ 198 h 198"/>
                <a:gd name="T8" fmla="*/ 69 w 199"/>
                <a:gd name="T9" fmla="*/ 193 h 198"/>
                <a:gd name="T10" fmla="*/ 39 w 199"/>
                <a:gd name="T11" fmla="*/ 178 h 198"/>
                <a:gd name="T12" fmla="*/ 47 w 199"/>
                <a:gd name="T13" fmla="*/ 172 h 198"/>
                <a:gd name="T14" fmla="*/ 74 w 199"/>
                <a:gd name="T15" fmla="*/ 185 h 198"/>
                <a:gd name="T16" fmla="*/ 69 w 199"/>
                <a:gd name="T17" fmla="*/ 193 h 198"/>
                <a:gd name="T18" fmla="*/ 152 w 199"/>
                <a:gd name="T19" fmla="*/ 171 h 198"/>
                <a:gd name="T20" fmla="*/ 173 w 199"/>
                <a:gd name="T21" fmla="*/ 150 h 198"/>
                <a:gd name="T22" fmla="*/ 180 w 199"/>
                <a:gd name="T23" fmla="*/ 157 h 198"/>
                <a:gd name="T24" fmla="*/ 156 w 199"/>
                <a:gd name="T25" fmla="*/ 180 h 198"/>
                <a:gd name="T26" fmla="*/ 19 w 199"/>
                <a:gd name="T27" fmla="*/ 157 h 198"/>
                <a:gd name="T28" fmla="*/ 4 w 199"/>
                <a:gd name="T29" fmla="*/ 127 h 198"/>
                <a:gd name="T30" fmla="*/ 14 w 199"/>
                <a:gd name="T31" fmla="*/ 127 h 198"/>
                <a:gd name="T32" fmla="*/ 28 w 199"/>
                <a:gd name="T33" fmla="*/ 154 h 198"/>
                <a:gd name="T34" fmla="*/ 19 w 199"/>
                <a:gd name="T35" fmla="*/ 157 h 198"/>
                <a:gd name="T36" fmla="*/ 185 w 199"/>
                <a:gd name="T37" fmla="*/ 127 h 198"/>
                <a:gd name="T38" fmla="*/ 189 w 199"/>
                <a:gd name="T39" fmla="*/ 97 h 198"/>
                <a:gd name="T40" fmla="*/ 199 w 199"/>
                <a:gd name="T41" fmla="*/ 99 h 198"/>
                <a:gd name="T42" fmla="*/ 193 w 199"/>
                <a:gd name="T43" fmla="*/ 132 h 198"/>
                <a:gd name="T44" fmla="*/ 0 w 199"/>
                <a:gd name="T45" fmla="*/ 101 h 198"/>
                <a:gd name="T46" fmla="*/ 5 w 199"/>
                <a:gd name="T47" fmla="*/ 68 h 198"/>
                <a:gd name="T48" fmla="*/ 15 w 199"/>
                <a:gd name="T49" fmla="*/ 69 h 198"/>
                <a:gd name="T50" fmla="*/ 10 w 199"/>
                <a:gd name="T51" fmla="*/ 99 h 198"/>
                <a:gd name="T52" fmla="*/ 0 w 199"/>
                <a:gd name="T53" fmla="*/ 101 h 198"/>
                <a:gd name="T54" fmla="*/ 172 w 199"/>
                <a:gd name="T55" fmla="*/ 46 h 198"/>
                <a:gd name="T56" fmla="*/ 178 w 199"/>
                <a:gd name="T57" fmla="*/ 38 h 198"/>
                <a:gd name="T58" fmla="*/ 194 w 199"/>
                <a:gd name="T59" fmla="*/ 68 h 198"/>
                <a:gd name="T60" fmla="*/ 185 w 199"/>
                <a:gd name="T61" fmla="*/ 73 h 198"/>
                <a:gd name="T62" fmla="*/ 18 w 199"/>
                <a:gd name="T63" fmla="*/ 43 h 198"/>
                <a:gd name="T64" fmla="*/ 41 w 199"/>
                <a:gd name="T65" fmla="*/ 19 h 198"/>
                <a:gd name="T66" fmla="*/ 48 w 199"/>
                <a:gd name="T67" fmla="*/ 25 h 198"/>
                <a:gd name="T68" fmla="*/ 27 w 199"/>
                <a:gd name="T69" fmla="*/ 46 h 198"/>
                <a:gd name="T70" fmla="*/ 18 w 199"/>
                <a:gd name="T71" fmla="*/ 43 h 198"/>
                <a:gd name="T72" fmla="*/ 127 w 199"/>
                <a:gd name="T73" fmla="*/ 13 h 198"/>
                <a:gd name="T74" fmla="*/ 128 w 199"/>
                <a:gd name="T75" fmla="*/ 4 h 198"/>
                <a:gd name="T76" fmla="*/ 157 w 199"/>
                <a:gd name="T77" fmla="*/ 18 h 198"/>
                <a:gd name="T78" fmla="*/ 154 w 199"/>
                <a:gd name="T79" fmla="*/ 27 h 198"/>
                <a:gd name="T80" fmla="*/ 66 w 199"/>
                <a:gd name="T81" fmla="*/ 5 h 198"/>
                <a:gd name="T82" fmla="*/ 99 w 199"/>
                <a:gd name="T83" fmla="*/ 0 h 198"/>
                <a:gd name="T84" fmla="*/ 102 w 199"/>
                <a:gd name="T85" fmla="*/ 9 h 198"/>
                <a:gd name="T86" fmla="*/ 71 w 199"/>
                <a:gd name="T87" fmla="*/ 14 h 198"/>
                <a:gd name="T88" fmla="*/ 66 w 199"/>
                <a:gd name="T89" fmla="*/ 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9" h="198">
                  <a:moveTo>
                    <a:pt x="97" y="198"/>
                  </a:moveTo>
                  <a:cubicBezTo>
                    <a:pt x="97" y="189"/>
                    <a:pt x="97" y="189"/>
                    <a:pt x="97" y="189"/>
                  </a:cubicBezTo>
                  <a:cubicBezTo>
                    <a:pt x="100" y="189"/>
                    <a:pt x="100" y="189"/>
                    <a:pt x="100" y="189"/>
                  </a:cubicBezTo>
                  <a:cubicBezTo>
                    <a:pt x="109" y="189"/>
                    <a:pt x="118" y="187"/>
                    <a:pt x="127" y="184"/>
                  </a:cubicBezTo>
                  <a:cubicBezTo>
                    <a:pt x="129" y="183"/>
                    <a:pt x="129" y="183"/>
                    <a:pt x="129" y="183"/>
                  </a:cubicBezTo>
                  <a:cubicBezTo>
                    <a:pt x="132" y="192"/>
                    <a:pt x="132" y="192"/>
                    <a:pt x="132" y="192"/>
                  </a:cubicBezTo>
                  <a:cubicBezTo>
                    <a:pt x="130" y="193"/>
                    <a:pt x="130" y="193"/>
                    <a:pt x="130" y="193"/>
                  </a:cubicBezTo>
                  <a:cubicBezTo>
                    <a:pt x="120" y="196"/>
                    <a:pt x="110" y="198"/>
                    <a:pt x="100" y="198"/>
                  </a:cubicBezTo>
                  <a:lnTo>
                    <a:pt x="97" y="198"/>
                  </a:lnTo>
                  <a:close/>
                  <a:moveTo>
                    <a:pt x="69" y="193"/>
                  </a:moveTo>
                  <a:cubicBezTo>
                    <a:pt x="59" y="190"/>
                    <a:pt x="50" y="185"/>
                    <a:pt x="41" y="179"/>
                  </a:cubicBezTo>
                  <a:cubicBezTo>
                    <a:pt x="39" y="178"/>
                    <a:pt x="39" y="178"/>
                    <a:pt x="39" y="178"/>
                  </a:cubicBezTo>
                  <a:cubicBezTo>
                    <a:pt x="45" y="170"/>
                    <a:pt x="45" y="170"/>
                    <a:pt x="45" y="170"/>
                  </a:cubicBezTo>
                  <a:cubicBezTo>
                    <a:pt x="47" y="172"/>
                    <a:pt x="47" y="172"/>
                    <a:pt x="47" y="172"/>
                  </a:cubicBezTo>
                  <a:cubicBezTo>
                    <a:pt x="54" y="177"/>
                    <a:pt x="63" y="181"/>
                    <a:pt x="72" y="184"/>
                  </a:cubicBezTo>
                  <a:cubicBezTo>
                    <a:pt x="74" y="185"/>
                    <a:pt x="74" y="185"/>
                    <a:pt x="74" y="185"/>
                  </a:cubicBezTo>
                  <a:cubicBezTo>
                    <a:pt x="71" y="194"/>
                    <a:pt x="71" y="194"/>
                    <a:pt x="71" y="194"/>
                  </a:cubicBezTo>
                  <a:lnTo>
                    <a:pt x="69" y="193"/>
                  </a:lnTo>
                  <a:close/>
                  <a:moveTo>
                    <a:pt x="150" y="173"/>
                  </a:moveTo>
                  <a:cubicBezTo>
                    <a:pt x="152" y="171"/>
                    <a:pt x="152" y="171"/>
                    <a:pt x="152" y="171"/>
                  </a:cubicBezTo>
                  <a:cubicBezTo>
                    <a:pt x="160" y="166"/>
                    <a:pt x="166" y="159"/>
                    <a:pt x="172" y="152"/>
                  </a:cubicBezTo>
                  <a:cubicBezTo>
                    <a:pt x="173" y="150"/>
                    <a:pt x="173" y="150"/>
                    <a:pt x="173" y="150"/>
                  </a:cubicBezTo>
                  <a:cubicBezTo>
                    <a:pt x="181" y="155"/>
                    <a:pt x="181" y="155"/>
                    <a:pt x="181" y="155"/>
                  </a:cubicBezTo>
                  <a:cubicBezTo>
                    <a:pt x="180" y="157"/>
                    <a:pt x="180" y="157"/>
                    <a:pt x="180" y="157"/>
                  </a:cubicBezTo>
                  <a:cubicBezTo>
                    <a:pt x="173" y="166"/>
                    <a:pt x="166" y="173"/>
                    <a:pt x="158" y="179"/>
                  </a:cubicBezTo>
                  <a:cubicBezTo>
                    <a:pt x="156" y="180"/>
                    <a:pt x="156" y="180"/>
                    <a:pt x="156" y="180"/>
                  </a:cubicBezTo>
                  <a:lnTo>
                    <a:pt x="150" y="173"/>
                  </a:lnTo>
                  <a:close/>
                  <a:moveTo>
                    <a:pt x="19" y="157"/>
                  </a:moveTo>
                  <a:cubicBezTo>
                    <a:pt x="13" y="149"/>
                    <a:pt x="8" y="140"/>
                    <a:pt x="5" y="130"/>
                  </a:cubicBezTo>
                  <a:cubicBezTo>
                    <a:pt x="4" y="127"/>
                    <a:pt x="4" y="127"/>
                    <a:pt x="4" y="127"/>
                  </a:cubicBezTo>
                  <a:cubicBezTo>
                    <a:pt x="13" y="125"/>
                    <a:pt x="13" y="125"/>
                    <a:pt x="13" y="125"/>
                  </a:cubicBezTo>
                  <a:cubicBezTo>
                    <a:pt x="14" y="127"/>
                    <a:pt x="14" y="127"/>
                    <a:pt x="14" y="127"/>
                  </a:cubicBezTo>
                  <a:cubicBezTo>
                    <a:pt x="17" y="136"/>
                    <a:pt x="21" y="144"/>
                    <a:pt x="27" y="152"/>
                  </a:cubicBezTo>
                  <a:cubicBezTo>
                    <a:pt x="28" y="154"/>
                    <a:pt x="28" y="154"/>
                    <a:pt x="28" y="154"/>
                  </a:cubicBezTo>
                  <a:cubicBezTo>
                    <a:pt x="21" y="159"/>
                    <a:pt x="21" y="159"/>
                    <a:pt x="21" y="159"/>
                  </a:cubicBezTo>
                  <a:lnTo>
                    <a:pt x="19" y="157"/>
                  </a:lnTo>
                  <a:close/>
                  <a:moveTo>
                    <a:pt x="184" y="129"/>
                  </a:moveTo>
                  <a:cubicBezTo>
                    <a:pt x="185" y="127"/>
                    <a:pt x="185" y="127"/>
                    <a:pt x="185" y="127"/>
                  </a:cubicBezTo>
                  <a:cubicBezTo>
                    <a:pt x="188" y="118"/>
                    <a:pt x="189" y="108"/>
                    <a:pt x="189" y="99"/>
                  </a:cubicBezTo>
                  <a:cubicBezTo>
                    <a:pt x="189" y="97"/>
                    <a:pt x="189" y="97"/>
                    <a:pt x="189" y="97"/>
                  </a:cubicBezTo>
                  <a:cubicBezTo>
                    <a:pt x="199" y="96"/>
                    <a:pt x="199" y="96"/>
                    <a:pt x="199" y="96"/>
                  </a:cubicBezTo>
                  <a:cubicBezTo>
                    <a:pt x="199" y="99"/>
                    <a:pt x="199" y="99"/>
                    <a:pt x="199" y="99"/>
                  </a:cubicBezTo>
                  <a:cubicBezTo>
                    <a:pt x="199" y="109"/>
                    <a:pt x="197" y="120"/>
                    <a:pt x="194" y="129"/>
                  </a:cubicBezTo>
                  <a:cubicBezTo>
                    <a:pt x="193" y="132"/>
                    <a:pt x="193" y="132"/>
                    <a:pt x="193" y="132"/>
                  </a:cubicBezTo>
                  <a:lnTo>
                    <a:pt x="184" y="129"/>
                  </a:lnTo>
                  <a:close/>
                  <a:moveTo>
                    <a:pt x="0" y="101"/>
                  </a:moveTo>
                  <a:cubicBezTo>
                    <a:pt x="0" y="99"/>
                    <a:pt x="0" y="99"/>
                    <a:pt x="0" y="99"/>
                  </a:cubicBezTo>
                  <a:cubicBezTo>
                    <a:pt x="0" y="89"/>
                    <a:pt x="2" y="78"/>
                    <a:pt x="5" y="68"/>
                  </a:cubicBezTo>
                  <a:cubicBezTo>
                    <a:pt x="6" y="66"/>
                    <a:pt x="6" y="66"/>
                    <a:pt x="6" y="66"/>
                  </a:cubicBezTo>
                  <a:cubicBezTo>
                    <a:pt x="15" y="69"/>
                    <a:pt x="15" y="69"/>
                    <a:pt x="15" y="69"/>
                  </a:cubicBezTo>
                  <a:cubicBezTo>
                    <a:pt x="14" y="71"/>
                    <a:pt x="14" y="71"/>
                    <a:pt x="14" y="71"/>
                  </a:cubicBezTo>
                  <a:cubicBezTo>
                    <a:pt x="11" y="80"/>
                    <a:pt x="10" y="89"/>
                    <a:pt x="10" y="99"/>
                  </a:cubicBezTo>
                  <a:cubicBezTo>
                    <a:pt x="10" y="101"/>
                    <a:pt x="10" y="101"/>
                    <a:pt x="10" y="101"/>
                  </a:cubicBezTo>
                  <a:lnTo>
                    <a:pt x="0" y="101"/>
                  </a:lnTo>
                  <a:close/>
                  <a:moveTo>
                    <a:pt x="185" y="71"/>
                  </a:moveTo>
                  <a:cubicBezTo>
                    <a:pt x="182" y="62"/>
                    <a:pt x="177" y="53"/>
                    <a:pt x="172" y="46"/>
                  </a:cubicBezTo>
                  <a:cubicBezTo>
                    <a:pt x="170" y="44"/>
                    <a:pt x="170" y="44"/>
                    <a:pt x="170" y="44"/>
                  </a:cubicBezTo>
                  <a:cubicBezTo>
                    <a:pt x="178" y="38"/>
                    <a:pt x="178" y="38"/>
                    <a:pt x="178" y="38"/>
                  </a:cubicBezTo>
                  <a:cubicBezTo>
                    <a:pt x="179" y="40"/>
                    <a:pt x="179" y="40"/>
                    <a:pt x="179" y="40"/>
                  </a:cubicBezTo>
                  <a:cubicBezTo>
                    <a:pt x="186" y="49"/>
                    <a:pt x="190" y="58"/>
                    <a:pt x="194" y="68"/>
                  </a:cubicBezTo>
                  <a:cubicBezTo>
                    <a:pt x="194" y="70"/>
                    <a:pt x="194" y="70"/>
                    <a:pt x="194" y="70"/>
                  </a:cubicBezTo>
                  <a:cubicBezTo>
                    <a:pt x="185" y="73"/>
                    <a:pt x="185" y="73"/>
                    <a:pt x="185" y="73"/>
                  </a:cubicBezTo>
                  <a:lnTo>
                    <a:pt x="185" y="71"/>
                  </a:lnTo>
                  <a:close/>
                  <a:moveTo>
                    <a:pt x="18" y="43"/>
                  </a:moveTo>
                  <a:cubicBezTo>
                    <a:pt x="19" y="41"/>
                    <a:pt x="19" y="41"/>
                    <a:pt x="19" y="41"/>
                  </a:cubicBezTo>
                  <a:cubicBezTo>
                    <a:pt x="25" y="32"/>
                    <a:pt x="33" y="25"/>
                    <a:pt x="41" y="19"/>
                  </a:cubicBezTo>
                  <a:cubicBezTo>
                    <a:pt x="43" y="17"/>
                    <a:pt x="43" y="17"/>
                    <a:pt x="43" y="17"/>
                  </a:cubicBezTo>
                  <a:cubicBezTo>
                    <a:pt x="48" y="25"/>
                    <a:pt x="48" y="25"/>
                    <a:pt x="48" y="25"/>
                  </a:cubicBezTo>
                  <a:cubicBezTo>
                    <a:pt x="47" y="26"/>
                    <a:pt x="47" y="26"/>
                    <a:pt x="47" y="26"/>
                  </a:cubicBezTo>
                  <a:cubicBezTo>
                    <a:pt x="39" y="32"/>
                    <a:pt x="32" y="39"/>
                    <a:pt x="27" y="46"/>
                  </a:cubicBezTo>
                  <a:cubicBezTo>
                    <a:pt x="25" y="48"/>
                    <a:pt x="25" y="48"/>
                    <a:pt x="25" y="48"/>
                  </a:cubicBezTo>
                  <a:lnTo>
                    <a:pt x="18" y="43"/>
                  </a:lnTo>
                  <a:close/>
                  <a:moveTo>
                    <a:pt x="152" y="26"/>
                  </a:moveTo>
                  <a:cubicBezTo>
                    <a:pt x="144" y="21"/>
                    <a:pt x="136" y="16"/>
                    <a:pt x="127" y="13"/>
                  </a:cubicBezTo>
                  <a:cubicBezTo>
                    <a:pt x="125" y="13"/>
                    <a:pt x="125" y="13"/>
                    <a:pt x="125" y="13"/>
                  </a:cubicBezTo>
                  <a:cubicBezTo>
                    <a:pt x="128" y="4"/>
                    <a:pt x="128" y="4"/>
                    <a:pt x="128" y="4"/>
                  </a:cubicBezTo>
                  <a:cubicBezTo>
                    <a:pt x="130" y="4"/>
                    <a:pt x="130" y="4"/>
                    <a:pt x="130" y="4"/>
                  </a:cubicBezTo>
                  <a:cubicBezTo>
                    <a:pt x="140" y="8"/>
                    <a:pt x="149" y="12"/>
                    <a:pt x="157" y="18"/>
                  </a:cubicBezTo>
                  <a:cubicBezTo>
                    <a:pt x="159" y="20"/>
                    <a:pt x="159" y="20"/>
                    <a:pt x="159" y="20"/>
                  </a:cubicBezTo>
                  <a:cubicBezTo>
                    <a:pt x="154" y="27"/>
                    <a:pt x="154" y="27"/>
                    <a:pt x="154" y="27"/>
                  </a:cubicBezTo>
                  <a:lnTo>
                    <a:pt x="152" y="26"/>
                  </a:lnTo>
                  <a:close/>
                  <a:moveTo>
                    <a:pt x="66" y="5"/>
                  </a:moveTo>
                  <a:cubicBezTo>
                    <a:pt x="69" y="5"/>
                    <a:pt x="69" y="5"/>
                    <a:pt x="69" y="5"/>
                  </a:cubicBezTo>
                  <a:cubicBezTo>
                    <a:pt x="78" y="1"/>
                    <a:pt x="89" y="0"/>
                    <a:pt x="99" y="0"/>
                  </a:cubicBezTo>
                  <a:cubicBezTo>
                    <a:pt x="102" y="0"/>
                    <a:pt x="102" y="0"/>
                    <a:pt x="102" y="0"/>
                  </a:cubicBezTo>
                  <a:cubicBezTo>
                    <a:pt x="102" y="9"/>
                    <a:pt x="102" y="9"/>
                    <a:pt x="102" y="9"/>
                  </a:cubicBezTo>
                  <a:cubicBezTo>
                    <a:pt x="99" y="9"/>
                    <a:pt x="99" y="9"/>
                    <a:pt x="99" y="9"/>
                  </a:cubicBezTo>
                  <a:cubicBezTo>
                    <a:pt x="90" y="9"/>
                    <a:pt x="80" y="11"/>
                    <a:pt x="71" y="14"/>
                  </a:cubicBezTo>
                  <a:cubicBezTo>
                    <a:pt x="69" y="14"/>
                    <a:pt x="69" y="14"/>
                    <a:pt x="69" y="14"/>
                  </a:cubicBezTo>
                  <a:lnTo>
                    <a:pt x="66" y="5"/>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7" name="Freeform 281"/>
            <p:cNvSpPr>
              <a:spLocks noEditPoints="1"/>
            </p:cNvSpPr>
            <p:nvPr/>
          </p:nvSpPr>
          <p:spPr bwMode="auto">
            <a:xfrm>
              <a:off x="8586505" y="1860718"/>
              <a:ext cx="192469" cy="193149"/>
            </a:xfrm>
            <a:custGeom>
              <a:avLst/>
              <a:gdLst>
                <a:gd name="T0" fmla="*/ 60 w 125"/>
                <a:gd name="T1" fmla="*/ 118 h 125"/>
                <a:gd name="T2" fmla="*/ 80 w 125"/>
                <a:gd name="T3" fmla="*/ 116 h 125"/>
                <a:gd name="T4" fmla="*/ 84 w 125"/>
                <a:gd name="T5" fmla="*/ 122 h 125"/>
                <a:gd name="T6" fmla="*/ 62 w 125"/>
                <a:gd name="T7" fmla="*/ 125 h 125"/>
                <a:gd name="T8" fmla="*/ 43 w 125"/>
                <a:gd name="T9" fmla="*/ 122 h 125"/>
                <a:gd name="T10" fmla="*/ 24 w 125"/>
                <a:gd name="T11" fmla="*/ 112 h 125"/>
                <a:gd name="T12" fmla="*/ 30 w 125"/>
                <a:gd name="T13" fmla="*/ 108 h 125"/>
                <a:gd name="T14" fmla="*/ 48 w 125"/>
                <a:gd name="T15" fmla="*/ 116 h 125"/>
                <a:gd name="T16" fmla="*/ 43 w 125"/>
                <a:gd name="T17" fmla="*/ 122 h 125"/>
                <a:gd name="T18" fmla="*/ 95 w 125"/>
                <a:gd name="T19" fmla="*/ 108 h 125"/>
                <a:gd name="T20" fmla="*/ 109 w 125"/>
                <a:gd name="T21" fmla="*/ 94 h 125"/>
                <a:gd name="T22" fmla="*/ 113 w 125"/>
                <a:gd name="T23" fmla="*/ 100 h 125"/>
                <a:gd name="T24" fmla="*/ 97 w 125"/>
                <a:gd name="T25" fmla="*/ 115 h 125"/>
                <a:gd name="T26" fmla="*/ 12 w 125"/>
                <a:gd name="T27" fmla="*/ 100 h 125"/>
                <a:gd name="T28" fmla="*/ 2 w 125"/>
                <a:gd name="T29" fmla="*/ 80 h 125"/>
                <a:gd name="T30" fmla="*/ 10 w 125"/>
                <a:gd name="T31" fmla="*/ 80 h 125"/>
                <a:gd name="T32" fmla="*/ 19 w 125"/>
                <a:gd name="T33" fmla="*/ 97 h 125"/>
                <a:gd name="T34" fmla="*/ 12 w 125"/>
                <a:gd name="T35" fmla="*/ 100 h 125"/>
                <a:gd name="T36" fmla="*/ 115 w 125"/>
                <a:gd name="T37" fmla="*/ 80 h 125"/>
                <a:gd name="T38" fmla="*/ 118 w 125"/>
                <a:gd name="T39" fmla="*/ 60 h 125"/>
                <a:gd name="T40" fmla="*/ 125 w 125"/>
                <a:gd name="T41" fmla="*/ 63 h 125"/>
                <a:gd name="T42" fmla="*/ 121 w 125"/>
                <a:gd name="T43" fmla="*/ 84 h 125"/>
                <a:gd name="T44" fmla="*/ 0 w 125"/>
                <a:gd name="T45" fmla="*/ 63 h 125"/>
                <a:gd name="T46" fmla="*/ 3 w 125"/>
                <a:gd name="T47" fmla="*/ 44 h 125"/>
                <a:gd name="T48" fmla="*/ 10 w 125"/>
                <a:gd name="T49" fmla="*/ 44 h 125"/>
                <a:gd name="T50" fmla="*/ 7 w 125"/>
                <a:gd name="T51" fmla="*/ 63 h 125"/>
                <a:gd name="T52" fmla="*/ 4 w 125"/>
                <a:gd name="T53" fmla="*/ 65 h 125"/>
                <a:gd name="T54" fmla="*/ 0 w 125"/>
                <a:gd name="T55" fmla="*/ 63 h 125"/>
                <a:gd name="T56" fmla="*/ 107 w 125"/>
                <a:gd name="T57" fmla="*/ 30 h 125"/>
                <a:gd name="T58" fmla="*/ 112 w 125"/>
                <a:gd name="T59" fmla="*/ 24 h 125"/>
                <a:gd name="T60" fmla="*/ 122 w 125"/>
                <a:gd name="T61" fmla="*/ 43 h 125"/>
                <a:gd name="T62" fmla="*/ 116 w 125"/>
                <a:gd name="T63" fmla="*/ 48 h 125"/>
                <a:gd name="T64" fmla="*/ 10 w 125"/>
                <a:gd name="T65" fmla="*/ 28 h 125"/>
                <a:gd name="T66" fmla="*/ 26 w 125"/>
                <a:gd name="T67" fmla="*/ 12 h 125"/>
                <a:gd name="T68" fmla="*/ 32 w 125"/>
                <a:gd name="T69" fmla="*/ 17 h 125"/>
                <a:gd name="T70" fmla="*/ 17 w 125"/>
                <a:gd name="T71" fmla="*/ 30 h 125"/>
                <a:gd name="T72" fmla="*/ 10 w 125"/>
                <a:gd name="T73" fmla="*/ 28 h 125"/>
                <a:gd name="T74" fmla="*/ 79 w 125"/>
                <a:gd name="T75" fmla="*/ 10 h 125"/>
                <a:gd name="T76" fmla="*/ 79 w 125"/>
                <a:gd name="T77" fmla="*/ 3 h 125"/>
                <a:gd name="T78" fmla="*/ 99 w 125"/>
                <a:gd name="T79" fmla="*/ 12 h 125"/>
                <a:gd name="T80" fmla="*/ 97 w 125"/>
                <a:gd name="T81" fmla="*/ 19 h 125"/>
                <a:gd name="T82" fmla="*/ 41 w 125"/>
                <a:gd name="T83" fmla="*/ 4 h 125"/>
                <a:gd name="T84" fmla="*/ 62 w 125"/>
                <a:gd name="T85" fmla="*/ 0 h 125"/>
                <a:gd name="T86" fmla="*/ 65 w 125"/>
                <a:gd name="T87" fmla="*/ 7 h 125"/>
                <a:gd name="T88" fmla="*/ 45 w 125"/>
                <a:gd name="T89" fmla="*/ 10 h 125"/>
                <a:gd name="T90" fmla="*/ 41 w 125"/>
                <a:gd name="T91" fmla="*/ 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5">
                  <a:moveTo>
                    <a:pt x="60" y="125"/>
                  </a:moveTo>
                  <a:cubicBezTo>
                    <a:pt x="60" y="118"/>
                    <a:pt x="60" y="118"/>
                    <a:pt x="60" y="118"/>
                  </a:cubicBezTo>
                  <a:cubicBezTo>
                    <a:pt x="62" y="118"/>
                    <a:pt x="62" y="118"/>
                    <a:pt x="62" y="118"/>
                  </a:cubicBezTo>
                  <a:cubicBezTo>
                    <a:pt x="68" y="118"/>
                    <a:pt x="74" y="117"/>
                    <a:pt x="80" y="116"/>
                  </a:cubicBezTo>
                  <a:cubicBezTo>
                    <a:pt x="82" y="115"/>
                    <a:pt x="82" y="115"/>
                    <a:pt x="82" y="115"/>
                  </a:cubicBezTo>
                  <a:cubicBezTo>
                    <a:pt x="84" y="122"/>
                    <a:pt x="84" y="122"/>
                    <a:pt x="84" y="122"/>
                  </a:cubicBezTo>
                  <a:cubicBezTo>
                    <a:pt x="82" y="122"/>
                    <a:pt x="82" y="122"/>
                    <a:pt x="82" y="122"/>
                  </a:cubicBezTo>
                  <a:cubicBezTo>
                    <a:pt x="76" y="124"/>
                    <a:pt x="69" y="125"/>
                    <a:pt x="62" y="125"/>
                  </a:cubicBezTo>
                  <a:lnTo>
                    <a:pt x="60" y="125"/>
                  </a:lnTo>
                  <a:close/>
                  <a:moveTo>
                    <a:pt x="43" y="122"/>
                  </a:moveTo>
                  <a:cubicBezTo>
                    <a:pt x="37" y="120"/>
                    <a:pt x="31" y="117"/>
                    <a:pt x="26" y="114"/>
                  </a:cubicBezTo>
                  <a:cubicBezTo>
                    <a:pt x="24" y="112"/>
                    <a:pt x="24" y="112"/>
                    <a:pt x="24" y="112"/>
                  </a:cubicBezTo>
                  <a:cubicBezTo>
                    <a:pt x="28" y="106"/>
                    <a:pt x="28" y="106"/>
                    <a:pt x="28" y="106"/>
                  </a:cubicBezTo>
                  <a:cubicBezTo>
                    <a:pt x="30" y="108"/>
                    <a:pt x="30" y="108"/>
                    <a:pt x="30" y="108"/>
                  </a:cubicBezTo>
                  <a:cubicBezTo>
                    <a:pt x="35" y="111"/>
                    <a:pt x="40" y="114"/>
                    <a:pt x="45" y="116"/>
                  </a:cubicBezTo>
                  <a:cubicBezTo>
                    <a:pt x="48" y="116"/>
                    <a:pt x="48" y="116"/>
                    <a:pt x="48" y="116"/>
                  </a:cubicBezTo>
                  <a:cubicBezTo>
                    <a:pt x="45" y="123"/>
                    <a:pt x="45" y="123"/>
                    <a:pt x="45" y="123"/>
                  </a:cubicBezTo>
                  <a:lnTo>
                    <a:pt x="43" y="122"/>
                  </a:lnTo>
                  <a:close/>
                  <a:moveTo>
                    <a:pt x="93" y="109"/>
                  </a:moveTo>
                  <a:cubicBezTo>
                    <a:pt x="95" y="108"/>
                    <a:pt x="95" y="108"/>
                    <a:pt x="95" y="108"/>
                  </a:cubicBezTo>
                  <a:cubicBezTo>
                    <a:pt x="100" y="104"/>
                    <a:pt x="104" y="100"/>
                    <a:pt x="107" y="95"/>
                  </a:cubicBezTo>
                  <a:cubicBezTo>
                    <a:pt x="109" y="94"/>
                    <a:pt x="109" y="94"/>
                    <a:pt x="109" y="94"/>
                  </a:cubicBezTo>
                  <a:cubicBezTo>
                    <a:pt x="114" y="98"/>
                    <a:pt x="114" y="98"/>
                    <a:pt x="114" y="98"/>
                  </a:cubicBezTo>
                  <a:cubicBezTo>
                    <a:pt x="113" y="100"/>
                    <a:pt x="113" y="100"/>
                    <a:pt x="113" y="100"/>
                  </a:cubicBezTo>
                  <a:cubicBezTo>
                    <a:pt x="109" y="105"/>
                    <a:pt x="105" y="110"/>
                    <a:pt x="99" y="113"/>
                  </a:cubicBezTo>
                  <a:cubicBezTo>
                    <a:pt x="97" y="115"/>
                    <a:pt x="97" y="115"/>
                    <a:pt x="97" y="115"/>
                  </a:cubicBezTo>
                  <a:lnTo>
                    <a:pt x="93" y="109"/>
                  </a:lnTo>
                  <a:close/>
                  <a:moveTo>
                    <a:pt x="12" y="100"/>
                  </a:moveTo>
                  <a:cubicBezTo>
                    <a:pt x="8" y="94"/>
                    <a:pt x="5" y="88"/>
                    <a:pt x="3" y="82"/>
                  </a:cubicBezTo>
                  <a:cubicBezTo>
                    <a:pt x="2" y="80"/>
                    <a:pt x="2" y="80"/>
                    <a:pt x="2" y="80"/>
                  </a:cubicBezTo>
                  <a:cubicBezTo>
                    <a:pt x="9" y="78"/>
                    <a:pt x="9" y="78"/>
                    <a:pt x="9" y="78"/>
                  </a:cubicBezTo>
                  <a:cubicBezTo>
                    <a:pt x="10" y="80"/>
                    <a:pt x="10" y="80"/>
                    <a:pt x="10" y="80"/>
                  </a:cubicBezTo>
                  <a:cubicBezTo>
                    <a:pt x="11" y="86"/>
                    <a:pt x="14" y="91"/>
                    <a:pt x="18" y="96"/>
                  </a:cubicBezTo>
                  <a:cubicBezTo>
                    <a:pt x="19" y="97"/>
                    <a:pt x="19" y="97"/>
                    <a:pt x="19" y="97"/>
                  </a:cubicBezTo>
                  <a:cubicBezTo>
                    <a:pt x="13" y="102"/>
                    <a:pt x="13" y="102"/>
                    <a:pt x="13" y="102"/>
                  </a:cubicBezTo>
                  <a:lnTo>
                    <a:pt x="12" y="100"/>
                  </a:lnTo>
                  <a:close/>
                  <a:moveTo>
                    <a:pt x="115" y="82"/>
                  </a:moveTo>
                  <a:cubicBezTo>
                    <a:pt x="115" y="80"/>
                    <a:pt x="115" y="80"/>
                    <a:pt x="115" y="80"/>
                  </a:cubicBezTo>
                  <a:cubicBezTo>
                    <a:pt x="117" y="75"/>
                    <a:pt x="118" y="69"/>
                    <a:pt x="118" y="63"/>
                  </a:cubicBezTo>
                  <a:cubicBezTo>
                    <a:pt x="118" y="60"/>
                    <a:pt x="118" y="60"/>
                    <a:pt x="118" y="60"/>
                  </a:cubicBezTo>
                  <a:cubicBezTo>
                    <a:pt x="125" y="60"/>
                    <a:pt x="125" y="60"/>
                    <a:pt x="125" y="60"/>
                  </a:cubicBezTo>
                  <a:cubicBezTo>
                    <a:pt x="125" y="63"/>
                    <a:pt x="125" y="63"/>
                    <a:pt x="125" y="63"/>
                  </a:cubicBezTo>
                  <a:cubicBezTo>
                    <a:pt x="125" y="69"/>
                    <a:pt x="124" y="76"/>
                    <a:pt x="122" y="82"/>
                  </a:cubicBezTo>
                  <a:cubicBezTo>
                    <a:pt x="121" y="84"/>
                    <a:pt x="121" y="84"/>
                    <a:pt x="121" y="84"/>
                  </a:cubicBezTo>
                  <a:lnTo>
                    <a:pt x="115" y="82"/>
                  </a:lnTo>
                  <a:close/>
                  <a:moveTo>
                    <a:pt x="0" y="63"/>
                  </a:moveTo>
                  <a:cubicBezTo>
                    <a:pt x="0" y="63"/>
                    <a:pt x="0" y="63"/>
                    <a:pt x="0" y="63"/>
                  </a:cubicBezTo>
                  <a:cubicBezTo>
                    <a:pt x="0" y="56"/>
                    <a:pt x="1" y="50"/>
                    <a:pt x="3" y="44"/>
                  </a:cubicBezTo>
                  <a:cubicBezTo>
                    <a:pt x="4" y="41"/>
                    <a:pt x="4" y="41"/>
                    <a:pt x="4" y="41"/>
                  </a:cubicBezTo>
                  <a:cubicBezTo>
                    <a:pt x="10" y="44"/>
                    <a:pt x="10" y="44"/>
                    <a:pt x="10" y="44"/>
                  </a:cubicBezTo>
                  <a:cubicBezTo>
                    <a:pt x="10" y="46"/>
                    <a:pt x="10" y="46"/>
                    <a:pt x="10" y="46"/>
                  </a:cubicBezTo>
                  <a:cubicBezTo>
                    <a:pt x="8" y="51"/>
                    <a:pt x="7" y="57"/>
                    <a:pt x="7" y="63"/>
                  </a:cubicBezTo>
                  <a:cubicBezTo>
                    <a:pt x="7" y="65"/>
                    <a:pt x="7" y="65"/>
                    <a:pt x="7" y="65"/>
                  </a:cubicBezTo>
                  <a:cubicBezTo>
                    <a:pt x="4" y="65"/>
                    <a:pt x="4" y="65"/>
                    <a:pt x="4" y="65"/>
                  </a:cubicBezTo>
                  <a:cubicBezTo>
                    <a:pt x="1" y="67"/>
                    <a:pt x="1" y="67"/>
                    <a:pt x="1" y="67"/>
                  </a:cubicBezTo>
                  <a:lnTo>
                    <a:pt x="0" y="63"/>
                  </a:lnTo>
                  <a:close/>
                  <a:moveTo>
                    <a:pt x="115" y="45"/>
                  </a:moveTo>
                  <a:cubicBezTo>
                    <a:pt x="113" y="40"/>
                    <a:pt x="111" y="35"/>
                    <a:pt x="107" y="30"/>
                  </a:cubicBezTo>
                  <a:cubicBezTo>
                    <a:pt x="106" y="28"/>
                    <a:pt x="106" y="28"/>
                    <a:pt x="106" y="28"/>
                  </a:cubicBezTo>
                  <a:cubicBezTo>
                    <a:pt x="112" y="24"/>
                    <a:pt x="112" y="24"/>
                    <a:pt x="112" y="24"/>
                  </a:cubicBezTo>
                  <a:cubicBezTo>
                    <a:pt x="113" y="26"/>
                    <a:pt x="113" y="26"/>
                    <a:pt x="113" y="26"/>
                  </a:cubicBezTo>
                  <a:cubicBezTo>
                    <a:pt x="117" y="31"/>
                    <a:pt x="120" y="37"/>
                    <a:pt x="122" y="43"/>
                  </a:cubicBezTo>
                  <a:cubicBezTo>
                    <a:pt x="123" y="46"/>
                    <a:pt x="123" y="46"/>
                    <a:pt x="123" y="46"/>
                  </a:cubicBezTo>
                  <a:cubicBezTo>
                    <a:pt x="116" y="48"/>
                    <a:pt x="116" y="48"/>
                    <a:pt x="116" y="48"/>
                  </a:cubicBezTo>
                  <a:lnTo>
                    <a:pt x="115" y="45"/>
                  </a:lnTo>
                  <a:close/>
                  <a:moveTo>
                    <a:pt x="10" y="28"/>
                  </a:moveTo>
                  <a:cubicBezTo>
                    <a:pt x="12" y="26"/>
                    <a:pt x="12" y="26"/>
                    <a:pt x="12" y="26"/>
                  </a:cubicBezTo>
                  <a:cubicBezTo>
                    <a:pt x="16" y="21"/>
                    <a:pt x="20" y="16"/>
                    <a:pt x="26" y="12"/>
                  </a:cubicBezTo>
                  <a:cubicBezTo>
                    <a:pt x="27" y="11"/>
                    <a:pt x="27" y="11"/>
                    <a:pt x="27" y="11"/>
                  </a:cubicBezTo>
                  <a:cubicBezTo>
                    <a:pt x="32" y="17"/>
                    <a:pt x="32" y="17"/>
                    <a:pt x="32" y="17"/>
                  </a:cubicBezTo>
                  <a:cubicBezTo>
                    <a:pt x="30" y="18"/>
                    <a:pt x="30" y="18"/>
                    <a:pt x="30" y="18"/>
                  </a:cubicBezTo>
                  <a:cubicBezTo>
                    <a:pt x="25" y="21"/>
                    <a:pt x="21" y="26"/>
                    <a:pt x="17" y="30"/>
                  </a:cubicBezTo>
                  <a:cubicBezTo>
                    <a:pt x="16" y="32"/>
                    <a:pt x="16" y="32"/>
                    <a:pt x="16" y="32"/>
                  </a:cubicBezTo>
                  <a:lnTo>
                    <a:pt x="10" y="28"/>
                  </a:lnTo>
                  <a:close/>
                  <a:moveTo>
                    <a:pt x="95" y="18"/>
                  </a:moveTo>
                  <a:cubicBezTo>
                    <a:pt x="90" y="14"/>
                    <a:pt x="85" y="12"/>
                    <a:pt x="79" y="10"/>
                  </a:cubicBezTo>
                  <a:cubicBezTo>
                    <a:pt x="77" y="9"/>
                    <a:pt x="77" y="9"/>
                    <a:pt x="77" y="9"/>
                  </a:cubicBezTo>
                  <a:cubicBezTo>
                    <a:pt x="79" y="3"/>
                    <a:pt x="79" y="3"/>
                    <a:pt x="79" y="3"/>
                  </a:cubicBezTo>
                  <a:cubicBezTo>
                    <a:pt x="82" y="3"/>
                    <a:pt x="82" y="3"/>
                    <a:pt x="82" y="3"/>
                  </a:cubicBezTo>
                  <a:cubicBezTo>
                    <a:pt x="88" y="5"/>
                    <a:pt x="94" y="8"/>
                    <a:pt x="99" y="12"/>
                  </a:cubicBezTo>
                  <a:cubicBezTo>
                    <a:pt x="101" y="13"/>
                    <a:pt x="101" y="13"/>
                    <a:pt x="101" y="13"/>
                  </a:cubicBezTo>
                  <a:cubicBezTo>
                    <a:pt x="97" y="19"/>
                    <a:pt x="97" y="19"/>
                    <a:pt x="97" y="19"/>
                  </a:cubicBezTo>
                  <a:lnTo>
                    <a:pt x="95" y="18"/>
                  </a:lnTo>
                  <a:close/>
                  <a:moveTo>
                    <a:pt x="41" y="4"/>
                  </a:moveTo>
                  <a:cubicBezTo>
                    <a:pt x="43" y="3"/>
                    <a:pt x="43" y="3"/>
                    <a:pt x="43" y="3"/>
                  </a:cubicBezTo>
                  <a:cubicBezTo>
                    <a:pt x="49" y="1"/>
                    <a:pt x="56" y="0"/>
                    <a:pt x="62" y="0"/>
                  </a:cubicBezTo>
                  <a:cubicBezTo>
                    <a:pt x="65" y="0"/>
                    <a:pt x="65" y="0"/>
                    <a:pt x="65" y="0"/>
                  </a:cubicBezTo>
                  <a:cubicBezTo>
                    <a:pt x="65" y="7"/>
                    <a:pt x="65" y="7"/>
                    <a:pt x="65" y="7"/>
                  </a:cubicBezTo>
                  <a:cubicBezTo>
                    <a:pt x="62" y="7"/>
                    <a:pt x="62" y="7"/>
                    <a:pt x="62" y="7"/>
                  </a:cubicBezTo>
                  <a:cubicBezTo>
                    <a:pt x="56" y="7"/>
                    <a:pt x="51" y="8"/>
                    <a:pt x="45" y="10"/>
                  </a:cubicBezTo>
                  <a:cubicBezTo>
                    <a:pt x="43" y="11"/>
                    <a:pt x="43" y="11"/>
                    <a:pt x="43" y="11"/>
                  </a:cubicBezTo>
                  <a:lnTo>
                    <a:pt x="41" y="4"/>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8" name="Freeform 282"/>
            <p:cNvSpPr>
              <a:spLocks noEditPoints="1"/>
            </p:cNvSpPr>
            <p:nvPr/>
          </p:nvSpPr>
          <p:spPr bwMode="auto">
            <a:xfrm>
              <a:off x="8496373" y="1769325"/>
              <a:ext cx="372734" cy="375935"/>
            </a:xfrm>
            <a:custGeom>
              <a:avLst/>
              <a:gdLst>
                <a:gd name="T0" fmla="*/ 119 w 243"/>
                <a:gd name="T1" fmla="*/ 236 h 243"/>
                <a:gd name="T2" fmla="*/ 157 w 243"/>
                <a:gd name="T3" fmla="*/ 231 h 243"/>
                <a:gd name="T4" fmla="*/ 161 w 243"/>
                <a:gd name="T5" fmla="*/ 237 h 243"/>
                <a:gd name="T6" fmla="*/ 122 w 243"/>
                <a:gd name="T7" fmla="*/ 243 h 243"/>
                <a:gd name="T8" fmla="*/ 84 w 243"/>
                <a:gd name="T9" fmla="*/ 237 h 243"/>
                <a:gd name="T10" fmla="*/ 48 w 243"/>
                <a:gd name="T11" fmla="*/ 219 h 243"/>
                <a:gd name="T12" fmla="*/ 54 w 243"/>
                <a:gd name="T13" fmla="*/ 215 h 243"/>
                <a:gd name="T14" fmla="*/ 88 w 243"/>
                <a:gd name="T15" fmla="*/ 232 h 243"/>
                <a:gd name="T16" fmla="*/ 84 w 243"/>
                <a:gd name="T17" fmla="*/ 237 h 243"/>
                <a:gd name="T18" fmla="*/ 189 w 243"/>
                <a:gd name="T19" fmla="*/ 214 h 243"/>
                <a:gd name="T20" fmla="*/ 215 w 243"/>
                <a:gd name="T21" fmla="*/ 187 h 243"/>
                <a:gd name="T22" fmla="*/ 220 w 243"/>
                <a:gd name="T23" fmla="*/ 193 h 243"/>
                <a:gd name="T24" fmla="*/ 191 w 243"/>
                <a:gd name="T25" fmla="*/ 222 h 243"/>
                <a:gd name="T26" fmla="*/ 23 w 243"/>
                <a:gd name="T27" fmla="*/ 193 h 243"/>
                <a:gd name="T28" fmla="*/ 5 w 243"/>
                <a:gd name="T29" fmla="*/ 157 h 243"/>
                <a:gd name="T30" fmla="*/ 13 w 243"/>
                <a:gd name="T31" fmla="*/ 157 h 243"/>
                <a:gd name="T32" fmla="*/ 30 w 243"/>
                <a:gd name="T33" fmla="*/ 191 h 243"/>
                <a:gd name="T34" fmla="*/ 23 w 243"/>
                <a:gd name="T35" fmla="*/ 193 h 243"/>
                <a:gd name="T36" fmla="*/ 230 w 243"/>
                <a:gd name="T37" fmla="*/ 157 h 243"/>
                <a:gd name="T38" fmla="*/ 236 w 243"/>
                <a:gd name="T39" fmla="*/ 119 h 243"/>
                <a:gd name="T40" fmla="*/ 243 w 243"/>
                <a:gd name="T41" fmla="*/ 122 h 243"/>
                <a:gd name="T42" fmla="*/ 236 w 243"/>
                <a:gd name="T43" fmla="*/ 162 h 243"/>
                <a:gd name="T44" fmla="*/ 0 w 243"/>
                <a:gd name="T45" fmla="*/ 122 h 243"/>
                <a:gd name="T46" fmla="*/ 6 w 243"/>
                <a:gd name="T47" fmla="*/ 82 h 243"/>
                <a:gd name="T48" fmla="*/ 12 w 243"/>
                <a:gd name="T49" fmla="*/ 87 h 243"/>
                <a:gd name="T50" fmla="*/ 7 w 243"/>
                <a:gd name="T51" fmla="*/ 124 h 243"/>
                <a:gd name="T52" fmla="*/ 0 w 243"/>
                <a:gd name="T53" fmla="*/ 122 h 243"/>
                <a:gd name="T54" fmla="*/ 214 w 243"/>
                <a:gd name="T55" fmla="*/ 54 h 243"/>
                <a:gd name="T56" fmla="*/ 218 w 243"/>
                <a:gd name="T57" fmla="*/ 48 h 243"/>
                <a:gd name="T58" fmla="*/ 237 w 243"/>
                <a:gd name="T59" fmla="*/ 84 h 243"/>
                <a:gd name="T60" fmla="*/ 231 w 243"/>
                <a:gd name="T61" fmla="*/ 88 h 243"/>
                <a:gd name="T62" fmla="*/ 22 w 243"/>
                <a:gd name="T63" fmla="*/ 53 h 243"/>
                <a:gd name="T64" fmla="*/ 50 w 243"/>
                <a:gd name="T65" fmla="*/ 24 h 243"/>
                <a:gd name="T66" fmla="*/ 56 w 243"/>
                <a:gd name="T67" fmla="*/ 28 h 243"/>
                <a:gd name="T68" fmla="*/ 29 w 243"/>
                <a:gd name="T69" fmla="*/ 55 h 243"/>
                <a:gd name="T70" fmla="*/ 22 w 243"/>
                <a:gd name="T71" fmla="*/ 53 h 243"/>
                <a:gd name="T72" fmla="*/ 156 w 243"/>
                <a:gd name="T73" fmla="*/ 13 h 243"/>
                <a:gd name="T74" fmla="*/ 156 w 243"/>
                <a:gd name="T75" fmla="*/ 5 h 243"/>
                <a:gd name="T76" fmla="*/ 193 w 243"/>
                <a:gd name="T77" fmla="*/ 23 h 243"/>
                <a:gd name="T78" fmla="*/ 190 w 243"/>
                <a:gd name="T79" fmla="*/ 30 h 243"/>
                <a:gd name="T80" fmla="*/ 81 w 243"/>
                <a:gd name="T81" fmla="*/ 7 h 243"/>
                <a:gd name="T82" fmla="*/ 121 w 243"/>
                <a:gd name="T83" fmla="*/ 0 h 243"/>
                <a:gd name="T84" fmla="*/ 123 w 243"/>
                <a:gd name="T85" fmla="*/ 7 h 243"/>
                <a:gd name="T86" fmla="*/ 86 w 243"/>
                <a:gd name="T87" fmla="*/ 13 h 243"/>
                <a:gd name="T88" fmla="*/ 81 w 243"/>
                <a:gd name="T89" fmla="*/ 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3" h="243">
                  <a:moveTo>
                    <a:pt x="119" y="243"/>
                  </a:moveTo>
                  <a:cubicBezTo>
                    <a:pt x="119" y="236"/>
                    <a:pt x="119" y="236"/>
                    <a:pt x="119" y="236"/>
                  </a:cubicBezTo>
                  <a:cubicBezTo>
                    <a:pt x="122" y="236"/>
                    <a:pt x="122" y="236"/>
                    <a:pt x="122" y="236"/>
                  </a:cubicBezTo>
                  <a:cubicBezTo>
                    <a:pt x="134" y="236"/>
                    <a:pt x="145" y="234"/>
                    <a:pt x="157" y="231"/>
                  </a:cubicBezTo>
                  <a:cubicBezTo>
                    <a:pt x="159" y="230"/>
                    <a:pt x="159" y="230"/>
                    <a:pt x="159" y="230"/>
                  </a:cubicBezTo>
                  <a:cubicBezTo>
                    <a:pt x="161" y="237"/>
                    <a:pt x="161" y="237"/>
                    <a:pt x="161" y="237"/>
                  </a:cubicBezTo>
                  <a:cubicBezTo>
                    <a:pt x="159" y="237"/>
                    <a:pt x="159" y="237"/>
                    <a:pt x="159" y="237"/>
                  </a:cubicBezTo>
                  <a:cubicBezTo>
                    <a:pt x="147" y="241"/>
                    <a:pt x="134" y="243"/>
                    <a:pt x="122" y="243"/>
                  </a:cubicBezTo>
                  <a:lnTo>
                    <a:pt x="119" y="243"/>
                  </a:lnTo>
                  <a:close/>
                  <a:moveTo>
                    <a:pt x="84" y="237"/>
                  </a:moveTo>
                  <a:cubicBezTo>
                    <a:pt x="72" y="234"/>
                    <a:pt x="61" y="228"/>
                    <a:pt x="50" y="220"/>
                  </a:cubicBezTo>
                  <a:cubicBezTo>
                    <a:pt x="48" y="219"/>
                    <a:pt x="48" y="219"/>
                    <a:pt x="48" y="219"/>
                  </a:cubicBezTo>
                  <a:cubicBezTo>
                    <a:pt x="52" y="213"/>
                    <a:pt x="52" y="213"/>
                    <a:pt x="52" y="213"/>
                  </a:cubicBezTo>
                  <a:cubicBezTo>
                    <a:pt x="54" y="215"/>
                    <a:pt x="54" y="215"/>
                    <a:pt x="54" y="215"/>
                  </a:cubicBezTo>
                  <a:cubicBezTo>
                    <a:pt x="64" y="222"/>
                    <a:pt x="75" y="227"/>
                    <a:pt x="86" y="231"/>
                  </a:cubicBezTo>
                  <a:cubicBezTo>
                    <a:pt x="88" y="232"/>
                    <a:pt x="88" y="232"/>
                    <a:pt x="88" y="232"/>
                  </a:cubicBezTo>
                  <a:cubicBezTo>
                    <a:pt x="86" y="238"/>
                    <a:pt x="86" y="238"/>
                    <a:pt x="86" y="238"/>
                  </a:cubicBezTo>
                  <a:lnTo>
                    <a:pt x="84" y="237"/>
                  </a:lnTo>
                  <a:close/>
                  <a:moveTo>
                    <a:pt x="187" y="216"/>
                  </a:moveTo>
                  <a:cubicBezTo>
                    <a:pt x="189" y="214"/>
                    <a:pt x="189" y="214"/>
                    <a:pt x="189" y="214"/>
                  </a:cubicBezTo>
                  <a:cubicBezTo>
                    <a:pt x="199" y="207"/>
                    <a:pt x="207" y="199"/>
                    <a:pt x="214" y="189"/>
                  </a:cubicBezTo>
                  <a:cubicBezTo>
                    <a:pt x="215" y="187"/>
                    <a:pt x="215" y="187"/>
                    <a:pt x="215" y="187"/>
                  </a:cubicBezTo>
                  <a:cubicBezTo>
                    <a:pt x="221" y="191"/>
                    <a:pt x="221" y="191"/>
                    <a:pt x="221" y="191"/>
                  </a:cubicBezTo>
                  <a:cubicBezTo>
                    <a:pt x="220" y="193"/>
                    <a:pt x="220" y="193"/>
                    <a:pt x="220" y="193"/>
                  </a:cubicBezTo>
                  <a:cubicBezTo>
                    <a:pt x="212" y="204"/>
                    <a:pt x="203" y="213"/>
                    <a:pt x="193" y="220"/>
                  </a:cubicBezTo>
                  <a:cubicBezTo>
                    <a:pt x="191" y="222"/>
                    <a:pt x="191" y="222"/>
                    <a:pt x="191" y="222"/>
                  </a:cubicBezTo>
                  <a:lnTo>
                    <a:pt x="187" y="216"/>
                  </a:lnTo>
                  <a:close/>
                  <a:moveTo>
                    <a:pt x="23" y="193"/>
                  </a:moveTo>
                  <a:cubicBezTo>
                    <a:pt x="16" y="183"/>
                    <a:pt x="10" y="172"/>
                    <a:pt x="6" y="160"/>
                  </a:cubicBezTo>
                  <a:cubicBezTo>
                    <a:pt x="5" y="157"/>
                    <a:pt x="5" y="157"/>
                    <a:pt x="5" y="157"/>
                  </a:cubicBezTo>
                  <a:cubicBezTo>
                    <a:pt x="12" y="155"/>
                    <a:pt x="12" y="155"/>
                    <a:pt x="12" y="155"/>
                  </a:cubicBezTo>
                  <a:cubicBezTo>
                    <a:pt x="13" y="157"/>
                    <a:pt x="13" y="157"/>
                    <a:pt x="13" y="157"/>
                  </a:cubicBezTo>
                  <a:cubicBezTo>
                    <a:pt x="16" y="169"/>
                    <a:pt x="22" y="180"/>
                    <a:pt x="29" y="189"/>
                  </a:cubicBezTo>
                  <a:cubicBezTo>
                    <a:pt x="30" y="191"/>
                    <a:pt x="30" y="191"/>
                    <a:pt x="30" y="191"/>
                  </a:cubicBezTo>
                  <a:cubicBezTo>
                    <a:pt x="25" y="195"/>
                    <a:pt x="25" y="195"/>
                    <a:pt x="25" y="195"/>
                  </a:cubicBezTo>
                  <a:lnTo>
                    <a:pt x="23" y="193"/>
                  </a:lnTo>
                  <a:close/>
                  <a:moveTo>
                    <a:pt x="230" y="159"/>
                  </a:moveTo>
                  <a:cubicBezTo>
                    <a:pt x="230" y="157"/>
                    <a:pt x="230" y="157"/>
                    <a:pt x="230" y="157"/>
                  </a:cubicBezTo>
                  <a:cubicBezTo>
                    <a:pt x="234" y="146"/>
                    <a:pt x="236" y="134"/>
                    <a:pt x="236" y="122"/>
                  </a:cubicBezTo>
                  <a:cubicBezTo>
                    <a:pt x="236" y="119"/>
                    <a:pt x="236" y="119"/>
                    <a:pt x="236" y="119"/>
                  </a:cubicBezTo>
                  <a:cubicBezTo>
                    <a:pt x="243" y="119"/>
                    <a:pt x="243" y="119"/>
                    <a:pt x="243" y="119"/>
                  </a:cubicBezTo>
                  <a:cubicBezTo>
                    <a:pt x="243" y="122"/>
                    <a:pt x="243" y="122"/>
                    <a:pt x="243" y="122"/>
                  </a:cubicBezTo>
                  <a:cubicBezTo>
                    <a:pt x="243" y="135"/>
                    <a:pt x="241" y="147"/>
                    <a:pt x="237" y="159"/>
                  </a:cubicBezTo>
                  <a:cubicBezTo>
                    <a:pt x="236" y="162"/>
                    <a:pt x="236" y="162"/>
                    <a:pt x="236" y="162"/>
                  </a:cubicBezTo>
                  <a:lnTo>
                    <a:pt x="230" y="159"/>
                  </a:lnTo>
                  <a:close/>
                  <a:moveTo>
                    <a:pt x="0" y="122"/>
                  </a:moveTo>
                  <a:cubicBezTo>
                    <a:pt x="0" y="109"/>
                    <a:pt x="2" y="96"/>
                    <a:pt x="6" y="85"/>
                  </a:cubicBezTo>
                  <a:cubicBezTo>
                    <a:pt x="6" y="82"/>
                    <a:pt x="6" y="82"/>
                    <a:pt x="6" y="82"/>
                  </a:cubicBezTo>
                  <a:cubicBezTo>
                    <a:pt x="13" y="84"/>
                    <a:pt x="13" y="84"/>
                    <a:pt x="13" y="84"/>
                  </a:cubicBezTo>
                  <a:cubicBezTo>
                    <a:pt x="12" y="87"/>
                    <a:pt x="12" y="87"/>
                    <a:pt x="12" y="87"/>
                  </a:cubicBezTo>
                  <a:cubicBezTo>
                    <a:pt x="9" y="98"/>
                    <a:pt x="7" y="110"/>
                    <a:pt x="7" y="122"/>
                  </a:cubicBezTo>
                  <a:cubicBezTo>
                    <a:pt x="7" y="124"/>
                    <a:pt x="7" y="124"/>
                    <a:pt x="7" y="124"/>
                  </a:cubicBezTo>
                  <a:cubicBezTo>
                    <a:pt x="0" y="125"/>
                    <a:pt x="0" y="125"/>
                    <a:pt x="0" y="125"/>
                  </a:cubicBezTo>
                  <a:lnTo>
                    <a:pt x="0" y="122"/>
                  </a:lnTo>
                  <a:close/>
                  <a:moveTo>
                    <a:pt x="230" y="86"/>
                  </a:moveTo>
                  <a:cubicBezTo>
                    <a:pt x="227" y="75"/>
                    <a:pt x="221" y="64"/>
                    <a:pt x="214" y="54"/>
                  </a:cubicBezTo>
                  <a:cubicBezTo>
                    <a:pt x="212" y="52"/>
                    <a:pt x="212" y="52"/>
                    <a:pt x="212" y="52"/>
                  </a:cubicBezTo>
                  <a:cubicBezTo>
                    <a:pt x="218" y="48"/>
                    <a:pt x="218" y="48"/>
                    <a:pt x="218" y="48"/>
                  </a:cubicBezTo>
                  <a:cubicBezTo>
                    <a:pt x="220" y="50"/>
                    <a:pt x="220" y="50"/>
                    <a:pt x="220" y="50"/>
                  </a:cubicBezTo>
                  <a:cubicBezTo>
                    <a:pt x="227" y="61"/>
                    <a:pt x="233" y="72"/>
                    <a:pt x="237" y="84"/>
                  </a:cubicBezTo>
                  <a:cubicBezTo>
                    <a:pt x="238" y="86"/>
                    <a:pt x="238" y="86"/>
                    <a:pt x="238" y="86"/>
                  </a:cubicBezTo>
                  <a:cubicBezTo>
                    <a:pt x="231" y="88"/>
                    <a:pt x="231" y="88"/>
                    <a:pt x="231" y="88"/>
                  </a:cubicBezTo>
                  <a:lnTo>
                    <a:pt x="230" y="86"/>
                  </a:lnTo>
                  <a:close/>
                  <a:moveTo>
                    <a:pt x="22" y="53"/>
                  </a:moveTo>
                  <a:cubicBezTo>
                    <a:pt x="23" y="51"/>
                    <a:pt x="23" y="51"/>
                    <a:pt x="23" y="51"/>
                  </a:cubicBezTo>
                  <a:cubicBezTo>
                    <a:pt x="30" y="40"/>
                    <a:pt x="39" y="31"/>
                    <a:pt x="50" y="24"/>
                  </a:cubicBezTo>
                  <a:cubicBezTo>
                    <a:pt x="52" y="22"/>
                    <a:pt x="52" y="22"/>
                    <a:pt x="52" y="22"/>
                  </a:cubicBezTo>
                  <a:cubicBezTo>
                    <a:pt x="56" y="28"/>
                    <a:pt x="56" y="28"/>
                    <a:pt x="56" y="28"/>
                  </a:cubicBezTo>
                  <a:cubicBezTo>
                    <a:pt x="54" y="29"/>
                    <a:pt x="54" y="29"/>
                    <a:pt x="54" y="29"/>
                  </a:cubicBezTo>
                  <a:cubicBezTo>
                    <a:pt x="44" y="37"/>
                    <a:pt x="36" y="45"/>
                    <a:pt x="29" y="55"/>
                  </a:cubicBezTo>
                  <a:cubicBezTo>
                    <a:pt x="27" y="57"/>
                    <a:pt x="27" y="57"/>
                    <a:pt x="27" y="57"/>
                  </a:cubicBezTo>
                  <a:lnTo>
                    <a:pt x="22" y="53"/>
                  </a:lnTo>
                  <a:close/>
                  <a:moveTo>
                    <a:pt x="188" y="29"/>
                  </a:moveTo>
                  <a:cubicBezTo>
                    <a:pt x="179" y="22"/>
                    <a:pt x="168" y="16"/>
                    <a:pt x="156" y="13"/>
                  </a:cubicBezTo>
                  <a:cubicBezTo>
                    <a:pt x="154" y="12"/>
                    <a:pt x="154" y="12"/>
                    <a:pt x="154" y="12"/>
                  </a:cubicBezTo>
                  <a:cubicBezTo>
                    <a:pt x="156" y="5"/>
                    <a:pt x="156" y="5"/>
                    <a:pt x="156" y="5"/>
                  </a:cubicBezTo>
                  <a:cubicBezTo>
                    <a:pt x="159" y="6"/>
                    <a:pt x="159" y="6"/>
                    <a:pt x="159" y="6"/>
                  </a:cubicBezTo>
                  <a:cubicBezTo>
                    <a:pt x="171" y="10"/>
                    <a:pt x="182" y="16"/>
                    <a:pt x="193" y="23"/>
                  </a:cubicBezTo>
                  <a:cubicBezTo>
                    <a:pt x="194" y="25"/>
                    <a:pt x="194" y="25"/>
                    <a:pt x="194" y="25"/>
                  </a:cubicBezTo>
                  <a:cubicBezTo>
                    <a:pt x="190" y="30"/>
                    <a:pt x="190" y="30"/>
                    <a:pt x="190" y="30"/>
                  </a:cubicBezTo>
                  <a:lnTo>
                    <a:pt x="188" y="29"/>
                  </a:lnTo>
                  <a:close/>
                  <a:moveTo>
                    <a:pt x="81" y="7"/>
                  </a:moveTo>
                  <a:cubicBezTo>
                    <a:pt x="84" y="6"/>
                    <a:pt x="84" y="6"/>
                    <a:pt x="84" y="6"/>
                  </a:cubicBezTo>
                  <a:cubicBezTo>
                    <a:pt x="96" y="2"/>
                    <a:pt x="108" y="0"/>
                    <a:pt x="121" y="0"/>
                  </a:cubicBezTo>
                  <a:cubicBezTo>
                    <a:pt x="123" y="0"/>
                    <a:pt x="123" y="0"/>
                    <a:pt x="123" y="0"/>
                  </a:cubicBezTo>
                  <a:cubicBezTo>
                    <a:pt x="123" y="7"/>
                    <a:pt x="123" y="7"/>
                    <a:pt x="123" y="7"/>
                  </a:cubicBezTo>
                  <a:cubicBezTo>
                    <a:pt x="121" y="7"/>
                    <a:pt x="121" y="7"/>
                    <a:pt x="121" y="7"/>
                  </a:cubicBezTo>
                  <a:cubicBezTo>
                    <a:pt x="109" y="7"/>
                    <a:pt x="97" y="9"/>
                    <a:pt x="86" y="13"/>
                  </a:cubicBezTo>
                  <a:cubicBezTo>
                    <a:pt x="84" y="14"/>
                    <a:pt x="84" y="14"/>
                    <a:pt x="84" y="14"/>
                  </a:cubicBezTo>
                  <a:lnTo>
                    <a:pt x="81" y="7"/>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2" name="Freeform 286"/>
            <p:cNvSpPr>
              <a:spLocks/>
            </p:cNvSpPr>
            <p:nvPr/>
          </p:nvSpPr>
          <p:spPr bwMode="auto">
            <a:xfrm>
              <a:off x="8640960" y="1964359"/>
              <a:ext cx="73232" cy="21671"/>
            </a:xfrm>
            <a:custGeom>
              <a:avLst/>
              <a:gdLst>
                <a:gd name="T0" fmla="*/ 39 w 78"/>
                <a:gd name="T1" fmla="*/ 13 h 23"/>
                <a:gd name="T2" fmla="*/ 52 w 78"/>
                <a:gd name="T3" fmla="*/ 0 h 23"/>
                <a:gd name="T4" fmla="*/ 78 w 78"/>
                <a:gd name="T5" fmla="*/ 23 h 23"/>
                <a:gd name="T6" fmla="*/ 0 w 78"/>
                <a:gd name="T7" fmla="*/ 23 h 23"/>
                <a:gd name="T8" fmla="*/ 24 w 78"/>
                <a:gd name="T9" fmla="*/ 0 h 23"/>
                <a:gd name="T10" fmla="*/ 39 w 78"/>
                <a:gd name="T11" fmla="*/ 13 h 23"/>
              </a:gdLst>
              <a:ahLst/>
              <a:cxnLst>
                <a:cxn ang="0">
                  <a:pos x="T0" y="T1"/>
                </a:cxn>
                <a:cxn ang="0">
                  <a:pos x="T2" y="T3"/>
                </a:cxn>
                <a:cxn ang="0">
                  <a:pos x="T4" y="T5"/>
                </a:cxn>
                <a:cxn ang="0">
                  <a:pos x="T6" y="T7"/>
                </a:cxn>
                <a:cxn ang="0">
                  <a:pos x="T8" y="T9"/>
                </a:cxn>
                <a:cxn ang="0">
                  <a:pos x="T10" y="T11"/>
                </a:cxn>
              </a:cxnLst>
              <a:rect l="0" t="0" r="r" b="b"/>
              <a:pathLst>
                <a:path w="78" h="23">
                  <a:moveTo>
                    <a:pt x="39" y="13"/>
                  </a:moveTo>
                  <a:lnTo>
                    <a:pt x="52" y="0"/>
                  </a:lnTo>
                  <a:lnTo>
                    <a:pt x="78" y="23"/>
                  </a:lnTo>
                  <a:lnTo>
                    <a:pt x="0" y="23"/>
                  </a:lnTo>
                  <a:lnTo>
                    <a:pt x="24" y="0"/>
                  </a:lnTo>
                  <a:lnTo>
                    <a:pt x="39" y="13"/>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3" name="Freeform 287"/>
            <p:cNvSpPr>
              <a:spLocks/>
            </p:cNvSpPr>
            <p:nvPr/>
          </p:nvSpPr>
          <p:spPr bwMode="auto">
            <a:xfrm>
              <a:off x="8637204" y="1939862"/>
              <a:ext cx="23472" cy="44283"/>
            </a:xfrm>
            <a:custGeom>
              <a:avLst/>
              <a:gdLst>
                <a:gd name="T0" fmla="*/ 25 w 25"/>
                <a:gd name="T1" fmla="*/ 23 h 47"/>
                <a:gd name="T2" fmla="*/ 0 w 25"/>
                <a:gd name="T3" fmla="*/ 47 h 47"/>
                <a:gd name="T4" fmla="*/ 0 w 25"/>
                <a:gd name="T5" fmla="*/ 0 h 47"/>
                <a:gd name="T6" fmla="*/ 25 w 25"/>
                <a:gd name="T7" fmla="*/ 23 h 47"/>
              </a:gdLst>
              <a:ahLst/>
              <a:cxnLst>
                <a:cxn ang="0">
                  <a:pos x="T0" y="T1"/>
                </a:cxn>
                <a:cxn ang="0">
                  <a:pos x="T2" y="T3"/>
                </a:cxn>
                <a:cxn ang="0">
                  <a:pos x="T4" y="T5"/>
                </a:cxn>
                <a:cxn ang="0">
                  <a:pos x="T6" y="T7"/>
                </a:cxn>
              </a:cxnLst>
              <a:rect l="0" t="0" r="r" b="b"/>
              <a:pathLst>
                <a:path w="25" h="47">
                  <a:moveTo>
                    <a:pt x="25" y="23"/>
                  </a:moveTo>
                  <a:lnTo>
                    <a:pt x="0" y="47"/>
                  </a:lnTo>
                  <a:lnTo>
                    <a:pt x="0" y="0"/>
                  </a:lnTo>
                  <a:lnTo>
                    <a:pt x="25" y="23"/>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4" name="Freeform 288"/>
            <p:cNvSpPr>
              <a:spLocks/>
            </p:cNvSpPr>
            <p:nvPr/>
          </p:nvSpPr>
          <p:spPr bwMode="auto">
            <a:xfrm>
              <a:off x="8692598" y="1939862"/>
              <a:ext cx="24411" cy="43341"/>
            </a:xfrm>
            <a:custGeom>
              <a:avLst/>
              <a:gdLst>
                <a:gd name="T0" fmla="*/ 26 w 26"/>
                <a:gd name="T1" fmla="*/ 0 h 46"/>
                <a:gd name="T2" fmla="*/ 26 w 26"/>
                <a:gd name="T3" fmla="*/ 46 h 46"/>
                <a:gd name="T4" fmla="*/ 0 w 26"/>
                <a:gd name="T5" fmla="*/ 23 h 46"/>
                <a:gd name="T6" fmla="*/ 26 w 26"/>
                <a:gd name="T7" fmla="*/ 0 h 46"/>
              </a:gdLst>
              <a:ahLst/>
              <a:cxnLst>
                <a:cxn ang="0">
                  <a:pos x="T0" y="T1"/>
                </a:cxn>
                <a:cxn ang="0">
                  <a:pos x="T2" y="T3"/>
                </a:cxn>
                <a:cxn ang="0">
                  <a:pos x="T4" y="T5"/>
                </a:cxn>
                <a:cxn ang="0">
                  <a:pos x="T6" y="T7"/>
                </a:cxn>
              </a:cxnLst>
              <a:rect l="0" t="0" r="r" b="b"/>
              <a:pathLst>
                <a:path w="26" h="46">
                  <a:moveTo>
                    <a:pt x="26" y="0"/>
                  </a:moveTo>
                  <a:lnTo>
                    <a:pt x="26" y="46"/>
                  </a:lnTo>
                  <a:lnTo>
                    <a:pt x="0" y="23"/>
                  </a:lnTo>
                  <a:lnTo>
                    <a:pt x="26" y="0"/>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5" name="Freeform 289"/>
            <p:cNvSpPr>
              <a:spLocks/>
            </p:cNvSpPr>
            <p:nvPr/>
          </p:nvSpPr>
          <p:spPr bwMode="auto">
            <a:xfrm>
              <a:off x="8640960" y="1936093"/>
              <a:ext cx="73232" cy="33919"/>
            </a:xfrm>
            <a:custGeom>
              <a:avLst/>
              <a:gdLst>
                <a:gd name="T0" fmla="*/ 0 w 78"/>
                <a:gd name="T1" fmla="*/ 0 h 36"/>
                <a:gd name="T2" fmla="*/ 78 w 78"/>
                <a:gd name="T3" fmla="*/ 0 h 36"/>
                <a:gd name="T4" fmla="*/ 39 w 78"/>
                <a:gd name="T5" fmla="*/ 36 h 36"/>
                <a:gd name="T6" fmla="*/ 0 w 78"/>
                <a:gd name="T7" fmla="*/ 0 h 36"/>
              </a:gdLst>
              <a:ahLst/>
              <a:cxnLst>
                <a:cxn ang="0">
                  <a:pos x="T0" y="T1"/>
                </a:cxn>
                <a:cxn ang="0">
                  <a:pos x="T2" y="T3"/>
                </a:cxn>
                <a:cxn ang="0">
                  <a:pos x="T4" y="T5"/>
                </a:cxn>
                <a:cxn ang="0">
                  <a:pos x="T6" y="T7"/>
                </a:cxn>
              </a:cxnLst>
              <a:rect l="0" t="0" r="r" b="b"/>
              <a:pathLst>
                <a:path w="78" h="36">
                  <a:moveTo>
                    <a:pt x="0" y="0"/>
                  </a:moveTo>
                  <a:lnTo>
                    <a:pt x="78" y="0"/>
                  </a:lnTo>
                  <a:lnTo>
                    <a:pt x="39" y="36"/>
                  </a:lnTo>
                  <a:lnTo>
                    <a:pt x="0" y="0"/>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6" name="Group 25"/>
          <p:cNvGrpSpPr/>
          <p:nvPr/>
        </p:nvGrpSpPr>
        <p:grpSpPr>
          <a:xfrm>
            <a:off x="6369463" y="1844964"/>
            <a:ext cx="261947" cy="262871"/>
            <a:chOff x="8492617" y="2459951"/>
            <a:chExt cx="349262" cy="350495"/>
          </a:xfrm>
        </p:grpSpPr>
        <p:sp>
          <p:nvSpPr>
            <p:cNvPr id="1243" name="Freeform 277"/>
            <p:cNvSpPr>
              <a:spLocks noEditPoints="1"/>
            </p:cNvSpPr>
            <p:nvPr/>
          </p:nvSpPr>
          <p:spPr bwMode="auto">
            <a:xfrm>
              <a:off x="8525478" y="2491986"/>
              <a:ext cx="283541" cy="285484"/>
            </a:xfrm>
            <a:custGeom>
              <a:avLst/>
              <a:gdLst>
                <a:gd name="T0" fmla="*/ 91 w 185"/>
                <a:gd name="T1" fmla="*/ 176 h 185"/>
                <a:gd name="T2" fmla="*/ 119 w 185"/>
                <a:gd name="T3" fmla="*/ 172 h 185"/>
                <a:gd name="T4" fmla="*/ 124 w 185"/>
                <a:gd name="T5" fmla="*/ 180 h 185"/>
                <a:gd name="T6" fmla="*/ 93 w 185"/>
                <a:gd name="T7" fmla="*/ 185 h 185"/>
                <a:gd name="T8" fmla="*/ 64 w 185"/>
                <a:gd name="T9" fmla="*/ 181 h 185"/>
                <a:gd name="T10" fmla="*/ 37 w 185"/>
                <a:gd name="T11" fmla="*/ 166 h 185"/>
                <a:gd name="T12" fmla="*/ 44 w 185"/>
                <a:gd name="T13" fmla="*/ 160 h 185"/>
                <a:gd name="T14" fmla="*/ 69 w 185"/>
                <a:gd name="T15" fmla="*/ 173 h 185"/>
                <a:gd name="T16" fmla="*/ 64 w 185"/>
                <a:gd name="T17" fmla="*/ 181 h 185"/>
                <a:gd name="T18" fmla="*/ 142 w 185"/>
                <a:gd name="T19" fmla="*/ 160 h 185"/>
                <a:gd name="T20" fmla="*/ 162 w 185"/>
                <a:gd name="T21" fmla="*/ 140 h 185"/>
                <a:gd name="T22" fmla="*/ 168 w 185"/>
                <a:gd name="T23" fmla="*/ 147 h 185"/>
                <a:gd name="T24" fmla="*/ 146 w 185"/>
                <a:gd name="T25" fmla="*/ 169 h 185"/>
                <a:gd name="T26" fmla="*/ 18 w 185"/>
                <a:gd name="T27" fmla="*/ 147 h 185"/>
                <a:gd name="T28" fmla="*/ 4 w 185"/>
                <a:gd name="T29" fmla="*/ 119 h 185"/>
                <a:gd name="T30" fmla="*/ 13 w 185"/>
                <a:gd name="T31" fmla="*/ 119 h 185"/>
                <a:gd name="T32" fmla="*/ 27 w 185"/>
                <a:gd name="T33" fmla="*/ 144 h 185"/>
                <a:gd name="T34" fmla="*/ 18 w 185"/>
                <a:gd name="T35" fmla="*/ 147 h 185"/>
                <a:gd name="T36" fmla="*/ 173 w 185"/>
                <a:gd name="T37" fmla="*/ 118 h 185"/>
                <a:gd name="T38" fmla="*/ 177 w 185"/>
                <a:gd name="T39" fmla="*/ 90 h 185"/>
                <a:gd name="T40" fmla="*/ 185 w 185"/>
                <a:gd name="T41" fmla="*/ 92 h 185"/>
                <a:gd name="T42" fmla="*/ 180 w 185"/>
                <a:gd name="T43" fmla="*/ 123 h 185"/>
                <a:gd name="T44" fmla="*/ 0 w 185"/>
                <a:gd name="T45" fmla="*/ 95 h 185"/>
                <a:gd name="T46" fmla="*/ 5 w 185"/>
                <a:gd name="T47" fmla="*/ 64 h 185"/>
                <a:gd name="T48" fmla="*/ 14 w 185"/>
                <a:gd name="T49" fmla="*/ 65 h 185"/>
                <a:gd name="T50" fmla="*/ 9 w 185"/>
                <a:gd name="T51" fmla="*/ 92 h 185"/>
                <a:gd name="T52" fmla="*/ 0 w 185"/>
                <a:gd name="T53" fmla="*/ 95 h 185"/>
                <a:gd name="T54" fmla="*/ 161 w 185"/>
                <a:gd name="T55" fmla="*/ 43 h 185"/>
                <a:gd name="T56" fmla="*/ 166 w 185"/>
                <a:gd name="T57" fmla="*/ 36 h 185"/>
                <a:gd name="T58" fmla="*/ 181 w 185"/>
                <a:gd name="T59" fmla="*/ 64 h 185"/>
                <a:gd name="T60" fmla="*/ 173 w 185"/>
                <a:gd name="T61" fmla="*/ 68 h 185"/>
                <a:gd name="T62" fmla="*/ 17 w 185"/>
                <a:gd name="T63" fmla="*/ 40 h 185"/>
                <a:gd name="T64" fmla="*/ 38 w 185"/>
                <a:gd name="T65" fmla="*/ 18 h 185"/>
                <a:gd name="T66" fmla="*/ 45 w 185"/>
                <a:gd name="T67" fmla="*/ 24 h 185"/>
                <a:gd name="T68" fmla="*/ 25 w 185"/>
                <a:gd name="T69" fmla="*/ 43 h 185"/>
                <a:gd name="T70" fmla="*/ 17 w 185"/>
                <a:gd name="T71" fmla="*/ 40 h 185"/>
                <a:gd name="T72" fmla="*/ 119 w 185"/>
                <a:gd name="T73" fmla="*/ 13 h 185"/>
                <a:gd name="T74" fmla="*/ 119 w 185"/>
                <a:gd name="T75" fmla="*/ 4 h 185"/>
                <a:gd name="T76" fmla="*/ 147 w 185"/>
                <a:gd name="T77" fmla="*/ 17 h 185"/>
                <a:gd name="T78" fmla="*/ 144 w 185"/>
                <a:gd name="T79" fmla="*/ 26 h 185"/>
                <a:gd name="T80" fmla="*/ 62 w 185"/>
                <a:gd name="T81" fmla="*/ 5 h 185"/>
                <a:gd name="T82" fmla="*/ 93 w 185"/>
                <a:gd name="T83" fmla="*/ 0 h 185"/>
                <a:gd name="T84" fmla="*/ 95 w 185"/>
                <a:gd name="T85" fmla="*/ 9 h 185"/>
                <a:gd name="T86" fmla="*/ 67 w 185"/>
                <a:gd name="T87" fmla="*/ 13 h 185"/>
                <a:gd name="T88" fmla="*/ 62 w 185"/>
                <a:gd name="T89"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85">
                  <a:moveTo>
                    <a:pt x="91" y="185"/>
                  </a:moveTo>
                  <a:cubicBezTo>
                    <a:pt x="91" y="176"/>
                    <a:pt x="91" y="176"/>
                    <a:pt x="91" y="176"/>
                  </a:cubicBezTo>
                  <a:cubicBezTo>
                    <a:pt x="93" y="176"/>
                    <a:pt x="93" y="176"/>
                    <a:pt x="93" y="176"/>
                  </a:cubicBezTo>
                  <a:cubicBezTo>
                    <a:pt x="102" y="176"/>
                    <a:pt x="111" y="175"/>
                    <a:pt x="119" y="172"/>
                  </a:cubicBezTo>
                  <a:cubicBezTo>
                    <a:pt x="121" y="171"/>
                    <a:pt x="121" y="171"/>
                    <a:pt x="121" y="171"/>
                  </a:cubicBezTo>
                  <a:cubicBezTo>
                    <a:pt x="124" y="180"/>
                    <a:pt x="124" y="180"/>
                    <a:pt x="124" y="180"/>
                  </a:cubicBezTo>
                  <a:cubicBezTo>
                    <a:pt x="122" y="181"/>
                    <a:pt x="122" y="181"/>
                    <a:pt x="122" y="181"/>
                  </a:cubicBezTo>
                  <a:cubicBezTo>
                    <a:pt x="112" y="184"/>
                    <a:pt x="103" y="185"/>
                    <a:pt x="93" y="185"/>
                  </a:cubicBezTo>
                  <a:lnTo>
                    <a:pt x="91" y="185"/>
                  </a:lnTo>
                  <a:close/>
                  <a:moveTo>
                    <a:pt x="64" y="181"/>
                  </a:moveTo>
                  <a:cubicBezTo>
                    <a:pt x="55" y="178"/>
                    <a:pt x="46" y="173"/>
                    <a:pt x="39" y="167"/>
                  </a:cubicBezTo>
                  <a:cubicBezTo>
                    <a:pt x="37" y="166"/>
                    <a:pt x="37" y="166"/>
                    <a:pt x="37" y="166"/>
                  </a:cubicBezTo>
                  <a:cubicBezTo>
                    <a:pt x="42" y="159"/>
                    <a:pt x="42" y="159"/>
                    <a:pt x="42" y="159"/>
                  </a:cubicBezTo>
                  <a:cubicBezTo>
                    <a:pt x="44" y="160"/>
                    <a:pt x="44" y="160"/>
                    <a:pt x="44" y="160"/>
                  </a:cubicBezTo>
                  <a:cubicBezTo>
                    <a:pt x="51" y="166"/>
                    <a:pt x="59" y="170"/>
                    <a:pt x="67" y="172"/>
                  </a:cubicBezTo>
                  <a:cubicBezTo>
                    <a:pt x="69" y="173"/>
                    <a:pt x="69" y="173"/>
                    <a:pt x="69" y="173"/>
                  </a:cubicBezTo>
                  <a:cubicBezTo>
                    <a:pt x="67" y="181"/>
                    <a:pt x="67" y="181"/>
                    <a:pt x="67" y="181"/>
                  </a:cubicBezTo>
                  <a:lnTo>
                    <a:pt x="64" y="181"/>
                  </a:lnTo>
                  <a:close/>
                  <a:moveTo>
                    <a:pt x="140" y="162"/>
                  </a:moveTo>
                  <a:cubicBezTo>
                    <a:pt x="142" y="160"/>
                    <a:pt x="142" y="160"/>
                    <a:pt x="142" y="160"/>
                  </a:cubicBezTo>
                  <a:cubicBezTo>
                    <a:pt x="149" y="155"/>
                    <a:pt x="156" y="149"/>
                    <a:pt x="161" y="142"/>
                  </a:cubicBezTo>
                  <a:cubicBezTo>
                    <a:pt x="162" y="140"/>
                    <a:pt x="162" y="140"/>
                    <a:pt x="162" y="140"/>
                  </a:cubicBezTo>
                  <a:cubicBezTo>
                    <a:pt x="169" y="145"/>
                    <a:pt x="169" y="145"/>
                    <a:pt x="169" y="145"/>
                  </a:cubicBezTo>
                  <a:cubicBezTo>
                    <a:pt x="168" y="147"/>
                    <a:pt x="168" y="147"/>
                    <a:pt x="168" y="147"/>
                  </a:cubicBezTo>
                  <a:cubicBezTo>
                    <a:pt x="162" y="155"/>
                    <a:pt x="155" y="162"/>
                    <a:pt x="147" y="167"/>
                  </a:cubicBezTo>
                  <a:cubicBezTo>
                    <a:pt x="146" y="169"/>
                    <a:pt x="146" y="169"/>
                    <a:pt x="146" y="169"/>
                  </a:cubicBezTo>
                  <a:lnTo>
                    <a:pt x="140" y="162"/>
                  </a:lnTo>
                  <a:close/>
                  <a:moveTo>
                    <a:pt x="18" y="147"/>
                  </a:moveTo>
                  <a:cubicBezTo>
                    <a:pt x="12" y="139"/>
                    <a:pt x="8" y="131"/>
                    <a:pt x="5" y="121"/>
                  </a:cubicBezTo>
                  <a:cubicBezTo>
                    <a:pt x="4" y="119"/>
                    <a:pt x="4" y="119"/>
                    <a:pt x="4" y="119"/>
                  </a:cubicBezTo>
                  <a:cubicBezTo>
                    <a:pt x="13" y="116"/>
                    <a:pt x="13" y="116"/>
                    <a:pt x="13" y="116"/>
                  </a:cubicBezTo>
                  <a:cubicBezTo>
                    <a:pt x="13" y="119"/>
                    <a:pt x="13" y="119"/>
                    <a:pt x="13" y="119"/>
                  </a:cubicBezTo>
                  <a:cubicBezTo>
                    <a:pt x="16" y="127"/>
                    <a:pt x="20" y="135"/>
                    <a:pt x="25" y="142"/>
                  </a:cubicBezTo>
                  <a:cubicBezTo>
                    <a:pt x="27" y="144"/>
                    <a:pt x="27" y="144"/>
                    <a:pt x="27" y="144"/>
                  </a:cubicBezTo>
                  <a:cubicBezTo>
                    <a:pt x="19" y="149"/>
                    <a:pt x="19" y="149"/>
                    <a:pt x="19" y="149"/>
                  </a:cubicBezTo>
                  <a:lnTo>
                    <a:pt x="18" y="147"/>
                  </a:lnTo>
                  <a:close/>
                  <a:moveTo>
                    <a:pt x="172" y="120"/>
                  </a:moveTo>
                  <a:cubicBezTo>
                    <a:pt x="173" y="118"/>
                    <a:pt x="173" y="118"/>
                    <a:pt x="173" y="118"/>
                  </a:cubicBezTo>
                  <a:cubicBezTo>
                    <a:pt x="175" y="110"/>
                    <a:pt x="177" y="101"/>
                    <a:pt x="177" y="92"/>
                  </a:cubicBezTo>
                  <a:cubicBezTo>
                    <a:pt x="177" y="90"/>
                    <a:pt x="177" y="90"/>
                    <a:pt x="177" y="90"/>
                  </a:cubicBezTo>
                  <a:cubicBezTo>
                    <a:pt x="185" y="90"/>
                    <a:pt x="185" y="90"/>
                    <a:pt x="185" y="90"/>
                  </a:cubicBezTo>
                  <a:cubicBezTo>
                    <a:pt x="185" y="92"/>
                    <a:pt x="185" y="92"/>
                    <a:pt x="185" y="92"/>
                  </a:cubicBezTo>
                  <a:cubicBezTo>
                    <a:pt x="185" y="102"/>
                    <a:pt x="184" y="112"/>
                    <a:pt x="181" y="121"/>
                  </a:cubicBezTo>
                  <a:cubicBezTo>
                    <a:pt x="180" y="123"/>
                    <a:pt x="180" y="123"/>
                    <a:pt x="180" y="123"/>
                  </a:cubicBezTo>
                  <a:lnTo>
                    <a:pt x="172" y="120"/>
                  </a:lnTo>
                  <a:close/>
                  <a:moveTo>
                    <a:pt x="0" y="95"/>
                  </a:moveTo>
                  <a:cubicBezTo>
                    <a:pt x="0" y="93"/>
                    <a:pt x="0" y="93"/>
                    <a:pt x="0" y="93"/>
                  </a:cubicBezTo>
                  <a:cubicBezTo>
                    <a:pt x="0" y="83"/>
                    <a:pt x="2" y="73"/>
                    <a:pt x="5" y="64"/>
                  </a:cubicBezTo>
                  <a:cubicBezTo>
                    <a:pt x="5" y="62"/>
                    <a:pt x="5" y="62"/>
                    <a:pt x="5" y="62"/>
                  </a:cubicBezTo>
                  <a:cubicBezTo>
                    <a:pt x="14" y="65"/>
                    <a:pt x="14" y="65"/>
                    <a:pt x="14" y="65"/>
                  </a:cubicBezTo>
                  <a:cubicBezTo>
                    <a:pt x="13" y="67"/>
                    <a:pt x="13" y="67"/>
                    <a:pt x="13" y="67"/>
                  </a:cubicBezTo>
                  <a:cubicBezTo>
                    <a:pt x="11" y="75"/>
                    <a:pt x="9" y="83"/>
                    <a:pt x="9" y="92"/>
                  </a:cubicBezTo>
                  <a:cubicBezTo>
                    <a:pt x="9" y="95"/>
                    <a:pt x="9" y="95"/>
                    <a:pt x="9" y="95"/>
                  </a:cubicBezTo>
                  <a:lnTo>
                    <a:pt x="0" y="95"/>
                  </a:lnTo>
                  <a:close/>
                  <a:moveTo>
                    <a:pt x="172" y="66"/>
                  </a:moveTo>
                  <a:cubicBezTo>
                    <a:pt x="170" y="58"/>
                    <a:pt x="166" y="50"/>
                    <a:pt x="161" y="43"/>
                  </a:cubicBezTo>
                  <a:cubicBezTo>
                    <a:pt x="159" y="41"/>
                    <a:pt x="159" y="41"/>
                    <a:pt x="159" y="41"/>
                  </a:cubicBezTo>
                  <a:cubicBezTo>
                    <a:pt x="166" y="36"/>
                    <a:pt x="166" y="36"/>
                    <a:pt x="166" y="36"/>
                  </a:cubicBezTo>
                  <a:cubicBezTo>
                    <a:pt x="168" y="38"/>
                    <a:pt x="168" y="38"/>
                    <a:pt x="168" y="38"/>
                  </a:cubicBezTo>
                  <a:cubicBezTo>
                    <a:pt x="173" y="46"/>
                    <a:pt x="178" y="54"/>
                    <a:pt x="181" y="64"/>
                  </a:cubicBezTo>
                  <a:cubicBezTo>
                    <a:pt x="182" y="66"/>
                    <a:pt x="182" y="66"/>
                    <a:pt x="182" y="66"/>
                  </a:cubicBezTo>
                  <a:cubicBezTo>
                    <a:pt x="173" y="68"/>
                    <a:pt x="173" y="68"/>
                    <a:pt x="173" y="68"/>
                  </a:cubicBezTo>
                  <a:lnTo>
                    <a:pt x="172" y="66"/>
                  </a:lnTo>
                  <a:close/>
                  <a:moveTo>
                    <a:pt x="17" y="40"/>
                  </a:moveTo>
                  <a:cubicBezTo>
                    <a:pt x="18" y="38"/>
                    <a:pt x="18" y="38"/>
                    <a:pt x="18" y="38"/>
                  </a:cubicBezTo>
                  <a:cubicBezTo>
                    <a:pt x="24" y="30"/>
                    <a:pt x="31" y="23"/>
                    <a:pt x="38" y="18"/>
                  </a:cubicBezTo>
                  <a:cubicBezTo>
                    <a:pt x="40" y="16"/>
                    <a:pt x="40" y="16"/>
                    <a:pt x="40" y="16"/>
                  </a:cubicBezTo>
                  <a:cubicBezTo>
                    <a:pt x="45" y="24"/>
                    <a:pt x="45" y="24"/>
                    <a:pt x="45" y="24"/>
                  </a:cubicBezTo>
                  <a:cubicBezTo>
                    <a:pt x="44" y="25"/>
                    <a:pt x="44" y="25"/>
                    <a:pt x="44" y="25"/>
                  </a:cubicBezTo>
                  <a:cubicBezTo>
                    <a:pt x="36" y="30"/>
                    <a:pt x="30" y="36"/>
                    <a:pt x="25" y="43"/>
                  </a:cubicBezTo>
                  <a:cubicBezTo>
                    <a:pt x="24" y="45"/>
                    <a:pt x="24" y="45"/>
                    <a:pt x="24" y="45"/>
                  </a:cubicBezTo>
                  <a:lnTo>
                    <a:pt x="17" y="40"/>
                  </a:lnTo>
                  <a:close/>
                  <a:moveTo>
                    <a:pt x="142" y="25"/>
                  </a:moveTo>
                  <a:cubicBezTo>
                    <a:pt x="135" y="19"/>
                    <a:pt x="127" y="15"/>
                    <a:pt x="119" y="13"/>
                  </a:cubicBezTo>
                  <a:cubicBezTo>
                    <a:pt x="116" y="12"/>
                    <a:pt x="116" y="12"/>
                    <a:pt x="116" y="12"/>
                  </a:cubicBezTo>
                  <a:cubicBezTo>
                    <a:pt x="119" y="4"/>
                    <a:pt x="119" y="4"/>
                    <a:pt x="119" y="4"/>
                  </a:cubicBezTo>
                  <a:cubicBezTo>
                    <a:pt x="121" y="4"/>
                    <a:pt x="121" y="4"/>
                    <a:pt x="121" y="4"/>
                  </a:cubicBezTo>
                  <a:cubicBezTo>
                    <a:pt x="130" y="7"/>
                    <a:pt x="139" y="12"/>
                    <a:pt x="147" y="17"/>
                  </a:cubicBezTo>
                  <a:cubicBezTo>
                    <a:pt x="149" y="19"/>
                    <a:pt x="149" y="19"/>
                    <a:pt x="149" y="19"/>
                  </a:cubicBezTo>
                  <a:cubicBezTo>
                    <a:pt x="144" y="26"/>
                    <a:pt x="144" y="26"/>
                    <a:pt x="144" y="26"/>
                  </a:cubicBezTo>
                  <a:lnTo>
                    <a:pt x="142" y="25"/>
                  </a:lnTo>
                  <a:close/>
                  <a:moveTo>
                    <a:pt x="62" y="5"/>
                  </a:moveTo>
                  <a:cubicBezTo>
                    <a:pt x="64" y="5"/>
                    <a:pt x="64" y="5"/>
                    <a:pt x="64" y="5"/>
                  </a:cubicBezTo>
                  <a:cubicBezTo>
                    <a:pt x="73" y="1"/>
                    <a:pt x="83" y="0"/>
                    <a:pt x="93" y="0"/>
                  </a:cubicBezTo>
                  <a:cubicBezTo>
                    <a:pt x="95" y="0"/>
                    <a:pt x="95" y="0"/>
                    <a:pt x="95" y="0"/>
                  </a:cubicBezTo>
                  <a:cubicBezTo>
                    <a:pt x="95" y="9"/>
                    <a:pt x="95" y="9"/>
                    <a:pt x="95" y="9"/>
                  </a:cubicBezTo>
                  <a:cubicBezTo>
                    <a:pt x="93" y="9"/>
                    <a:pt x="93" y="9"/>
                    <a:pt x="93" y="9"/>
                  </a:cubicBezTo>
                  <a:cubicBezTo>
                    <a:pt x="84" y="9"/>
                    <a:pt x="75" y="10"/>
                    <a:pt x="67" y="13"/>
                  </a:cubicBezTo>
                  <a:cubicBezTo>
                    <a:pt x="65" y="14"/>
                    <a:pt x="65" y="14"/>
                    <a:pt x="65" y="14"/>
                  </a:cubicBezTo>
                  <a:lnTo>
                    <a:pt x="62" y="5"/>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4" name="Freeform 278"/>
            <p:cNvSpPr>
              <a:spLocks noEditPoints="1"/>
            </p:cNvSpPr>
            <p:nvPr/>
          </p:nvSpPr>
          <p:spPr bwMode="auto">
            <a:xfrm>
              <a:off x="8578994" y="2544749"/>
              <a:ext cx="178387" cy="180901"/>
            </a:xfrm>
            <a:custGeom>
              <a:avLst/>
              <a:gdLst>
                <a:gd name="T0" fmla="*/ 56 w 116"/>
                <a:gd name="T1" fmla="*/ 110 h 117"/>
                <a:gd name="T2" fmla="*/ 74 w 116"/>
                <a:gd name="T3" fmla="*/ 108 h 117"/>
                <a:gd name="T4" fmla="*/ 78 w 116"/>
                <a:gd name="T5" fmla="*/ 113 h 117"/>
                <a:gd name="T6" fmla="*/ 58 w 116"/>
                <a:gd name="T7" fmla="*/ 117 h 117"/>
                <a:gd name="T8" fmla="*/ 40 w 116"/>
                <a:gd name="T9" fmla="*/ 114 h 117"/>
                <a:gd name="T10" fmla="*/ 22 w 116"/>
                <a:gd name="T11" fmla="*/ 104 h 117"/>
                <a:gd name="T12" fmla="*/ 28 w 116"/>
                <a:gd name="T13" fmla="*/ 100 h 117"/>
                <a:gd name="T14" fmla="*/ 44 w 116"/>
                <a:gd name="T15" fmla="*/ 108 h 117"/>
                <a:gd name="T16" fmla="*/ 40 w 116"/>
                <a:gd name="T17" fmla="*/ 114 h 117"/>
                <a:gd name="T18" fmla="*/ 88 w 116"/>
                <a:gd name="T19" fmla="*/ 100 h 117"/>
                <a:gd name="T20" fmla="*/ 101 w 116"/>
                <a:gd name="T21" fmla="*/ 87 h 117"/>
                <a:gd name="T22" fmla="*/ 105 w 116"/>
                <a:gd name="T23" fmla="*/ 93 h 117"/>
                <a:gd name="T24" fmla="*/ 90 w 116"/>
                <a:gd name="T25" fmla="*/ 107 h 117"/>
                <a:gd name="T26" fmla="*/ 11 w 116"/>
                <a:gd name="T27" fmla="*/ 93 h 117"/>
                <a:gd name="T28" fmla="*/ 2 w 116"/>
                <a:gd name="T29" fmla="*/ 75 h 117"/>
                <a:gd name="T30" fmla="*/ 9 w 116"/>
                <a:gd name="T31" fmla="*/ 75 h 117"/>
                <a:gd name="T32" fmla="*/ 17 w 116"/>
                <a:gd name="T33" fmla="*/ 91 h 117"/>
                <a:gd name="T34" fmla="*/ 11 w 116"/>
                <a:gd name="T35" fmla="*/ 93 h 117"/>
                <a:gd name="T36" fmla="*/ 107 w 116"/>
                <a:gd name="T37" fmla="*/ 74 h 117"/>
                <a:gd name="T38" fmla="*/ 110 w 116"/>
                <a:gd name="T39" fmla="*/ 56 h 117"/>
                <a:gd name="T40" fmla="*/ 116 w 116"/>
                <a:gd name="T41" fmla="*/ 58 h 117"/>
                <a:gd name="T42" fmla="*/ 113 w 116"/>
                <a:gd name="T43" fmla="*/ 79 h 117"/>
                <a:gd name="T44" fmla="*/ 0 w 116"/>
                <a:gd name="T45" fmla="*/ 59 h 117"/>
                <a:gd name="T46" fmla="*/ 2 w 116"/>
                <a:gd name="T47" fmla="*/ 41 h 117"/>
                <a:gd name="T48" fmla="*/ 9 w 116"/>
                <a:gd name="T49" fmla="*/ 40 h 117"/>
                <a:gd name="T50" fmla="*/ 6 w 116"/>
                <a:gd name="T51" fmla="*/ 58 h 117"/>
                <a:gd name="T52" fmla="*/ 3 w 116"/>
                <a:gd name="T53" fmla="*/ 61 h 117"/>
                <a:gd name="T54" fmla="*/ 0 w 116"/>
                <a:gd name="T55" fmla="*/ 59 h 117"/>
                <a:gd name="T56" fmla="*/ 100 w 116"/>
                <a:gd name="T57" fmla="*/ 28 h 117"/>
                <a:gd name="T58" fmla="*/ 104 w 116"/>
                <a:gd name="T59" fmla="*/ 22 h 117"/>
                <a:gd name="T60" fmla="*/ 113 w 116"/>
                <a:gd name="T61" fmla="*/ 40 h 117"/>
                <a:gd name="T62" fmla="*/ 108 w 116"/>
                <a:gd name="T63" fmla="*/ 44 h 117"/>
                <a:gd name="T64" fmla="*/ 9 w 116"/>
                <a:gd name="T65" fmla="*/ 26 h 117"/>
                <a:gd name="T66" fmla="*/ 24 w 116"/>
                <a:gd name="T67" fmla="*/ 11 h 117"/>
                <a:gd name="T68" fmla="*/ 29 w 116"/>
                <a:gd name="T69" fmla="*/ 15 h 117"/>
                <a:gd name="T70" fmla="*/ 16 w 116"/>
                <a:gd name="T71" fmla="*/ 28 h 117"/>
                <a:gd name="T72" fmla="*/ 9 w 116"/>
                <a:gd name="T73" fmla="*/ 26 h 117"/>
                <a:gd name="T74" fmla="*/ 74 w 116"/>
                <a:gd name="T75" fmla="*/ 9 h 117"/>
                <a:gd name="T76" fmla="*/ 74 w 116"/>
                <a:gd name="T77" fmla="*/ 2 h 117"/>
                <a:gd name="T78" fmla="*/ 92 w 116"/>
                <a:gd name="T79" fmla="*/ 11 h 117"/>
                <a:gd name="T80" fmla="*/ 90 w 116"/>
                <a:gd name="T81" fmla="*/ 18 h 117"/>
                <a:gd name="T82" fmla="*/ 38 w 116"/>
                <a:gd name="T83" fmla="*/ 4 h 117"/>
                <a:gd name="T84" fmla="*/ 58 w 116"/>
                <a:gd name="T85" fmla="*/ 0 h 117"/>
                <a:gd name="T86" fmla="*/ 60 w 116"/>
                <a:gd name="T87" fmla="*/ 7 h 117"/>
                <a:gd name="T88" fmla="*/ 42 w 116"/>
                <a:gd name="T89" fmla="*/ 9 h 117"/>
                <a:gd name="T90" fmla="*/ 38 w 116"/>
                <a:gd name="T91" fmla="*/ 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7">
                  <a:moveTo>
                    <a:pt x="56" y="117"/>
                  </a:moveTo>
                  <a:cubicBezTo>
                    <a:pt x="56" y="110"/>
                    <a:pt x="56" y="110"/>
                    <a:pt x="56" y="110"/>
                  </a:cubicBezTo>
                  <a:cubicBezTo>
                    <a:pt x="58" y="110"/>
                    <a:pt x="58" y="110"/>
                    <a:pt x="58" y="110"/>
                  </a:cubicBezTo>
                  <a:cubicBezTo>
                    <a:pt x="63" y="110"/>
                    <a:pt x="69" y="109"/>
                    <a:pt x="74" y="108"/>
                  </a:cubicBezTo>
                  <a:cubicBezTo>
                    <a:pt x="76" y="107"/>
                    <a:pt x="76" y="107"/>
                    <a:pt x="76" y="107"/>
                  </a:cubicBezTo>
                  <a:cubicBezTo>
                    <a:pt x="78" y="113"/>
                    <a:pt x="78" y="113"/>
                    <a:pt x="78" y="113"/>
                  </a:cubicBezTo>
                  <a:cubicBezTo>
                    <a:pt x="76" y="114"/>
                    <a:pt x="76" y="114"/>
                    <a:pt x="76" y="114"/>
                  </a:cubicBezTo>
                  <a:cubicBezTo>
                    <a:pt x="70" y="116"/>
                    <a:pt x="64" y="117"/>
                    <a:pt x="58" y="117"/>
                  </a:cubicBezTo>
                  <a:lnTo>
                    <a:pt x="56" y="117"/>
                  </a:lnTo>
                  <a:close/>
                  <a:moveTo>
                    <a:pt x="40" y="114"/>
                  </a:moveTo>
                  <a:cubicBezTo>
                    <a:pt x="34" y="112"/>
                    <a:pt x="29" y="109"/>
                    <a:pt x="24" y="106"/>
                  </a:cubicBezTo>
                  <a:cubicBezTo>
                    <a:pt x="22" y="104"/>
                    <a:pt x="22" y="104"/>
                    <a:pt x="22" y="104"/>
                  </a:cubicBezTo>
                  <a:cubicBezTo>
                    <a:pt x="26" y="99"/>
                    <a:pt x="26" y="99"/>
                    <a:pt x="26" y="99"/>
                  </a:cubicBezTo>
                  <a:cubicBezTo>
                    <a:pt x="28" y="100"/>
                    <a:pt x="28" y="100"/>
                    <a:pt x="28" y="100"/>
                  </a:cubicBezTo>
                  <a:cubicBezTo>
                    <a:pt x="32" y="104"/>
                    <a:pt x="37" y="106"/>
                    <a:pt x="42" y="108"/>
                  </a:cubicBezTo>
                  <a:cubicBezTo>
                    <a:pt x="44" y="108"/>
                    <a:pt x="44" y="108"/>
                    <a:pt x="44" y="108"/>
                  </a:cubicBezTo>
                  <a:cubicBezTo>
                    <a:pt x="42" y="115"/>
                    <a:pt x="42" y="115"/>
                    <a:pt x="42" y="115"/>
                  </a:cubicBezTo>
                  <a:lnTo>
                    <a:pt x="40" y="114"/>
                  </a:lnTo>
                  <a:close/>
                  <a:moveTo>
                    <a:pt x="87" y="102"/>
                  </a:moveTo>
                  <a:cubicBezTo>
                    <a:pt x="88" y="100"/>
                    <a:pt x="88" y="100"/>
                    <a:pt x="88" y="100"/>
                  </a:cubicBezTo>
                  <a:cubicBezTo>
                    <a:pt x="93" y="97"/>
                    <a:pt x="97" y="93"/>
                    <a:pt x="100" y="89"/>
                  </a:cubicBezTo>
                  <a:cubicBezTo>
                    <a:pt x="101" y="87"/>
                    <a:pt x="101" y="87"/>
                    <a:pt x="101" y="87"/>
                  </a:cubicBezTo>
                  <a:cubicBezTo>
                    <a:pt x="106" y="91"/>
                    <a:pt x="106" y="91"/>
                    <a:pt x="106" y="91"/>
                  </a:cubicBezTo>
                  <a:cubicBezTo>
                    <a:pt x="105" y="93"/>
                    <a:pt x="105" y="93"/>
                    <a:pt x="105" y="93"/>
                  </a:cubicBezTo>
                  <a:cubicBezTo>
                    <a:pt x="102" y="98"/>
                    <a:pt x="97" y="102"/>
                    <a:pt x="92" y="106"/>
                  </a:cubicBezTo>
                  <a:cubicBezTo>
                    <a:pt x="90" y="107"/>
                    <a:pt x="90" y="107"/>
                    <a:pt x="90" y="107"/>
                  </a:cubicBezTo>
                  <a:lnTo>
                    <a:pt x="87" y="102"/>
                  </a:lnTo>
                  <a:close/>
                  <a:moveTo>
                    <a:pt x="11" y="93"/>
                  </a:moveTo>
                  <a:cubicBezTo>
                    <a:pt x="7" y="88"/>
                    <a:pt x="4" y="82"/>
                    <a:pt x="2" y="77"/>
                  </a:cubicBezTo>
                  <a:cubicBezTo>
                    <a:pt x="2" y="75"/>
                    <a:pt x="2" y="75"/>
                    <a:pt x="2" y="75"/>
                  </a:cubicBezTo>
                  <a:cubicBezTo>
                    <a:pt x="8" y="73"/>
                    <a:pt x="8" y="73"/>
                    <a:pt x="8" y="73"/>
                  </a:cubicBezTo>
                  <a:cubicBezTo>
                    <a:pt x="9" y="75"/>
                    <a:pt x="9" y="75"/>
                    <a:pt x="9" y="75"/>
                  </a:cubicBezTo>
                  <a:cubicBezTo>
                    <a:pt x="10" y="80"/>
                    <a:pt x="13" y="85"/>
                    <a:pt x="16" y="89"/>
                  </a:cubicBezTo>
                  <a:cubicBezTo>
                    <a:pt x="17" y="91"/>
                    <a:pt x="17" y="91"/>
                    <a:pt x="17" y="91"/>
                  </a:cubicBezTo>
                  <a:cubicBezTo>
                    <a:pt x="12" y="95"/>
                    <a:pt x="12" y="95"/>
                    <a:pt x="12" y="95"/>
                  </a:cubicBezTo>
                  <a:lnTo>
                    <a:pt x="11" y="93"/>
                  </a:lnTo>
                  <a:close/>
                  <a:moveTo>
                    <a:pt x="107" y="77"/>
                  </a:moveTo>
                  <a:cubicBezTo>
                    <a:pt x="107" y="74"/>
                    <a:pt x="107" y="74"/>
                    <a:pt x="107" y="74"/>
                  </a:cubicBezTo>
                  <a:cubicBezTo>
                    <a:pt x="109" y="69"/>
                    <a:pt x="110" y="64"/>
                    <a:pt x="110" y="59"/>
                  </a:cubicBezTo>
                  <a:cubicBezTo>
                    <a:pt x="110" y="56"/>
                    <a:pt x="110" y="56"/>
                    <a:pt x="110" y="56"/>
                  </a:cubicBezTo>
                  <a:cubicBezTo>
                    <a:pt x="116" y="56"/>
                    <a:pt x="116" y="56"/>
                    <a:pt x="116" y="56"/>
                  </a:cubicBezTo>
                  <a:cubicBezTo>
                    <a:pt x="116" y="58"/>
                    <a:pt x="116" y="58"/>
                    <a:pt x="116" y="58"/>
                  </a:cubicBezTo>
                  <a:cubicBezTo>
                    <a:pt x="116" y="65"/>
                    <a:pt x="115" y="71"/>
                    <a:pt x="113" y="77"/>
                  </a:cubicBezTo>
                  <a:cubicBezTo>
                    <a:pt x="113" y="79"/>
                    <a:pt x="113" y="79"/>
                    <a:pt x="113" y="79"/>
                  </a:cubicBezTo>
                  <a:lnTo>
                    <a:pt x="107" y="77"/>
                  </a:lnTo>
                  <a:close/>
                  <a:moveTo>
                    <a:pt x="0" y="59"/>
                  </a:moveTo>
                  <a:cubicBezTo>
                    <a:pt x="0" y="58"/>
                    <a:pt x="0" y="58"/>
                    <a:pt x="0" y="58"/>
                  </a:cubicBezTo>
                  <a:cubicBezTo>
                    <a:pt x="0" y="52"/>
                    <a:pt x="0" y="46"/>
                    <a:pt x="2" y="41"/>
                  </a:cubicBezTo>
                  <a:cubicBezTo>
                    <a:pt x="3" y="38"/>
                    <a:pt x="3" y="38"/>
                    <a:pt x="3" y="38"/>
                  </a:cubicBezTo>
                  <a:cubicBezTo>
                    <a:pt x="9" y="40"/>
                    <a:pt x="9" y="40"/>
                    <a:pt x="9" y="40"/>
                  </a:cubicBezTo>
                  <a:cubicBezTo>
                    <a:pt x="9" y="43"/>
                    <a:pt x="9" y="43"/>
                    <a:pt x="9" y="43"/>
                  </a:cubicBezTo>
                  <a:cubicBezTo>
                    <a:pt x="7" y="48"/>
                    <a:pt x="6" y="53"/>
                    <a:pt x="6" y="58"/>
                  </a:cubicBezTo>
                  <a:cubicBezTo>
                    <a:pt x="6" y="61"/>
                    <a:pt x="6" y="61"/>
                    <a:pt x="6" y="61"/>
                  </a:cubicBezTo>
                  <a:cubicBezTo>
                    <a:pt x="3" y="61"/>
                    <a:pt x="3" y="61"/>
                    <a:pt x="3" y="61"/>
                  </a:cubicBezTo>
                  <a:cubicBezTo>
                    <a:pt x="0" y="62"/>
                    <a:pt x="0" y="62"/>
                    <a:pt x="0" y="62"/>
                  </a:cubicBezTo>
                  <a:lnTo>
                    <a:pt x="0" y="59"/>
                  </a:lnTo>
                  <a:close/>
                  <a:moveTo>
                    <a:pt x="107" y="42"/>
                  </a:moveTo>
                  <a:cubicBezTo>
                    <a:pt x="105" y="37"/>
                    <a:pt x="103" y="32"/>
                    <a:pt x="100" y="28"/>
                  </a:cubicBezTo>
                  <a:cubicBezTo>
                    <a:pt x="98" y="26"/>
                    <a:pt x="98" y="26"/>
                    <a:pt x="98" y="26"/>
                  </a:cubicBezTo>
                  <a:cubicBezTo>
                    <a:pt x="104" y="22"/>
                    <a:pt x="104" y="22"/>
                    <a:pt x="104" y="22"/>
                  </a:cubicBezTo>
                  <a:cubicBezTo>
                    <a:pt x="105" y="24"/>
                    <a:pt x="105" y="24"/>
                    <a:pt x="105" y="24"/>
                  </a:cubicBezTo>
                  <a:cubicBezTo>
                    <a:pt x="109" y="29"/>
                    <a:pt x="112" y="34"/>
                    <a:pt x="113" y="40"/>
                  </a:cubicBezTo>
                  <a:cubicBezTo>
                    <a:pt x="114" y="42"/>
                    <a:pt x="114" y="42"/>
                    <a:pt x="114" y="42"/>
                  </a:cubicBezTo>
                  <a:cubicBezTo>
                    <a:pt x="108" y="44"/>
                    <a:pt x="108" y="44"/>
                    <a:pt x="108" y="44"/>
                  </a:cubicBezTo>
                  <a:lnTo>
                    <a:pt x="107" y="42"/>
                  </a:lnTo>
                  <a:close/>
                  <a:moveTo>
                    <a:pt x="9" y="26"/>
                  </a:moveTo>
                  <a:cubicBezTo>
                    <a:pt x="11" y="24"/>
                    <a:pt x="11" y="24"/>
                    <a:pt x="11" y="24"/>
                  </a:cubicBezTo>
                  <a:cubicBezTo>
                    <a:pt x="14" y="19"/>
                    <a:pt x="19" y="15"/>
                    <a:pt x="24" y="11"/>
                  </a:cubicBezTo>
                  <a:cubicBezTo>
                    <a:pt x="25" y="10"/>
                    <a:pt x="25" y="10"/>
                    <a:pt x="25" y="10"/>
                  </a:cubicBezTo>
                  <a:cubicBezTo>
                    <a:pt x="29" y="15"/>
                    <a:pt x="29" y="15"/>
                    <a:pt x="29" y="15"/>
                  </a:cubicBezTo>
                  <a:cubicBezTo>
                    <a:pt x="27" y="17"/>
                    <a:pt x="27" y="17"/>
                    <a:pt x="27" y="17"/>
                  </a:cubicBezTo>
                  <a:cubicBezTo>
                    <a:pt x="23" y="20"/>
                    <a:pt x="19" y="24"/>
                    <a:pt x="16" y="28"/>
                  </a:cubicBezTo>
                  <a:cubicBezTo>
                    <a:pt x="15" y="30"/>
                    <a:pt x="15" y="30"/>
                    <a:pt x="15" y="30"/>
                  </a:cubicBezTo>
                  <a:lnTo>
                    <a:pt x="9" y="26"/>
                  </a:lnTo>
                  <a:close/>
                  <a:moveTo>
                    <a:pt x="88" y="16"/>
                  </a:moveTo>
                  <a:cubicBezTo>
                    <a:pt x="84" y="13"/>
                    <a:pt x="79" y="11"/>
                    <a:pt x="74" y="9"/>
                  </a:cubicBezTo>
                  <a:cubicBezTo>
                    <a:pt x="72" y="8"/>
                    <a:pt x="72" y="8"/>
                    <a:pt x="72" y="8"/>
                  </a:cubicBezTo>
                  <a:cubicBezTo>
                    <a:pt x="74" y="2"/>
                    <a:pt x="74" y="2"/>
                    <a:pt x="74" y="2"/>
                  </a:cubicBezTo>
                  <a:cubicBezTo>
                    <a:pt x="76" y="3"/>
                    <a:pt x="76" y="3"/>
                    <a:pt x="76" y="3"/>
                  </a:cubicBezTo>
                  <a:cubicBezTo>
                    <a:pt x="82" y="5"/>
                    <a:pt x="87" y="7"/>
                    <a:pt x="92" y="11"/>
                  </a:cubicBezTo>
                  <a:cubicBezTo>
                    <a:pt x="94" y="12"/>
                    <a:pt x="94" y="12"/>
                    <a:pt x="94" y="12"/>
                  </a:cubicBezTo>
                  <a:cubicBezTo>
                    <a:pt x="90" y="18"/>
                    <a:pt x="90" y="18"/>
                    <a:pt x="90" y="18"/>
                  </a:cubicBezTo>
                  <a:lnTo>
                    <a:pt x="88" y="16"/>
                  </a:lnTo>
                  <a:close/>
                  <a:moveTo>
                    <a:pt x="38" y="4"/>
                  </a:moveTo>
                  <a:cubicBezTo>
                    <a:pt x="40" y="3"/>
                    <a:pt x="40" y="3"/>
                    <a:pt x="40" y="3"/>
                  </a:cubicBezTo>
                  <a:cubicBezTo>
                    <a:pt x="45" y="1"/>
                    <a:pt x="52" y="0"/>
                    <a:pt x="58" y="0"/>
                  </a:cubicBezTo>
                  <a:cubicBezTo>
                    <a:pt x="60" y="0"/>
                    <a:pt x="60" y="0"/>
                    <a:pt x="60" y="0"/>
                  </a:cubicBezTo>
                  <a:cubicBezTo>
                    <a:pt x="60" y="7"/>
                    <a:pt x="60" y="7"/>
                    <a:pt x="60" y="7"/>
                  </a:cubicBezTo>
                  <a:cubicBezTo>
                    <a:pt x="58" y="7"/>
                    <a:pt x="58" y="7"/>
                    <a:pt x="58" y="7"/>
                  </a:cubicBezTo>
                  <a:cubicBezTo>
                    <a:pt x="52" y="7"/>
                    <a:pt x="47" y="8"/>
                    <a:pt x="42" y="9"/>
                  </a:cubicBezTo>
                  <a:cubicBezTo>
                    <a:pt x="40" y="10"/>
                    <a:pt x="40" y="10"/>
                    <a:pt x="40" y="10"/>
                  </a:cubicBezTo>
                  <a:lnTo>
                    <a:pt x="38" y="4"/>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5" name="Freeform 279"/>
            <p:cNvSpPr>
              <a:spLocks noEditPoints="1"/>
            </p:cNvSpPr>
            <p:nvPr/>
          </p:nvSpPr>
          <p:spPr bwMode="auto">
            <a:xfrm>
              <a:off x="8492617" y="2459951"/>
              <a:ext cx="349262" cy="350495"/>
            </a:xfrm>
            <a:custGeom>
              <a:avLst/>
              <a:gdLst>
                <a:gd name="T0" fmla="*/ 112 w 227"/>
                <a:gd name="T1" fmla="*/ 220 h 227"/>
                <a:gd name="T2" fmla="*/ 147 w 227"/>
                <a:gd name="T3" fmla="*/ 215 h 227"/>
                <a:gd name="T4" fmla="*/ 151 w 227"/>
                <a:gd name="T5" fmla="*/ 221 h 227"/>
                <a:gd name="T6" fmla="*/ 114 w 227"/>
                <a:gd name="T7" fmla="*/ 227 h 227"/>
                <a:gd name="T8" fmla="*/ 79 w 227"/>
                <a:gd name="T9" fmla="*/ 221 h 227"/>
                <a:gd name="T10" fmla="*/ 46 w 227"/>
                <a:gd name="T11" fmla="*/ 204 h 227"/>
                <a:gd name="T12" fmla="*/ 51 w 227"/>
                <a:gd name="T13" fmla="*/ 200 h 227"/>
                <a:gd name="T14" fmla="*/ 83 w 227"/>
                <a:gd name="T15" fmla="*/ 216 h 227"/>
                <a:gd name="T16" fmla="*/ 79 w 227"/>
                <a:gd name="T17" fmla="*/ 221 h 227"/>
                <a:gd name="T18" fmla="*/ 177 w 227"/>
                <a:gd name="T19" fmla="*/ 200 h 227"/>
                <a:gd name="T20" fmla="*/ 202 w 227"/>
                <a:gd name="T21" fmla="*/ 175 h 227"/>
                <a:gd name="T22" fmla="*/ 206 w 227"/>
                <a:gd name="T23" fmla="*/ 180 h 227"/>
                <a:gd name="T24" fmla="*/ 179 w 227"/>
                <a:gd name="T25" fmla="*/ 207 h 227"/>
                <a:gd name="T26" fmla="*/ 22 w 227"/>
                <a:gd name="T27" fmla="*/ 180 h 227"/>
                <a:gd name="T28" fmla="*/ 5 w 227"/>
                <a:gd name="T29" fmla="*/ 147 h 227"/>
                <a:gd name="T30" fmla="*/ 12 w 227"/>
                <a:gd name="T31" fmla="*/ 147 h 227"/>
                <a:gd name="T32" fmla="*/ 29 w 227"/>
                <a:gd name="T33" fmla="*/ 178 h 227"/>
                <a:gd name="T34" fmla="*/ 22 w 227"/>
                <a:gd name="T35" fmla="*/ 180 h 227"/>
                <a:gd name="T36" fmla="*/ 216 w 227"/>
                <a:gd name="T37" fmla="*/ 147 h 227"/>
                <a:gd name="T38" fmla="*/ 221 w 227"/>
                <a:gd name="T39" fmla="*/ 111 h 227"/>
                <a:gd name="T40" fmla="*/ 227 w 227"/>
                <a:gd name="T41" fmla="*/ 113 h 227"/>
                <a:gd name="T42" fmla="*/ 221 w 227"/>
                <a:gd name="T43" fmla="*/ 151 h 227"/>
                <a:gd name="T44" fmla="*/ 0 w 227"/>
                <a:gd name="T45" fmla="*/ 113 h 227"/>
                <a:gd name="T46" fmla="*/ 7 w 227"/>
                <a:gd name="T47" fmla="*/ 77 h 227"/>
                <a:gd name="T48" fmla="*/ 12 w 227"/>
                <a:gd name="T49" fmla="*/ 81 h 227"/>
                <a:gd name="T50" fmla="*/ 7 w 227"/>
                <a:gd name="T51" fmla="*/ 115 h 227"/>
                <a:gd name="T52" fmla="*/ 0 w 227"/>
                <a:gd name="T53" fmla="*/ 113 h 227"/>
                <a:gd name="T54" fmla="*/ 200 w 227"/>
                <a:gd name="T55" fmla="*/ 50 h 227"/>
                <a:gd name="T56" fmla="*/ 204 w 227"/>
                <a:gd name="T57" fmla="*/ 45 h 227"/>
                <a:gd name="T58" fmla="*/ 222 w 227"/>
                <a:gd name="T59" fmla="*/ 78 h 227"/>
                <a:gd name="T60" fmla="*/ 216 w 227"/>
                <a:gd name="T61" fmla="*/ 82 h 227"/>
                <a:gd name="T62" fmla="*/ 21 w 227"/>
                <a:gd name="T63" fmla="*/ 49 h 227"/>
                <a:gd name="T64" fmla="*/ 47 w 227"/>
                <a:gd name="T65" fmla="*/ 22 h 227"/>
                <a:gd name="T66" fmla="*/ 53 w 227"/>
                <a:gd name="T67" fmla="*/ 26 h 227"/>
                <a:gd name="T68" fmla="*/ 27 w 227"/>
                <a:gd name="T69" fmla="*/ 51 h 227"/>
                <a:gd name="T70" fmla="*/ 21 w 227"/>
                <a:gd name="T71" fmla="*/ 49 h 227"/>
                <a:gd name="T72" fmla="*/ 147 w 227"/>
                <a:gd name="T73" fmla="*/ 12 h 227"/>
                <a:gd name="T74" fmla="*/ 147 w 227"/>
                <a:gd name="T75" fmla="*/ 5 h 227"/>
                <a:gd name="T76" fmla="*/ 180 w 227"/>
                <a:gd name="T77" fmla="*/ 21 h 227"/>
                <a:gd name="T78" fmla="*/ 178 w 227"/>
                <a:gd name="T79" fmla="*/ 28 h 227"/>
                <a:gd name="T80" fmla="*/ 76 w 227"/>
                <a:gd name="T81" fmla="*/ 6 h 227"/>
                <a:gd name="T82" fmla="*/ 114 w 227"/>
                <a:gd name="T83" fmla="*/ 0 h 227"/>
                <a:gd name="T84" fmla="*/ 116 w 227"/>
                <a:gd name="T85" fmla="*/ 7 h 227"/>
                <a:gd name="T86" fmla="*/ 81 w 227"/>
                <a:gd name="T87" fmla="*/ 12 h 227"/>
                <a:gd name="T88" fmla="*/ 76 w 227"/>
                <a:gd name="T89" fmla="*/ 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227">
                  <a:moveTo>
                    <a:pt x="112" y="227"/>
                  </a:moveTo>
                  <a:cubicBezTo>
                    <a:pt x="112" y="220"/>
                    <a:pt x="112" y="220"/>
                    <a:pt x="112" y="220"/>
                  </a:cubicBezTo>
                  <a:cubicBezTo>
                    <a:pt x="114" y="220"/>
                    <a:pt x="114" y="220"/>
                    <a:pt x="114" y="220"/>
                  </a:cubicBezTo>
                  <a:cubicBezTo>
                    <a:pt x="125" y="220"/>
                    <a:pt x="136" y="219"/>
                    <a:pt x="147" y="215"/>
                  </a:cubicBezTo>
                  <a:cubicBezTo>
                    <a:pt x="149" y="214"/>
                    <a:pt x="149" y="214"/>
                    <a:pt x="149" y="214"/>
                  </a:cubicBezTo>
                  <a:cubicBezTo>
                    <a:pt x="151" y="221"/>
                    <a:pt x="151" y="221"/>
                    <a:pt x="151" y="221"/>
                  </a:cubicBezTo>
                  <a:cubicBezTo>
                    <a:pt x="149" y="221"/>
                    <a:pt x="149" y="221"/>
                    <a:pt x="149" y="221"/>
                  </a:cubicBezTo>
                  <a:cubicBezTo>
                    <a:pt x="138" y="225"/>
                    <a:pt x="126" y="227"/>
                    <a:pt x="114" y="227"/>
                  </a:cubicBezTo>
                  <a:lnTo>
                    <a:pt x="112" y="227"/>
                  </a:lnTo>
                  <a:close/>
                  <a:moveTo>
                    <a:pt x="79" y="221"/>
                  </a:moveTo>
                  <a:cubicBezTo>
                    <a:pt x="68" y="218"/>
                    <a:pt x="57" y="212"/>
                    <a:pt x="47" y="205"/>
                  </a:cubicBezTo>
                  <a:cubicBezTo>
                    <a:pt x="46" y="204"/>
                    <a:pt x="46" y="204"/>
                    <a:pt x="46" y="204"/>
                  </a:cubicBezTo>
                  <a:cubicBezTo>
                    <a:pt x="49" y="199"/>
                    <a:pt x="49" y="199"/>
                    <a:pt x="49" y="199"/>
                  </a:cubicBezTo>
                  <a:cubicBezTo>
                    <a:pt x="51" y="200"/>
                    <a:pt x="51" y="200"/>
                    <a:pt x="51" y="200"/>
                  </a:cubicBezTo>
                  <a:cubicBezTo>
                    <a:pt x="60" y="207"/>
                    <a:pt x="70" y="212"/>
                    <a:pt x="81" y="215"/>
                  </a:cubicBezTo>
                  <a:cubicBezTo>
                    <a:pt x="83" y="216"/>
                    <a:pt x="83" y="216"/>
                    <a:pt x="83" y="216"/>
                  </a:cubicBezTo>
                  <a:cubicBezTo>
                    <a:pt x="81" y="222"/>
                    <a:pt x="81" y="222"/>
                    <a:pt x="81" y="222"/>
                  </a:cubicBezTo>
                  <a:lnTo>
                    <a:pt x="79" y="221"/>
                  </a:lnTo>
                  <a:close/>
                  <a:moveTo>
                    <a:pt x="175" y="201"/>
                  </a:moveTo>
                  <a:cubicBezTo>
                    <a:pt x="177" y="200"/>
                    <a:pt x="177" y="200"/>
                    <a:pt x="177" y="200"/>
                  </a:cubicBezTo>
                  <a:cubicBezTo>
                    <a:pt x="186" y="193"/>
                    <a:pt x="194" y="185"/>
                    <a:pt x="200" y="176"/>
                  </a:cubicBezTo>
                  <a:cubicBezTo>
                    <a:pt x="202" y="175"/>
                    <a:pt x="202" y="175"/>
                    <a:pt x="202" y="175"/>
                  </a:cubicBezTo>
                  <a:cubicBezTo>
                    <a:pt x="207" y="178"/>
                    <a:pt x="207" y="178"/>
                    <a:pt x="207" y="178"/>
                  </a:cubicBezTo>
                  <a:cubicBezTo>
                    <a:pt x="206" y="180"/>
                    <a:pt x="206" y="180"/>
                    <a:pt x="206" y="180"/>
                  </a:cubicBezTo>
                  <a:cubicBezTo>
                    <a:pt x="199" y="190"/>
                    <a:pt x="190" y="198"/>
                    <a:pt x="181" y="205"/>
                  </a:cubicBezTo>
                  <a:cubicBezTo>
                    <a:pt x="179" y="207"/>
                    <a:pt x="179" y="207"/>
                    <a:pt x="179" y="207"/>
                  </a:cubicBezTo>
                  <a:lnTo>
                    <a:pt x="175" y="201"/>
                  </a:lnTo>
                  <a:close/>
                  <a:moveTo>
                    <a:pt x="22" y="180"/>
                  </a:moveTo>
                  <a:cubicBezTo>
                    <a:pt x="15" y="171"/>
                    <a:pt x="10" y="160"/>
                    <a:pt x="6" y="149"/>
                  </a:cubicBezTo>
                  <a:cubicBezTo>
                    <a:pt x="5" y="147"/>
                    <a:pt x="5" y="147"/>
                    <a:pt x="5" y="147"/>
                  </a:cubicBezTo>
                  <a:cubicBezTo>
                    <a:pt x="12" y="145"/>
                    <a:pt x="12" y="145"/>
                    <a:pt x="12" y="145"/>
                  </a:cubicBezTo>
                  <a:cubicBezTo>
                    <a:pt x="12" y="147"/>
                    <a:pt x="12" y="147"/>
                    <a:pt x="12" y="147"/>
                  </a:cubicBezTo>
                  <a:cubicBezTo>
                    <a:pt x="16" y="157"/>
                    <a:pt x="21" y="167"/>
                    <a:pt x="28" y="176"/>
                  </a:cubicBezTo>
                  <a:cubicBezTo>
                    <a:pt x="29" y="178"/>
                    <a:pt x="29" y="178"/>
                    <a:pt x="29" y="178"/>
                  </a:cubicBezTo>
                  <a:cubicBezTo>
                    <a:pt x="23" y="182"/>
                    <a:pt x="23" y="182"/>
                    <a:pt x="23" y="182"/>
                  </a:cubicBezTo>
                  <a:lnTo>
                    <a:pt x="22" y="180"/>
                  </a:lnTo>
                  <a:close/>
                  <a:moveTo>
                    <a:pt x="215" y="149"/>
                  </a:moveTo>
                  <a:cubicBezTo>
                    <a:pt x="216" y="147"/>
                    <a:pt x="216" y="147"/>
                    <a:pt x="216" y="147"/>
                  </a:cubicBezTo>
                  <a:cubicBezTo>
                    <a:pt x="219" y="136"/>
                    <a:pt x="221" y="125"/>
                    <a:pt x="221" y="113"/>
                  </a:cubicBezTo>
                  <a:cubicBezTo>
                    <a:pt x="221" y="111"/>
                    <a:pt x="221" y="111"/>
                    <a:pt x="221" y="111"/>
                  </a:cubicBezTo>
                  <a:cubicBezTo>
                    <a:pt x="227" y="111"/>
                    <a:pt x="227" y="111"/>
                    <a:pt x="227" y="111"/>
                  </a:cubicBezTo>
                  <a:cubicBezTo>
                    <a:pt x="227" y="113"/>
                    <a:pt x="227" y="113"/>
                    <a:pt x="227" y="113"/>
                  </a:cubicBezTo>
                  <a:cubicBezTo>
                    <a:pt x="227" y="125"/>
                    <a:pt x="226" y="137"/>
                    <a:pt x="222" y="149"/>
                  </a:cubicBezTo>
                  <a:cubicBezTo>
                    <a:pt x="221" y="151"/>
                    <a:pt x="221" y="151"/>
                    <a:pt x="221" y="151"/>
                  </a:cubicBezTo>
                  <a:lnTo>
                    <a:pt x="215" y="149"/>
                  </a:lnTo>
                  <a:close/>
                  <a:moveTo>
                    <a:pt x="0" y="113"/>
                  </a:moveTo>
                  <a:cubicBezTo>
                    <a:pt x="0" y="102"/>
                    <a:pt x="2" y="90"/>
                    <a:pt x="6" y="79"/>
                  </a:cubicBezTo>
                  <a:cubicBezTo>
                    <a:pt x="7" y="77"/>
                    <a:pt x="7" y="77"/>
                    <a:pt x="7" y="77"/>
                  </a:cubicBezTo>
                  <a:cubicBezTo>
                    <a:pt x="13" y="79"/>
                    <a:pt x="13" y="79"/>
                    <a:pt x="13" y="79"/>
                  </a:cubicBezTo>
                  <a:cubicBezTo>
                    <a:pt x="12" y="81"/>
                    <a:pt x="12" y="81"/>
                    <a:pt x="12" y="81"/>
                  </a:cubicBezTo>
                  <a:cubicBezTo>
                    <a:pt x="9" y="91"/>
                    <a:pt x="7" y="102"/>
                    <a:pt x="7" y="113"/>
                  </a:cubicBezTo>
                  <a:cubicBezTo>
                    <a:pt x="7" y="115"/>
                    <a:pt x="7" y="115"/>
                    <a:pt x="7" y="115"/>
                  </a:cubicBezTo>
                  <a:cubicBezTo>
                    <a:pt x="0" y="116"/>
                    <a:pt x="0" y="116"/>
                    <a:pt x="0" y="116"/>
                  </a:cubicBezTo>
                  <a:lnTo>
                    <a:pt x="0" y="113"/>
                  </a:lnTo>
                  <a:close/>
                  <a:moveTo>
                    <a:pt x="216" y="80"/>
                  </a:moveTo>
                  <a:cubicBezTo>
                    <a:pt x="212" y="69"/>
                    <a:pt x="207" y="59"/>
                    <a:pt x="200" y="50"/>
                  </a:cubicBezTo>
                  <a:cubicBezTo>
                    <a:pt x="199" y="49"/>
                    <a:pt x="199" y="49"/>
                    <a:pt x="199" y="49"/>
                  </a:cubicBezTo>
                  <a:cubicBezTo>
                    <a:pt x="204" y="45"/>
                    <a:pt x="204" y="45"/>
                    <a:pt x="204" y="45"/>
                  </a:cubicBezTo>
                  <a:cubicBezTo>
                    <a:pt x="206" y="46"/>
                    <a:pt x="206" y="46"/>
                    <a:pt x="206" y="46"/>
                  </a:cubicBezTo>
                  <a:cubicBezTo>
                    <a:pt x="213" y="56"/>
                    <a:pt x="218" y="67"/>
                    <a:pt x="222" y="78"/>
                  </a:cubicBezTo>
                  <a:cubicBezTo>
                    <a:pt x="222" y="80"/>
                    <a:pt x="222" y="80"/>
                    <a:pt x="222" y="80"/>
                  </a:cubicBezTo>
                  <a:cubicBezTo>
                    <a:pt x="216" y="82"/>
                    <a:pt x="216" y="82"/>
                    <a:pt x="216" y="82"/>
                  </a:cubicBezTo>
                  <a:lnTo>
                    <a:pt x="216" y="80"/>
                  </a:lnTo>
                  <a:close/>
                  <a:moveTo>
                    <a:pt x="21" y="49"/>
                  </a:moveTo>
                  <a:cubicBezTo>
                    <a:pt x="22" y="47"/>
                    <a:pt x="22" y="47"/>
                    <a:pt x="22" y="47"/>
                  </a:cubicBezTo>
                  <a:cubicBezTo>
                    <a:pt x="29" y="37"/>
                    <a:pt x="37" y="29"/>
                    <a:pt x="47" y="22"/>
                  </a:cubicBezTo>
                  <a:cubicBezTo>
                    <a:pt x="49" y="20"/>
                    <a:pt x="49" y="20"/>
                    <a:pt x="49" y="20"/>
                  </a:cubicBezTo>
                  <a:cubicBezTo>
                    <a:pt x="53" y="26"/>
                    <a:pt x="53" y="26"/>
                    <a:pt x="53" y="26"/>
                  </a:cubicBezTo>
                  <a:cubicBezTo>
                    <a:pt x="51" y="27"/>
                    <a:pt x="51" y="27"/>
                    <a:pt x="51" y="27"/>
                  </a:cubicBezTo>
                  <a:cubicBezTo>
                    <a:pt x="42" y="34"/>
                    <a:pt x="34" y="42"/>
                    <a:pt x="27" y="51"/>
                  </a:cubicBezTo>
                  <a:cubicBezTo>
                    <a:pt x="26" y="53"/>
                    <a:pt x="26" y="53"/>
                    <a:pt x="26" y="53"/>
                  </a:cubicBezTo>
                  <a:lnTo>
                    <a:pt x="21" y="49"/>
                  </a:lnTo>
                  <a:close/>
                  <a:moveTo>
                    <a:pt x="177" y="27"/>
                  </a:moveTo>
                  <a:cubicBezTo>
                    <a:pt x="167" y="20"/>
                    <a:pt x="157" y="15"/>
                    <a:pt x="147" y="12"/>
                  </a:cubicBezTo>
                  <a:cubicBezTo>
                    <a:pt x="145" y="11"/>
                    <a:pt x="145" y="11"/>
                    <a:pt x="145" y="11"/>
                  </a:cubicBezTo>
                  <a:cubicBezTo>
                    <a:pt x="147" y="5"/>
                    <a:pt x="147" y="5"/>
                    <a:pt x="147" y="5"/>
                  </a:cubicBezTo>
                  <a:cubicBezTo>
                    <a:pt x="149" y="5"/>
                    <a:pt x="149" y="5"/>
                    <a:pt x="149" y="5"/>
                  </a:cubicBezTo>
                  <a:cubicBezTo>
                    <a:pt x="160" y="9"/>
                    <a:pt x="171" y="14"/>
                    <a:pt x="180" y="21"/>
                  </a:cubicBezTo>
                  <a:cubicBezTo>
                    <a:pt x="182" y="23"/>
                    <a:pt x="182" y="23"/>
                    <a:pt x="182" y="23"/>
                  </a:cubicBezTo>
                  <a:cubicBezTo>
                    <a:pt x="178" y="28"/>
                    <a:pt x="178" y="28"/>
                    <a:pt x="178" y="28"/>
                  </a:cubicBezTo>
                  <a:lnTo>
                    <a:pt x="177" y="27"/>
                  </a:lnTo>
                  <a:close/>
                  <a:moveTo>
                    <a:pt x="76" y="6"/>
                  </a:moveTo>
                  <a:cubicBezTo>
                    <a:pt x="79" y="6"/>
                    <a:pt x="79" y="6"/>
                    <a:pt x="79" y="6"/>
                  </a:cubicBezTo>
                  <a:cubicBezTo>
                    <a:pt x="90" y="2"/>
                    <a:pt x="102" y="0"/>
                    <a:pt x="114" y="0"/>
                  </a:cubicBezTo>
                  <a:cubicBezTo>
                    <a:pt x="116" y="0"/>
                    <a:pt x="116" y="0"/>
                    <a:pt x="116" y="0"/>
                  </a:cubicBezTo>
                  <a:cubicBezTo>
                    <a:pt x="116" y="7"/>
                    <a:pt x="116" y="7"/>
                    <a:pt x="116" y="7"/>
                  </a:cubicBezTo>
                  <a:cubicBezTo>
                    <a:pt x="114" y="7"/>
                    <a:pt x="114" y="7"/>
                    <a:pt x="114" y="7"/>
                  </a:cubicBezTo>
                  <a:cubicBezTo>
                    <a:pt x="102" y="7"/>
                    <a:pt x="91" y="8"/>
                    <a:pt x="81" y="12"/>
                  </a:cubicBezTo>
                  <a:cubicBezTo>
                    <a:pt x="79" y="13"/>
                    <a:pt x="79" y="13"/>
                    <a:pt x="79" y="13"/>
                  </a:cubicBezTo>
                  <a:lnTo>
                    <a:pt x="76" y="6"/>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6" name="Freeform 290"/>
            <p:cNvSpPr>
              <a:spLocks noEditPoints="1"/>
            </p:cNvSpPr>
            <p:nvPr/>
          </p:nvSpPr>
          <p:spPr bwMode="auto">
            <a:xfrm>
              <a:off x="8615610" y="2585263"/>
              <a:ext cx="106093" cy="106468"/>
            </a:xfrm>
            <a:custGeom>
              <a:avLst/>
              <a:gdLst>
                <a:gd name="T0" fmla="*/ 35 w 69"/>
                <a:gd name="T1" fmla="*/ 69 h 69"/>
                <a:gd name="T2" fmla="*/ 35 w 69"/>
                <a:gd name="T3" fmla="*/ 0 h 69"/>
                <a:gd name="T4" fmla="*/ 33 w 69"/>
                <a:gd name="T5" fmla="*/ 5 h 69"/>
                <a:gd name="T6" fmla="*/ 24 w 69"/>
                <a:gd name="T7" fmla="*/ 15 h 69"/>
                <a:gd name="T8" fmla="*/ 21 w 69"/>
                <a:gd name="T9" fmla="*/ 15 h 69"/>
                <a:gd name="T10" fmla="*/ 27 w 69"/>
                <a:gd name="T11" fmla="*/ 6 h 69"/>
                <a:gd name="T12" fmla="*/ 33 w 69"/>
                <a:gd name="T13" fmla="*/ 18 h 69"/>
                <a:gd name="T14" fmla="*/ 21 w 69"/>
                <a:gd name="T15" fmla="*/ 33 h 69"/>
                <a:gd name="T16" fmla="*/ 33 w 69"/>
                <a:gd name="T17" fmla="*/ 18 h 69"/>
                <a:gd name="T18" fmla="*/ 33 w 69"/>
                <a:gd name="T19" fmla="*/ 50 h 69"/>
                <a:gd name="T20" fmla="*/ 21 w 69"/>
                <a:gd name="T21" fmla="*/ 36 h 69"/>
                <a:gd name="T22" fmla="*/ 33 w 69"/>
                <a:gd name="T23" fmla="*/ 52 h 69"/>
                <a:gd name="T24" fmla="*/ 31 w 69"/>
                <a:gd name="T25" fmla="*/ 63 h 69"/>
                <a:gd name="T26" fmla="*/ 33 w 69"/>
                <a:gd name="T27" fmla="*/ 52 h 69"/>
                <a:gd name="T28" fmla="*/ 12 w 69"/>
                <a:gd name="T29" fmla="*/ 52 h 69"/>
                <a:gd name="T30" fmla="*/ 26 w 69"/>
                <a:gd name="T31" fmla="*/ 62 h 69"/>
                <a:gd name="T32" fmla="*/ 5 w 69"/>
                <a:gd name="T33" fmla="*/ 36 h 69"/>
                <a:gd name="T34" fmla="*/ 20 w 69"/>
                <a:gd name="T35" fmla="*/ 50 h 69"/>
                <a:gd name="T36" fmla="*/ 5 w 69"/>
                <a:gd name="T37" fmla="*/ 33 h 69"/>
                <a:gd name="T38" fmla="*/ 20 w 69"/>
                <a:gd name="T39" fmla="*/ 18 h 69"/>
                <a:gd name="T40" fmla="*/ 5 w 69"/>
                <a:gd name="T41" fmla="*/ 33 h 69"/>
                <a:gd name="T42" fmla="*/ 64 w 69"/>
                <a:gd name="T43" fmla="*/ 33 h 69"/>
                <a:gd name="T44" fmla="*/ 49 w 69"/>
                <a:gd name="T45" fmla="*/ 18 h 69"/>
                <a:gd name="T46" fmla="*/ 48 w 69"/>
                <a:gd name="T47" fmla="*/ 15 h 69"/>
                <a:gd name="T48" fmla="*/ 57 w 69"/>
                <a:gd name="T49" fmla="*/ 15 h 69"/>
                <a:gd name="T50" fmla="*/ 64 w 69"/>
                <a:gd name="T51" fmla="*/ 36 h 69"/>
                <a:gd name="T52" fmla="*/ 49 w 69"/>
                <a:gd name="T53" fmla="*/ 50 h 69"/>
                <a:gd name="T54" fmla="*/ 64 w 69"/>
                <a:gd name="T55" fmla="*/ 36 h 69"/>
                <a:gd name="T56" fmla="*/ 43 w 69"/>
                <a:gd name="T57" fmla="*/ 62 h 69"/>
                <a:gd name="T58" fmla="*/ 57 w 69"/>
                <a:gd name="T59" fmla="*/ 52 h 69"/>
                <a:gd name="T60" fmla="*/ 36 w 69"/>
                <a:gd name="T61" fmla="*/ 63 h 69"/>
                <a:gd name="T62" fmla="*/ 46 w 69"/>
                <a:gd name="T63" fmla="*/ 52 h 69"/>
                <a:gd name="T64" fmla="*/ 36 w 69"/>
                <a:gd name="T65" fmla="*/ 50 h 69"/>
                <a:gd name="T66" fmla="*/ 48 w 69"/>
                <a:gd name="T67" fmla="*/ 36 h 69"/>
                <a:gd name="T68" fmla="*/ 36 w 69"/>
                <a:gd name="T69" fmla="*/ 50 h 69"/>
                <a:gd name="T70" fmla="*/ 36 w 69"/>
                <a:gd name="T71" fmla="*/ 18 h 69"/>
                <a:gd name="T72" fmla="*/ 48 w 69"/>
                <a:gd name="T73" fmla="*/ 33 h 69"/>
                <a:gd name="T74" fmla="*/ 36 w 69"/>
                <a:gd name="T75" fmla="*/ 15 h 69"/>
                <a:gd name="T76" fmla="*/ 45 w 69"/>
                <a:gd name="T77"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 h="69">
                  <a:moveTo>
                    <a:pt x="0" y="34"/>
                  </a:moveTo>
                  <a:cubicBezTo>
                    <a:pt x="0" y="54"/>
                    <a:pt x="16" y="69"/>
                    <a:pt x="35" y="69"/>
                  </a:cubicBezTo>
                  <a:cubicBezTo>
                    <a:pt x="54" y="69"/>
                    <a:pt x="69" y="54"/>
                    <a:pt x="69" y="34"/>
                  </a:cubicBezTo>
                  <a:cubicBezTo>
                    <a:pt x="69" y="15"/>
                    <a:pt x="54" y="0"/>
                    <a:pt x="35" y="0"/>
                  </a:cubicBezTo>
                  <a:cubicBezTo>
                    <a:pt x="16" y="0"/>
                    <a:pt x="0" y="15"/>
                    <a:pt x="0" y="34"/>
                  </a:cubicBezTo>
                  <a:close/>
                  <a:moveTo>
                    <a:pt x="33" y="5"/>
                  </a:moveTo>
                  <a:cubicBezTo>
                    <a:pt x="33" y="15"/>
                    <a:pt x="33" y="15"/>
                    <a:pt x="33" y="15"/>
                  </a:cubicBezTo>
                  <a:cubicBezTo>
                    <a:pt x="24" y="15"/>
                    <a:pt x="24" y="15"/>
                    <a:pt x="24" y="15"/>
                  </a:cubicBezTo>
                  <a:cubicBezTo>
                    <a:pt x="26" y="10"/>
                    <a:pt x="30" y="6"/>
                    <a:pt x="33" y="5"/>
                  </a:cubicBezTo>
                  <a:close/>
                  <a:moveTo>
                    <a:pt x="21" y="15"/>
                  </a:moveTo>
                  <a:cubicBezTo>
                    <a:pt x="12" y="15"/>
                    <a:pt x="12" y="15"/>
                    <a:pt x="12" y="15"/>
                  </a:cubicBezTo>
                  <a:cubicBezTo>
                    <a:pt x="16" y="11"/>
                    <a:pt x="21" y="8"/>
                    <a:pt x="27" y="6"/>
                  </a:cubicBezTo>
                  <a:cubicBezTo>
                    <a:pt x="24" y="8"/>
                    <a:pt x="23" y="12"/>
                    <a:pt x="21" y="15"/>
                  </a:cubicBezTo>
                  <a:close/>
                  <a:moveTo>
                    <a:pt x="33" y="18"/>
                  </a:moveTo>
                  <a:cubicBezTo>
                    <a:pt x="33" y="33"/>
                    <a:pt x="33" y="33"/>
                    <a:pt x="33" y="33"/>
                  </a:cubicBezTo>
                  <a:cubicBezTo>
                    <a:pt x="21" y="33"/>
                    <a:pt x="21" y="33"/>
                    <a:pt x="21" y="33"/>
                  </a:cubicBezTo>
                  <a:cubicBezTo>
                    <a:pt x="21" y="27"/>
                    <a:pt x="22" y="22"/>
                    <a:pt x="23" y="18"/>
                  </a:cubicBezTo>
                  <a:lnTo>
                    <a:pt x="33" y="18"/>
                  </a:lnTo>
                  <a:close/>
                  <a:moveTo>
                    <a:pt x="33" y="36"/>
                  </a:moveTo>
                  <a:cubicBezTo>
                    <a:pt x="33" y="50"/>
                    <a:pt x="33" y="50"/>
                    <a:pt x="33" y="50"/>
                  </a:cubicBezTo>
                  <a:cubicBezTo>
                    <a:pt x="23" y="50"/>
                    <a:pt x="23" y="50"/>
                    <a:pt x="23" y="50"/>
                  </a:cubicBezTo>
                  <a:cubicBezTo>
                    <a:pt x="21" y="46"/>
                    <a:pt x="21" y="41"/>
                    <a:pt x="21" y="36"/>
                  </a:cubicBezTo>
                  <a:lnTo>
                    <a:pt x="33" y="36"/>
                  </a:lnTo>
                  <a:close/>
                  <a:moveTo>
                    <a:pt x="33" y="52"/>
                  </a:moveTo>
                  <a:cubicBezTo>
                    <a:pt x="33" y="63"/>
                    <a:pt x="33" y="63"/>
                    <a:pt x="33" y="63"/>
                  </a:cubicBezTo>
                  <a:cubicBezTo>
                    <a:pt x="33" y="63"/>
                    <a:pt x="32" y="63"/>
                    <a:pt x="31" y="63"/>
                  </a:cubicBezTo>
                  <a:cubicBezTo>
                    <a:pt x="28" y="62"/>
                    <a:pt x="25" y="58"/>
                    <a:pt x="23" y="52"/>
                  </a:cubicBezTo>
                  <a:lnTo>
                    <a:pt x="33" y="52"/>
                  </a:lnTo>
                  <a:close/>
                  <a:moveTo>
                    <a:pt x="26" y="62"/>
                  </a:moveTo>
                  <a:cubicBezTo>
                    <a:pt x="20" y="60"/>
                    <a:pt x="15" y="57"/>
                    <a:pt x="12" y="52"/>
                  </a:cubicBezTo>
                  <a:cubicBezTo>
                    <a:pt x="21" y="52"/>
                    <a:pt x="21" y="52"/>
                    <a:pt x="21" y="52"/>
                  </a:cubicBezTo>
                  <a:cubicBezTo>
                    <a:pt x="22" y="56"/>
                    <a:pt x="24" y="60"/>
                    <a:pt x="26" y="62"/>
                  </a:cubicBezTo>
                  <a:close/>
                  <a:moveTo>
                    <a:pt x="10" y="50"/>
                  </a:moveTo>
                  <a:cubicBezTo>
                    <a:pt x="7" y="46"/>
                    <a:pt x="6" y="41"/>
                    <a:pt x="5" y="36"/>
                  </a:cubicBezTo>
                  <a:cubicBezTo>
                    <a:pt x="18" y="36"/>
                    <a:pt x="18" y="36"/>
                    <a:pt x="18" y="36"/>
                  </a:cubicBezTo>
                  <a:cubicBezTo>
                    <a:pt x="18" y="41"/>
                    <a:pt x="19" y="45"/>
                    <a:pt x="20" y="50"/>
                  </a:cubicBezTo>
                  <a:lnTo>
                    <a:pt x="10" y="50"/>
                  </a:lnTo>
                  <a:close/>
                  <a:moveTo>
                    <a:pt x="5" y="33"/>
                  </a:moveTo>
                  <a:cubicBezTo>
                    <a:pt x="6" y="27"/>
                    <a:pt x="7" y="22"/>
                    <a:pt x="10" y="18"/>
                  </a:cubicBezTo>
                  <a:cubicBezTo>
                    <a:pt x="20" y="18"/>
                    <a:pt x="20" y="18"/>
                    <a:pt x="20" y="18"/>
                  </a:cubicBezTo>
                  <a:cubicBezTo>
                    <a:pt x="19" y="22"/>
                    <a:pt x="18" y="27"/>
                    <a:pt x="18" y="33"/>
                  </a:cubicBezTo>
                  <a:lnTo>
                    <a:pt x="5" y="33"/>
                  </a:lnTo>
                  <a:close/>
                  <a:moveTo>
                    <a:pt x="59" y="18"/>
                  </a:moveTo>
                  <a:cubicBezTo>
                    <a:pt x="62" y="22"/>
                    <a:pt x="63" y="27"/>
                    <a:pt x="64" y="33"/>
                  </a:cubicBezTo>
                  <a:cubicBezTo>
                    <a:pt x="51" y="33"/>
                    <a:pt x="51" y="33"/>
                    <a:pt x="51" y="33"/>
                  </a:cubicBezTo>
                  <a:cubicBezTo>
                    <a:pt x="51" y="27"/>
                    <a:pt x="50" y="22"/>
                    <a:pt x="49" y="18"/>
                  </a:cubicBezTo>
                  <a:lnTo>
                    <a:pt x="59" y="18"/>
                  </a:lnTo>
                  <a:close/>
                  <a:moveTo>
                    <a:pt x="48" y="15"/>
                  </a:moveTo>
                  <a:cubicBezTo>
                    <a:pt x="46" y="12"/>
                    <a:pt x="45" y="8"/>
                    <a:pt x="42" y="6"/>
                  </a:cubicBezTo>
                  <a:cubicBezTo>
                    <a:pt x="48" y="8"/>
                    <a:pt x="53" y="11"/>
                    <a:pt x="57" y="15"/>
                  </a:cubicBezTo>
                  <a:lnTo>
                    <a:pt x="48" y="15"/>
                  </a:lnTo>
                  <a:close/>
                  <a:moveTo>
                    <a:pt x="64" y="36"/>
                  </a:moveTo>
                  <a:cubicBezTo>
                    <a:pt x="63" y="41"/>
                    <a:pt x="62" y="46"/>
                    <a:pt x="59" y="50"/>
                  </a:cubicBezTo>
                  <a:cubicBezTo>
                    <a:pt x="49" y="50"/>
                    <a:pt x="49" y="50"/>
                    <a:pt x="49" y="50"/>
                  </a:cubicBezTo>
                  <a:cubicBezTo>
                    <a:pt x="50" y="45"/>
                    <a:pt x="51" y="41"/>
                    <a:pt x="51" y="36"/>
                  </a:cubicBezTo>
                  <a:lnTo>
                    <a:pt x="64" y="36"/>
                  </a:lnTo>
                  <a:close/>
                  <a:moveTo>
                    <a:pt x="57" y="52"/>
                  </a:moveTo>
                  <a:cubicBezTo>
                    <a:pt x="54" y="57"/>
                    <a:pt x="49" y="60"/>
                    <a:pt x="43" y="62"/>
                  </a:cubicBezTo>
                  <a:cubicBezTo>
                    <a:pt x="45" y="60"/>
                    <a:pt x="47" y="56"/>
                    <a:pt x="48" y="52"/>
                  </a:cubicBezTo>
                  <a:lnTo>
                    <a:pt x="57" y="52"/>
                  </a:lnTo>
                  <a:close/>
                  <a:moveTo>
                    <a:pt x="38" y="63"/>
                  </a:moveTo>
                  <a:cubicBezTo>
                    <a:pt x="37" y="63"/>
                    <a:pt x="36" y="63"/>
                    <a:pt x="36" y="63"/>
                  </a:cubicBezTo>
                  <a:cubicBezTo>
                    <a:pt x="36" y="52"/>
                    <a:pt x="36" y="52"/>
                    <a:pt x="36" y="52"/>
                  </a:cubicBezTo>
                  <a:cubicBezTo>
                    <a:pt x="46" y="52"/>
                    <a:pt x="46" y="52"/>
                    <a:pt x="46" y="52"/>
                  </a:cubicBezTo>
                  <a:cubicBezTo>
                    <a:pt x="44" y="58"/>
                    <a:pt x="41" y="62"/>
                    <a:pt x="38" y="63"/>
                  </a:cubicBezTo>
                  <a:close/>
                  <a:moveTo>
                    <a:pt x="36" y="50"/>
                  </a:moveTo>
                  <a:cubicBezTo>
                    <a:pt x="36" y="36"/>
                    <a:pt x="36" y="36"/>
                    <a:pt x="36" y="36"/>
                  </a:cubicBezTo>
                  <a:cubicBezTo>
                    <a:pt x="48" y="36"/>
                    <a:pt x="48" y="36"/>
                    <a:pt x="48" y="36"/>
                  </a:cubicBezTo>
                  <a:cubicBezTo>
                    <a:pt x="48" y="41"/>
                    <a:pt x="48" y="46"/>
                    <a:pt x="46" y="50"/>
                  </a:cubicBezTo>
                  <a:lnTo>
                    <a:pt x="36" y="50"/>
                  </a:lnTo>
                  <a:close/>
                  <a:moveTo>
                    <a:pt x="36" y="33"/>
                  </a:moveTo>
                  <a:cubicBezTo>
                    <a:pt x="36" y="18"/>
                    <a:pt x="36" y="18"/>
                    <a:pt x="36" y="18"/>
                  </a:cubicBezTo>
                  <a:cubicBezTo>
                    <a:pt x="46" y="18"/>
                    <a:pt x="46" y="18"/>
                    <a:pt x="46" y="18"/>
                  </a:cubicBezTo>
                  <a:cubicBezTo>
                    <a:pt x="47" y="22"/>
                    <a:pt x="48" y="27"/>
                    <a:pt x="48" y="33"/>
                  </a:cubicBezTo>
                  <a:lnTo>
                    <a:pt x="36" y="33"/>
                  </a:lnTo>
                  <a:close/>
                  <a:moveTo>
                    <a:pt x="36" y="15"/>
                  </a:moveTo>
                  <a:cubicBezTo>
                    <a:pt x="36" y="5"/>
                    <a:pt x="36" y="5"/>
                    <a:pt x="36" y="5"/>
                  </a:cubicBezTo>
                  <a:cubicBezTo>
                    <a:pt x="39" y="6"/>
                    <a:pt x="43" y="10"/>
                    <a:pt x="45" y="15"/>
                  </a:cubicBezTo>
                  <a:lnTo>
                    <a:pt x="36" y="15"/>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24" name="Group 23"/>
          <p:cNvGrpSpPr/>
          <p:nvPr/>
        </p:nvGrpSpPr>
        <p:grpSpPr>
          <a:xfrm>
            <a:off x="7724262" y="1859097"/>
            <a:ext cx="261947" cy="262871"/>
            <a:chOff x="10299016" y="2478795"/>
            <a:chExt cx="349262" cy="350495"/>
          </a:xfrm>
        </p:grpSpPr>
        <p:sp>
          <p:nvSpPr>
            <p:cNvPr id="1249" name="Freeform 283"/>
            <p:cNvSpPr>
              <a:spLocks noEditPoints="1"/>
            </p:cNvSpPr>
            <p:nvPr/>
          </p:nvSpPr>
          <p:spPr bwMode="auto">
            <a:xfrm>
              <a:off x="10331877" y="2510830"/>
              <a:ext cx="283541" cy="285484"/>
            </a:xfrm>
            <a:custGeom>
              <a:avLst/>
              <a:gdLst>
                <a:gd name="T0" fmla="*/ 90 w 185"/>
                <a:gd name="T1" fmla="*/ 176 h 185"/>
                <a:gd name="T2" fmla="*/ 118 w 185"/>
                <a:gd name="T3" fmla="*/ 172 h 185"/>
                <a:gd name="T4" fmla="*/ 123 w 185"/>
                <a:gd name="T5" fmla="*/ 180 h 185"/>
                <a:gd name="T6" fmla="*/ 92 w 185"/>
                <a:gd name="T7" fmla="*/ 185 h 185"/>
                <a:gd name="T8" fmla="*/ 64 w 185"/>
                <a:gd name="T9" fmla="*/ 181 h 185"/>
                <a:gd name="T10" fmla="*/ 36 w 185"/>
                <a:gd name="T11" fmla="*/ 166 h 185"/>
                <a:gd name="T12" fmla="*/ 43 w 185"/>
                <a:gd name="T13" fmla="*/ 160 h 185"/>
                <a:gd name="T14" fmla="*/ 68 w 185"/>
                <a:gd name="T15" fmla="*/ 173 h 185"/>
                <a:gd name="T16" fmla="*/ 64 w 185"/>
                <a:gd name="T17" fmla="*/ 181 h 185"/>
                <a:gd name="T18" fmla="*/ 141 w 185"/>
                <a:gd name="T19" fmla="*/ 160 h 185"/>
                <a:gd name="T20" fmla="*/ 161 w 185"/>
                <a:gd name="T21" fmla="*/ 140 h 185"/>
                <a:gd name="T22" fmla="*/ 167 w 185"/>
                <a:gd name="T23" fmla="*/ 147 h 185"/>
                <a:gd name="T24" fmla="*/ 145 w 185"/>
                <a:gd name="T25" fmla="*/ 169 h 185"/>
                <a:gd name="T26" fmla="*/ 17 w 185"/>
                <a:gd name="T27" fmla="*/ 147 h 185"/>
                <a:gd name="T28" fmla="*/ 3 w 185"/>
                <a:gd name="T29" fmla="*/ 119 h 185"/>
                <a:gd name="T30" fmla="*/ 12 w 185"/>
                <a:gd name="T31" fmla="*/ 119 h 185"/>
                <a:gd name="T32" fmla="*/ 26 w 185"/>
                <a:gd name="T33" fmla="*/ 144 h 185"/>
                <a:gd name="T34" fmla="*/ 17 w 185"/>
                <a:gd name="T35" fmla="*/ 147 h 185"/>
                <a:gd name="T36" fmla="*/ 172 w 185"/>
                <a:gd name="T37" fmla="*/ 118 h 185"/>
                <a:gd name="T38" fmla="*/ 176 w 185"/>
                <a:gd name="T39" fmla="*/ 90 h 185"/>
                <a:gd name="T40" fmla="*/ 185 w 185"/>
                <a:gd name="T41" fmla="*/ 92 h 185"/>
                <a:gd name="T42" fmla="*/ 179 w 185"/>
                <a:gd name="T43" fmla="*/ 123 h 185"/>
                <a:gd name="T44" fmla="*/ 0 w 185"/>
                <a:gd name="T45" fmla="*/ 95 h 185"/>
                <a:gd name="T46" fmla="*/ 4 w 185"/>
                <a:gd name="T47" fmla="*/ 64 h 185"/>
                <a:gd name="T48" fmla="*/ 13 w 185"/>
                <a:gd name="T49" fmla="*/ 65 h 185"/>
                <a:gd name="T50" fmla="*/ 8 w 185"/>
                <a:gd name="T51" fmla="*/ 92 h 185"/>
                <a:gd name="T52" fmla="*/ 0 w 185"/>
                <a:gd name="T53" fmla="*/ 95 h 185"/>
                <a:gd name="T54" fmla="*/ 160 w 185"/>
                <a:gd name="T55" fmla="*/ 43 h 185"/>
                <a:gd name="T56" fmla="*/ 165 w 185"/>
                <a:gd name="T57" fmla="*/ 36 h 185"/>
                <a:gd name="T58" fmla="*/ 180 w 185"/>
                <a:gd name="T59" fmla="*/ 64 h 185"/>
                <a:gd name="T60" fmla="*/ 172 w 185"/>
                <a:gd name="T61" fmla="*/ 68 h 185"/>
                <a:gd name="T62" fmla="*/ 16 w 185"/>
                <a:gd name="T63" fmla="*/ 40 h 185"/>
                <a:gd name="T64" fmla="*/ 37 w 185"/>
                <a:gd name="T65" fmla="*/ 18 h 185"/>
                <a:gd name="T66" fmla="*/ 44 w 185"/>
                <a:gd name="T67" fmla="*/ 24 h 185"/>
                <a:gd name="T68" fmla="*/ 24 w 185"/>
                <a:gd name="T69" fmla="*/ 43 h 185"/>
                <a:gd name="T70" fmla="*/ 16 w 185"/>
                <a:gd name="T71" fmla="*/ 40 h 185"/>
                <a:gd name="T72" fmla="*/ 118 w 185"/>
                <a:gd name="T73" fmla="*/ 13 h 185"/>
                <a:gd name="T74" fmla="*/ 118 w 185"/>
                <a:gd name="T75" fmla="*/ 4 h 185"/>
                <a:gd name="T76" fmla="*/ 146 w 185"/>
                <a:gd name="T77" fmla="*/ 17 h 185"/>
                <a:gd name="T78" fmla="*/ 143 w 185"/>
                <a:gd name="T79" fmla="*/ 26 h 185"/>
                <a:gd name="T80" fmla="*/ 61 w 185"/>
                <a:gd name="T81" fmla="*/ 5 h 185"/>
                <a:gd name="T82" fmla="*/ 92 w 185"/>
                <a:gd name="T83" fmla="*/ 0 h 185"/>
                <a:gd name="T84" fmla="*/ 94 w 185"/>
                <a:gd name="T85" fmla="*/ 9 h 185"/>
                <a:gd name="T86" fmla="*/ 66 w 185"/>
                <a:gd name="T87" fmla="*/ 13 h 185"/>
                <a:gd name="T88" fmla="*/ 61 w 185"/>
                <a:gd name="T89"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85">
                  <a:moveTo>
                    <a:pt x="90" y="185"/>
                  </a:moveTo>
                  <a:cubicBezTo>
                    <a:pt x="90" y="176"/>
                    <a:pt x="90" y="176"/>
                    <a:pt x="90" y="176"/>
                  </a:cubicBezTo>
                  <a:cubicBezTo>
                    <a:pt x="92" y="176"/>
                    <a:pt x="92" y="176"/>
                    <a:pt x="92" y="176"/>
                  </a:cubicBezTo>
                  <a:cubicBezTo>
                    <a:pt x="101" y="176"/>
                    <a:pt x="110" y="175"/>
                    <a:pt x="118" y="172"/>
                  </a:cubicBezTo>
                  <a:cubicBezTo>
                    <a:pt x="120" y="171"/>
                    <a:pt x="120" y="171"/>
                    <a:pt x="120" y="171"/>
                  </a:cubicBezTo>
                  <a:cubicBezTo>
                    <a:pt x="123" y="180"/>
                    <a:pt x="123" y="180"/>
                    <a:pt x="123" y="180"/>
                  </a:cubicBezTo>
                  <a:cubicBezTo>
                    <a:pt x="121" y="181"/>
                    <a:pt x="121" y="181"/>
                    <a:pt x="121" y="181"/>
                  </a:cubicBezTo>
                  <a:cubicBezTo>
                    <a:pt x="112" y="184"/>
                    <a:pt x="102" y="185"/>
                    <a:pt x="92" y="185"/>
                  </a:cubicBezTo>
                  <a:lnTo>
                    <a:pt x="90" y="185"/>
                  </a:lnTo>
                  <a:close/>
                  <a:moveTo>
                    <a:pt x="64" y="181"/>
                  </a:moveTo>
                  <a:cubicBezTo>
                    <a:pt x="54" y="178"/>
                    <a:pt x="46" y="173"/>
                    <a:pt x="38" y="167"/>
                  </a:cubicBezTo>
                  <a:cubicBezTo>
                    <a:pt x="36" y="166"/>
                    <a:pt x="36" y="166"/>
                    <a:pt x="36" y="166"/>
                  </a:cubicBezTo>
                  <a:cubicBezTo>
                    <a:pt x="41" y="159"/>
                    <a:pt x="41" y="159"/>
                    <a:pt x="41" y="159"/>
                  </a:cubicBezTo>
                  <a:cubicBezTo>
                    <a:pt x="43" y="160"/>
                    <a:pt x="43" y="160"/>
                    <a:pt x="43" y="160"/>
                  </a:cubicBezTo>
                  <a:cubicBezTo>
                    <a:pt x="50" y="166"/>
                    <a:pt x="58" y="170"/>
                    <a:pt x="66" y="172"/>
                  </a:cubicBezTo>
                  <a:cubicBezTo>
                    <a:pt x="68" y="173"/>
                    <a:pt x="68" y="173"/>
                    <a:pt x="68" y="173"/>
                  </a:cubicBezTo>
                  <a:cubicBezTo>
                    <a:pt x="66" y="181"/>
                    <a:pt x="66" y="181"/>
                    <a:pt x="66" y="181"/>
                  </a:cubicBezTo>
                  <a:lnTo>
                    <a:pt x="64" y="181"/>
                  </a:lnTo>
                  <a:close/>
                  <a:moveTo>
                    <a:pt x="140" y="162"/>
                  </a:moveTo>
                  <a:cubicBezTo>
                    <a:pt x="141" y="160"/>
                    <a:pt x="141" y="160"/>
                    <a:pt x="141" y="160"/>
                  </a:cubicBezTo>
                  <a:cubicBezTo>
                    <a:pt x="148" y="155"/>
                    <a:pt x="155" y="149"/>
                    <a:pt x="160" y="142"/>
                  </a:cubicBezTo>
                  <a:cubicBezTo>
                    <a:pt x="161" y="140"/>
                    <a:pt x="161" y="140"/>
                    <a:pt x="161" y="140"/>
                  </a:cubicBezTo>
                  <a:cubicBezTo>
                    <a:pt x="168" y="145"/>
                    <a:pt x="168" y="145"/>
                    <a:pt x="168" y="145"/>
                  </a:cubicBezTo>
                  <a:cubicBezTo>
                    <a:pt x="167" y="147"/>
                    <a:pt x="167" y="147"/>
                    <a:pt x="167" y="147"/>
                  </a:cubicBezTo>
                  <a:cubicBezTo>
                    <a:pt x="161" y="155"/>
                    <a:pt x="154" y="162"/>
                    <a:pt x="146" y="167"/>
                  </a:cubicBezTo>
                  <a:cubicBezTo>
                    <a:pt x="145" y="169"/>
                    <a:pt x="145" y="169"/>
                    <a:pt x="145" y="169"/>
                  </a:cubicBezTo>
                  <a:lnTo>
                    <a:pt x="140" y="162"/>
                  </a:lnTo>
                  <a:close/>
                  <a:moveTo>
                    <a:pt x="17" y="147"/>
                  </a:moveTo>
                  <a:cubicBezTo>
                    <a:pt x="12" y="139"/>
                    <a:pt x="7" y="131"/>
                    <a:pt x="4" y="121"/>
                  </a:cubicBezTo>
                  <a:cubicBezTo>
                    <a:pt x="3" y="119"/>
                    <a:pt x="3" y="119"/>
                    <a:pt x="3" y="119"/>
                  </a:cubicBezTo>
                  <a:cubicBezTo>
                    <a:pt x="12" y="116"/>
                    <a:pt x="12" y="116"/>
                    <a:pt x="12" y="116"/>
                  </a:cubicBezTo>
                  <a:cubicBezTo>
                    <a:pt x="12" y="119"/>
                    <a:pt x="12" y="119"/>
                    <a:pt x="12" y="119"/>
                  </a:cubicBezTo>
                  <a:cubicBezTo>
                    <a:pt x="15" y="127"/>
                    <a:pt x="19" y="135"/>
                    <a:pt x="24" y="142"/>
                  </a:cubicBezTo>
                  <a:cubicBezTo>
                    <a:pt x="26" y="144"/>
                    <a:pt x="26" y="144"/>
                    <a:pt x="26" y="144"/>
                  </a:cubicBezTo>
                  <a:cubicBezTo>
                    <a:pt x="19" y="149"/>
                    <a:pt x="19" y="149"/>
                    <a:pt x="19" y="149"/>
                  </a:cubicBezTo>
                  <a:lnTo>
                    <a:pt x="17" y="147"/>
                  </a:lnTo>
                  <a:close/>
                  <a:moveTo>
                    <a:pt x="171" y="120"/>
                  </a:moveTo>
                  <a:cubicBezTo>
                    <a:pt x="172" y="118"/>
                    <a:pt x="172" y="118"/>
                    <a:pt x="172" y="118"/>
                  </a:cubicBezTo>
                  <a:cubicBezTo>
                    <a:pt x="174" y="110"/>
                    <a:pt x="176" y="101"/>
                    <a:pt x="176" y="92"/>
                  </a:cubicBezTo>
                  <a:cubicBezTo>
                    <a:pt x="176" y="90"/>
                    <a:pt x="176" y="90"/>
                    <a:pt x="176" y="90"/>
                  </a:cubicBezTo>
                  <a:cubicBezTo>
                    <a:pt x="185" y="90"/>
                    <a:pt x="185" y="90"/>
                    <a:pt x="185" y="90"/>
                  </a:cubicBezTo>
                  <a:cubicBezTo>
                    <a:pt x="185" y="92"/>
                    <a:pt x="185" y="92"/>
                    <a:pt x="185" y="92"/>
                  </a:cubicBezTo>
                  <a:cubicBezTo>
                    <a:pt x="185" y="102"/>
                    <a:pt x="183" y="112"/>
                    <a:pt x="180" y="121"/>
                  </a:cubicBezTo>
                  <a:cubicBezTo>
                    <a:pt x="179" y="123"/>
                    <a:pt x="179" y="123"/>
                    <a:pt x="179" y="123"/>
                  </a:cubicBezTo>
                  <a:lnTo>
                    <a:pt x="171" y="120"/>
                  </a:lnTo>
                  <a:close/>
                  <a:moveTo>
                    <a:pt x="0" y="95"/>
                  </a:moveTo>
                  <a:cubicBezTo>
                    <a:pt x="0" y="93"/>
                    <a:pt x="0" y="93"/>
                    <a:pt x="0" y="93"/>
                  </a:cubicBezTo>
                  <a:cubicBezTo>
                    <a:pt x="0" y="83"/>
                    <a:pt x="1" y="73"/>
                    <a:pt x="4" y="64"/>
                  </a:cubicBezTo>
                  <a:cubicBezTo>
                    <a:pt x="5" y="62"/>
                    <a:pt x="5" y="62"/>
                    <a:pt x="5" y="62"/>
                  </a:cubicBezTo>
                  <a:cubicBezTo>
                    <a:pt x="13" y="65"/>
                    <a:pt x="13" y="65"/>
                    <a:pt x="13" y="65"/>
                  </a:cubicBezTo>
                  <a:cubicBezTo>
                    <a:pt x="12" y="67"/>
                    <a:pt x="12" y="67"/>
                    <a:pt x="12" y="67"/>
                  </a:cubicBezTo>
                  <a:cubicBezTo>
                    <a:pt x="10" y="75"/>
                    <a:pt x="8" y="83"/>
                    <a:pt x="8" y="92"/>
                  </a:cubicBezTo>
                  <a:cubicBezTo>
                    <a:pt x="8" y="95"/>
                    <a:pt x="8" y="95"/>
                    <a:pt x="8" y="95"/>
                  </a:cubicBezTo>
                  <a:lnTo>
                    <a:pt x="0" y="95"/>
                  </a:lnTo>
                  <a:close/>
                  <a:moveTo>
                    <a:pt x="172" y="66"/>
                  </a:moveTo>
                  <a:cubicBezTo>
                    <a:pt x="169" y="58"/>
                    <a:pt x="165" y="50"/>
                    <a:pt x="160" y="43"/>
                  </a:cubicBezTo>
                  <a:cubicBezTo>
                    <a:pt x="158" y="41"/>
                    <a:pt x="158" y="41"/>
                    <a:pt x="158" y="41"/>
                  </a:cubicBezTo>
                  <a:cubicBezTo>
                    <a:pt x="165" y="36"/>
                    <a:pt x="165" y="36"/>
                    <a:pt x="165" y="36"/>
                  </a:cubicBezTo>
                  <a:cubicBezTo>
                    <a:pt x="167" y="38"/>
                    <a:pt x="167" y="38"/>
                    <a:pt x="167" y="38"/>
                  </a:cubicBezTo>
                  <a:cubicBezTo>
                    <a:pt x="173" y="46"/>
                    <a:pt x="177" y="54"/>
                    <a:pt x="180" y="64"/>
                  </a:cubicBezTo>
                  <a:cubicBezTo>
                    <a:pt x="181" y="66"/>
                    <a:pt x="181" y="66"/>
                    <a:pt x="181" y="66"/>
                  </a:cubicBezTo>
                  <a:cubicBezTo>
                    <a:pt x="172" y="68"/>
                    <a:pt x="172" y="68"/>
                    <a:pt x="172" y="68"/>
                  </a:cubicBezTo>
                  <a:lnTo>
                    <a:pt x="172" y="66"/>
                  </a:lnTo>
                  <a:close/>
                  <a:moveTo>
                    <a:pt x="16" y="40"/>
                  </a:moveTo>
                  <a:cubicBezTo>
                    <a:pt x="17" y="38"/>
                    <a:pt x="17" y="38"/>
                    <a:pt x="17" y="38"/>
                  </a:cubicBezTo>
                  <a:cubicBezTo>
                    <a:pt x="23" y="30"/>
                    <a:pt x="30" y="23"/>
                    <a:pt x="37" y="18"/>
                  </a:cubicBezTo>
                  <a:cubicBezTo>
                    <a:pt x="39" y="16"/>
                    <a:pt x="39" y="16"/>
                    <a:pt x="39" y="16"/>
                  </a:cubicBezTo>
                  <a:cubicBezTo>
                    <a:pt x="44" y="24"/>
                    <a:pt x="44" y="24"/>
                    <a:pt x="44" y="24"/>
                  </a:cubicBezTo>
                  <a:cubicBezTo>
                    <a:pt x="43" y="25"/>
                    <a:pt x="43" y="25"/>
                    <a:pt x="43" y="25"/>
                  </a:cubicBezTo>
                  <a:cubicBezTo>
                    <a:pt x="36" y="30"/>
                    <a:pt x="29" y="36"/>
                    <a:pt x="24" y="43"/>
                  </a:cubicBezTo>
                  <a:cubicBezTo>
                    <a:pt x="23" y="45"/>
                    <a:pt x="23" y="45"/>
                    <a:pt x="23" y="45"/>
                  </a:cubicBezTo>
                  <a:lnTo>
                    <a:pt x="16" y="40"/>
                  </a:lnTo>
                  <a:close/>
                  <a:moveTo>
                    <a:pt x="141" y="25"/>
                  </a:moveTo>
                  <a:cubicBezTo>
                    <a:pt x="134" y="19"/>
                    <a:pt x="126" y="15"/>
                    <a:pt x="118" y="13"/>
                  </a:cubicBezTo>
                  <a:cubicBezTo>
                    <a:pt x="116" y="12"/>
                    <a:pt x="116" y="12"/>
                    <a:pt x="116" y="12"/>
                  </a:cubicBezTo>
                  <a:cubicBezTo>
                    <a:pt x="118" y="4"/>
                    <a:pt x="118" y="4"/>
                    <a:pt x="118" y="4"/>
                  </a:cubicBezTo>
                  <a:cubicBezTo>
                    <a:pt x="120" y="4"/>
                    <a:pt x="120" y="4"/>
                    <a:pt x="120" y="4"/>
                  </a:cubicBezTo>
                  <a:cubicBezTo>
                    <a:pt x="130" y="7"/>
                    <a:pt x="138" y="12"/>
                    <a:pt x="146" y="17"/>
                  </a:cubicBezTo>
                  <a:cubicBezTo>
                    <a:pt x="148" y="19"/>
                    <a:pt x="148" y="19"/>
                    <a:pt x="148" y="19"/>
                  </a:cubicBezTo>
                  <a:cubicBezTo>
                    <a:pt x="143" y="26"/>
                    <a:pt x="143" y="26"/>
                    <a:pt x="143" y="26"/>
                  </a:cubicBezTo>
                  <a:lnTo>
                    <a:pt x="141" y="25"/>
                  </a:lnTo>
                  <a:close/>
                  <a:moveTo>
                    <a:pt x="61" y="5"/>
                  </a:moveTo>
                  <a:cubicBezTo>
                    <a:pt x="63" y="5"/>
                    <a:pt x="63" y="5"/>
                    <a:pt x="63" y="5"/>
                  </a:cubicBezTo>
                  <a:cubicBezTo>
                    <a:pt x="72" y="1"/>
                    <a:pt x="82" y="0"/>
                    <a:pt x="92" y="0"/>
                  </a:cubicBezTo>
                  <a:cubicBezTo>
                    <a:pt x="94" y="0"/>
                    <a:pt x="94" y="0"/>
                    <a:pt x="94" y="0"/>
                  </a:cubicBezTo>
                  <a:cubicBezTo>
                    <a:pt x="94" y="9"/>
                    <a:pt x="94" y="9"/>
                    <a:pt x="94" y="9"/>
                  </a:cubicBezTo>
                  <a:cubicBezTo>
                    <a:pt x="92" y="9"/>
                    <a:pt x="92" y="9"/>
                    <a:pt x="92" y="9"/>
                  </a:cubicBezTo>
                  <a:cubicBezTo>
                    <a:pt x="83" y="9"/>
                    <a:pt x="74" y="10"/>
                    <a:pt x="66" y="13"/>
                  </a:cubicBezTo>
                  <a:cubicBezTo>
                    <a:pt x="64" y="14"/>
                    <a:pt x="64" y="14"/>
                    <a:pt x="64" y="14"/>
                  </a:cubicBezTo>
                  <a:lnTo>
                    <a:pt x="61" y="5"/>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0" name="Freeform 284"/>
            <p:cNvSpPr>
              <a:spLocks noEditPoints="1"/>
            </p:cNvSpPr>
            <p:nvPr/>
          </p:nvSpPr>
          <p:spPr bwMode="auto">
            <a:xfrm>
              <a:off x="10383515" y="2563592"/>
              <a:ext cx="178387" cy="179959"/>
            </a:xfrm>
            <a:custGeom>
              <a:avLst/>
              <a:gdLst>
                <a:gd name="T0" fmla="*/ 56 w 116"/>
                <a:gd name="T1" fmla="*/ 110 h 117"/>
                <a:gd name="T2" fmla="*/ 74 w 116"/>
                <a:gd name="T3" fmla="*/ 108 h 117"/>
                <a:gd name="T4" fmla="*/ 78 w 116"/>
                <a:gd name="T5" fmla="*/ 113 h 117"/>
                <a:gd name="T6" fmla="*/ 58 w 116"/>
                <a:gd name="T7" fmla="*/ 117 h 117"/>
                <a:gd name="T8" fmla="*/ 40 w 116"/>
                <a:gd name="T9" fmla="*/ 114 h 117"/>
                <a:gd name="T10" fmla="*/ 22 w 116"/>
                <a:gd name="T11" fmla="*/ 105 h 117"/>
                <a:gd name="T12" fmla="*/ 28 w 116"/>
                <a:gd name="T13" fmla="*/ 100 h 117"/>
                <a:gd name="T14" fmla="*/ 44 w 116"/>
                <a:gd name="T15" fmla="*/ 108 h 117"/>
                <a:gd name="T16" fmla="*/ 40 w 116"/>
                <a:gd name="T17" fmla="*/ 114 h 117"/>
                <a:gd name="T18" fmla="*/ 89 w 116"/>
                <a:gd name="T19" fmla="*/ 100 h 117"/>
                <a:gd name="T20" fmla="*/ 101 w 116"/>
                <a:gd name="T21" fmla="*/ 87 h 117"/>
                <a:gd name="T22" fmla="*/ 105 w 116"/>
                <a:gd name="T23" fmla="*/ 93 h 117"/>
                <a:gd name="T24" fmla="*/ 91 w 116"/>
                <a:gd name="T25" fmla="*/ 107 h 117"/>
                <a:gd name="T26" fmla="*/ 11 w 116"/>
                <a:gd name="T27" fmla="*/ 93 h 117"/>
                <a:gd name="T28" fmla="*/ 2 w 116"/>
                <a:gd name="T29" fmla="*/ 75 h 117"/>
                <a:gd name="T30" fmla="*/ 9 w 116"/>
                <a:gd name="T31" fmla="*/ 75 h 117"/>
                <a:gd name="T32" fmla="*/ 17 w 116"/>
                <a:gd name="T33" fmla="*/ 91 h 117"/>
                <a:gd name="T34" fmla="*/ 11 w 116"/>
                <a:gd name="T35" fmla="*/ 93 h 117"/>
                <a:gd name="T36" fmla="*/ 107 w 116"/>
                <a:gd name="T37" fmla="*/ 74 h 117"/>
                <a:gd name="T38" fmla="*/ 110 w 116"/>
                <a:gd name="T39" fmla="*/ 56 h 117"/>
                <a:gd name="T40" fmla="*/ 116 w 116"/>
                <a:gd name="T41" fmla="*/ 58 h 117"/>
                <a:gd name="T42" fmla="*/ 113 w 116"/>
                <a:gd name="T43" fmla="*/ 79 h 117"/>
                <a:gd name="T44" fmla="*/ 0 w 116"/>
                <a:gd name="T45" fmla="*/ 59 h 117"/>
                <a:gd name="T46" fmla="*/ 2 w 116"/>
                <a:gd name="T47" fmla="*/ 41 h 117"/>
                <a:gd name="T48" fmla="*/ 9 w 116"/>
                <a:gd name="T49" fmla="*/ 40 h 117"/>
                <a:gd name="T50" fmla="*/ 6 w 116"/>
                <a:gd name="T51" fmla="*/ 58 h 117"/>
                <a:gd name="T52" fmla="*/ 3 w 116"/>
                <a:gd name="T53" fmla="*/ 61 h 117"/>
                <a:gd name="T54" fmla="*/ 0 w 116"/>
                <a:gd name="T55" fmla="*/ 59 h 117"/>
                <a:gd name="T56" fmla="*/ 100 w 116"/>
                <a:gd name="T57" fmla="*/ 28 h 117"/>
                <a:gd name="T58" fmla="*/ 104 w 116"/>
                <a:gd name="T59" fmla="*/ 22 h 117"/>
                <a:gd name="T60" fmla="*/ 114 w 116"/>
                <a:gd name="T61" fmla="*/ 40 h 117"/>
                <a:gd name="T62" fmla="*/ 108 w 116"/>
                <a:gd name="T63" fmla="*/ 44 h 117"/>
                <a:gd name="T64" fmla="*/ 9 w 116"/>
                <a:gd name="T65" fmla="*/ 26 h 117"/>
                <a:gd name="T66" fmla="*/ 24 w 116"/>
                <a:gd name="T67" fmla="*/ 11 h 117"/>
                <a:gd name="T68" fmla="*/ 29 w 116"/>
                <a:gd name="T69" fmla="*/ 15 h 117"/>
                <a:gd name="T70" fmla="*/ 16 w 116"/>
                <a:gd name="T71" fmla="*/ 28 h 117"/>
                <a:gd name="T72" fmla="*/ 9 w 116"/>
                <a:gd name="T73" fmla="*/ 26 h 117"/>
                <a:gd name="T74" fmla="*/ 74 w 116"/>
                <a:gd name="T75" fmla="*/ 9 h 117"/>
                <a:gd name="T76" fmla="*/ 74 w 116"/>
                <a:gd name="T77" fmla="*/ 2 h 117"/>
                <a:gd name="T78" fmla="*/ 92 w 116"/>
                <a:gd name="T79" fmla="*/ 11 h 117"/>
                <a:gd name="T80" fmla="*/ 90 w 116"/>
                <a:gd name="T81" fmla="*/ 18 h 117"/>
                <a:gd name="T82" fmla="*/ 38 w 116"/>
                <a:gd name="T83" fmla="*/ 4 h 117"/>
                <a:gd name="T84" fmla="*/ 58 w 116"/>
                <a:gd name="T85" fmla="*/ 0 h 117"/>
                <a:gd name="T86" fmla="*/ 60 w 116"/>
                <a:gd name="T87" fmla="*/ 7 h 117"/>
                <a:gd name="T88" fmla="*/ 42 w 116"/>
                <a:gd name="T89" fmla="*/ 9 h 117"/>
                <a:gd name="T90" fmla="*/ 38 w 116"/>
                <a:gd name="T91" fmla="*/ 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7">
                  <a:moveTo>
                    <a:pt x="56" y="117"/>
                  </a:moveTo>
                  <a:cubicBezTo>
                    <a:pt x="56" y="110"/>
                    <a:pt x="56" y="110"/>
                    <a:pt x="56" y="110"/>
                  </a:cubicBezTo>
                  <a:cubicBezTo>
                    <a:pt x="58" y="110"/>
                    <a:pt x="58" y="110"/>
                    <a:pt x="58" y="110"/>
                  </a:cubicBezTo>
                  <a:cubicBezTo>
                    <a:pt x="64" y="110"/>
                    <a:pt x="69" y="109"/>
                    <a:pt x="74" y="108"/>
                  </a:cubicBezTo>
                  <a:cubicBezTo>
                    <a:pt x="76" y="107"/>
                    <a:pt x="76" y="107"/>
                    <a:pt x="76" y="107"/>
                  </a:cubicBezTo>
                  <a:cubicBezTo>
                    <a:pt x="78" y="113"/>
                    <a:pt x="78" y="113"/>
                    <a:pt x="78" y="113"/>
                  </a:cubicBezTo>
                  <a:cubicBezTo>
                    <a:pt x="76" y="114"/>
                    <a:pt x="76" y="114"/>
                    <a:pt x="76" y="114"/>
                  </a:cubicBezTo>
                  <a:cubicBezTo>
                    <a:pt x="70" y="116"/>
                    <a:pt x="64" y="117"/>
                    <a:pt x="58" y="117"/>
                  </a:cubicBezTo>
                  <a:lnTo>
                    <a:pt x="56" y="117"/>
                  </a:lnTo>
                  <a:close/>
                  <a:moveTo>
                    <a:pt x="40" y="114"/>
                  </a:moveTo>
                  <a:cubicBezTo>
                    <a:pt x="34" y="112"/>
                    <a:pt x="29" y="109"/>
                    <a:pt x="24" y="106"/>
                  </a:cubicBezTo>
                  <a:cubicBezTo>
                    <a:pt x="22" y="105"/>
                    <a:pt x="22" y="105"/>
                    <a:pt x="22" y="105"/>
                  </a:cubicBezTo>
                  <a:cubicBezTo>
                    <a:pt x="26" y="99"/>
                    <a:pt x="26" y="99"/>
                    <a:pt x="26" y="99"/>
                  </a:cubicBezTo>
                  <a:cubicBezTo>
                    <a:pt x="28" y="100"/>
                    <a:pt x="28" y="100"/>
                    <a:pt x="28" y="100"/>
                  </a:cubicBezTo>
                  <a:cubicBezTo>
                    <a:pt x="32" y="104"/>
                    <a:pt x="37" y="106"/>
                    <a:pt x="42" y="108"/>
                  </a:cubicBezTo>
                  <a:cubicBezTo>
                    <a:pt x="44" y="108"/>
                    <a:pt x="44" y="108"/>
                    <a:pt x="44" y="108"/>
                  </a:cubicBezTo>
                  <a:cubicBezTo>
                    <a:pt x="42" y="115"/>
                    <a:pt x="42" y="115"/>
                    <a:pt x="42" y="115"/>
                  </a:cubicBezTo>
                  <a:lnTo>
                    <a:pt x="40" y="114"/>
                  </a:lnTo>
                  <a:close/>
                  <a:moveTo>
                    <a:pt x="87" y="102"/>
                  </a:moveTo>
                  <a:cubicBezTo>
                    <a:pt x="89" y="100"/>
                    <a:pt x="89" y="100"/>
                    <a:pt x="89" y="100"/>
                  </a:cubicBezTo>
                  <a:cubicBezTo>
                    <a:pt x="93" y="97"/>
                    <a:pt x="97" y="93"/>
                    <a:pt x="100" y="89"/>
                  </a:cubicBezTo>
                  <a:cubicBezTo>
                    <a:pt x="101" y="87"/>
                    <a:pt x="101" y="87"/>
                    <a:pt x="101" y="87"/>
                  </a:cubicBezTo>
                  <a:cubicBezTo>
                    <a:pt x="107" y="91"/>
                    <a:pt x="107" y="91"/>
                    <a:pt x="107" y="91"/>
                  </a:cubicBezTo>
                  <a:cubicBezTo>
                    <a:pt x="105" y="93"/>
                    <a:pt x="105" y="93"/>
                    <a:pt x="105" y="93"/>
                  </a:cubicBezTo>
                  <a:cubicBezTo>
                    <a:pt x="102" y="98"/>
                    <a:pt x="97" y="102"/>
                    <a:pt x="92" y="106"/>
                  </a:cubicBezTo>
                  <a:cubicBezTo>
                    <a:pt x="91" y="107"/>
                    <a:pt x="91" y="107"/>
                    <a:pt x="91" y="107"/>
                  </a:cubicBezTo>
                  <a:lnTo>
                    <a:pt x="87" y="102"/>
                  </a:lnTo>
                  <a:close/>
                  <a:moveTo>
                    <a:pt x="11" y="93"/>
                  </a:moveTo>
                  <a:cubicBezTo>
                    <a:pt x="7" y="88"/>
                    <a:pt x="4" y="82"/>
                    <a:pt x="3" y="77"/>
                  </a:cubicBezTo>
                  <a:cubicBezTo>
                    <a:pt x="2" y="75"/>
                    <a:pt x="2" y="75"/>
                    <a:pt x="2" y="75"/>
                  </a:cubicBezTo>
                  <a:cubicBezTo>
                    <a:pt x="8" y="73"/>
                    <a:pt x="8" y="73"/>
                    <a:pt x="8" y="73"/>
                  </a:cubicBezTo>
                  <a:cubicBezTo>
                    <a:pt x="9" y="75"/>
                    <a:pt x="9" y="75"/>
                    <a:pt x="9" y="75"/>
                  </a:cubicBezTo>
                  <a:cubicBezTo>
                    <a:pt x="10" y="80"/>
                    <a:pt x="13" y="85"/>
                    <a:pt x="16" y="89"/>
                  </a:cubicBezTo>
                  <a:cubicBezTo>
                    <a:pt x="17" y="91"/>
                    <a:pt x="17" y="91"/>
                    <a:pt x="17" y="91"/>
                  </a:cubicBezTo>
                  <a:cubicBezTo>
                    <a:pt x="12" y="95"/>
                    <a:pt x="12" y="95"/>
                    <a:pt x="12" y="95"/>
                  </a:cubicBezTo>
                  <a:lnTo>
                    <a:pt x="11" y="93"/>
                  </a:lnTo>
                  <a:close/>
                  <a:moveTo>
                    <a:pt x="107" y="77"/>
                  </a:moveTo>
                  <a:cubicBezTo>
                    <a:pt x="107" y="74"/>
                    <a:pt x="107" y="74"/>
                    <a:pt x="107" y="74"/>
                  </a:cubicBezTo>
                  <a:cubicBezTo>
                    <a:pt x="109" y="69"/>
                    <a:pt x="110" y="64"/>
                    <a:pt x="110" y="59"/>
                  </a:cubicBezTo>
                  <a:cubicBezTo>
                    <a:pt x="110" y="56"/>
                    <a:pt x="110" y="56"/>
                    <a:pt x="110" y="56"/>
                  </a:cubicBezTo>
                  <a:cubicBezTo>
                    <a:pt x="116" y="56"/>
                    <a:pt x="116" y="56"/>
                    <a:pt x="116" y="56"/>
                  </a:cubicBezTo>
                  <a:cubicBezTo>
                    <a:pt x="116" y="58"/>
                    <a:pt x="116" y="58"/>
                    <a:pt x="116" y="58"/>
                  </a:cubicBezTo>
                  <a:cubicBezTo>
                    <a:pt x="116" y="65"/>
                    <a:pt x="116" y="71"/>
                    <a:pt x="114" y="77"/>
                  </a:cubicBezTo>
                  <a:cubicBezTo>
                    <a:pt x="113" y="79"/>
                    <a:pt x="113" y="79"/>
                    <a:pt x="113" y="79"/>
                  </a:cubicBezTo>
                  <a:lnTo>
                    <a:pt x="107" y="77"/>
                  </a:lnTo>
                  <a:close/>
                  <a:moveTo>
                    <a:pt x="0" y="59"/>
                  </a:moveTo>
                  <a:cubicBezTo>
                    <a:pt x="0" y="58"/>
                    <a:pt x="0" y="58"/>
                    <a:pt x="0" y="58"/>
                  </a:cubicBezTo>
                  <a:cubicBezTo>
                    <a:pt x="0" y="52"/>
                    <a:pt x="1" y="46"/>
                    <a:pt x="2" y="41"/>
                  </a:cubicBezTo>
                  <a:cubicBezTo>
                    <a:pt x="3" y="38"/>
                    <a:pt x="3" y="38"/>
                    <a:pt x="3" y="38"/>
                  </a:cubicBezTo>
                  <a:cubicBezTo>
                    <a:pt x="9" y="40"/>
                    <a:pt x="9" y="40"/>
                    <a:pt x="9" y="40"/>
                  </a:cubicBezTo>
                  <a:cubicBezTo>
                    <a:pt x="9" y="43"/>
                    <a:pt x="9" y="43"/>
                    <a:pt x="9" y="43"/>
                  </a:cubicBezTo>
                  <a:cubicBezTo>
                    <a:pt x="7" y="48"/>
                    <a:pt x="6" y="53"/>
                    <a:pt x="6" y="58"/>
                  </a:cubicBezTo>
                  <a:cubicBezTo>
                    <a:pt x="6" y="61"/>
                    <a:pt x="6" y="61"/>
                    <a:pt x="6" y="61"/>
                  </a:cubicBezTo>
                  <a:cubicBezTo>
                    <a:pt x="3" y="61"/>
                    <a:pt x="3" y="61"/>
                    <a:pt x="3" y="61"/>
                  </a:cubicBezTo>
                  <a:cubicBezTo>
                    <a:pt x="0" y="62"/>
                    <a:pt x="0" y="62"/>
                    <a:pt x="0" y="62"/>
                  </a:cubicBezTo>
                  <a:lnTo>
                    <a:pt x="0" y="59"/>
                  </a:lnTo>
                  <a:close/>
                  <a:moveTo>
                    <a:pt x="107" y="42"/>
                  </a:moveTo>
                  <a:cubicBezTo>
                    <a:pt x="106" y="37"/>
                    <a:pt x="103" y="32"/>
                    <a:pt x="100" y="28"/>
                  </a:cubicBezTo>
                  <a:cubicBezTo>
                    <a:pt x="99" y="26"/>
                    <a:pt x="99" y="26"/>
                    <a:pt x="99" y="26"/>
                  </a:cubicBezTo>
                  <a:cubicBezTo>
                    <a:pt x="104" y="22"/>
                    <a:pt x="104" y="22"/>
                    <a:pt x="104" y="22"/>
                  </a:cubicBezTo>
                  <a:cubicBezTo>
                    <a:pt x="105" y="24"/>
                    <a:pt x="105" y="24"/>
                    <a:pt x="105" y="24"/>
                  </a:cubicBezTo>
                  <a:cubicBezTo>
                    <a:pt x="109" y="29"/>
                    <a:pt x="112" y="34"/>
                    <a:pt x="114" y="40"/>
                  </a:cubicBezTo>
                  <a:cubicBezTo>
                    <a:pt x="114" y="42"/>
                    <a:pt x="114" y="42"/>
                    <a:pt x="114" y="42"/>
                  </a:cubicBezTo>
                  <a:cubicBezTo>
                    <a:pt x="108" y="44"/>
                    <a:pt x="108" y="44"/>
                    <a:pt x="108" y="44"/>
                  </a:cubicBezTo>
                  <a:lnTo>
                    <a:pt x="107" y="42"/>
                  </a:lnTo>
                  <a:close/>
                  <a:moveTo>
                    <a:pt x="9" y="26"/>
                  </a:moveTo>
                  <a:cubicBezTo>
                    <a:pt x="11" y="24"/>
                    <a:pt x="11" y="24"/>
                    <a:pt x="11" y="24"/>
                  </a:cubicBezTo>
                  <a:cubicBezTo>
                    <a:pt x="14" y="19"/>
                    <a:pt x="19" y="15"/>
                    <a:pt x="24" y="11"/>
                  </a:cubicBezTo>
                  <a:cubicBezTo>
                    <a:pt x="25" y="10"/>
                    <a:pt x="25" y="10"/>
                    <a:pt x="25" y="10"/>
                  </a:cubicBezTo>
                  <a:cubicBezTo>
                    <a:pt x="29" y="15"/>
                    <a:pt x="29" y="15"/>
                    <a:pt x="29" y="15"/>
                  </a:cubicBezTo>
                  <a:cubicBezTo>
                    <a:pt x="28" y="17"/>
                    <a:pt x="28" y="17"/>
                    <a:pt x="28" y="17"/>
                  </a:cubicBezTo>
                  <a:cubicBezTo>
                    <a:pt x="23" y="20"/>
                    <a:pt x="19" y="24"/>
                    <a:pt x="16" y="28"/>
                  </a:cubicBezTo>
                  <a:cubicBezTo>
                    <a:pt x="15" y="30"/>
                    <a:pt x="15" y="30"/>
                    <a:pt x="15" y="30"/>
                  </a:cubicBezTo>
                  <a:lnTo>
                    <a:pt x="9" y="26"/>
                  </a:lnTo>
                  <a:close/>
                  <a:moveTo>
                    <a:pt x="88" y="16"/>
                  </a:moveTo>
                  <a:cubicBezTo>
                    <a:pt x="84" y="13"/>
                    <a:pt x="79" y="11"/>
                    <a:pt x="74" y="9"/>
                  </a:cubicBezTo>
                  <a:cubicBezTo>
                    <a:pt x="72" y="8"/>
                    <a:pt x="72" y="8"/>
                    <a:pt x="72" y="8"/>
                  </a:cubicBezTo>
                  <a:cubicBezTo>
                    <a:pt x="74" y="2"/>
                    <a:pt x="74" y="2"/>
                    <a:pt x="74" y="2"/>
                  </a:cubicBezTo>
                  <a:cubicBezTo>
                    <a:pt x="76" y="3"/>
                    <a:pt x="76" y="3"/>
                    <a:pt x="76" y="3"/>
                  </a:cubicBezTo>
                  <a:cubicBezTo>
                    <a:pt x="82" y="5"/>
                    <a:pt x="87" y="8"/>
                    <a:pt x="92" y="11"/>
                  </a:cubicBezTo>
                  <a:cubicBezTo>
                    <a:pt x="94" y="12"/>
                    <a:pt x="94" y="12"/>
                    <a:pt x="94" y="12"/>
                  </a:cubicBezTo>
                  <a:cubicBezTo>
                    <a:pt x="90" y="18"/>
                    <a:pt x="90" y="18"/>
                    <a:pt x="90" y="18"/>
                  </a:cubicBezTo>
                  <a:lnTo>
                    <a:pt x="88" y="16"/>
                  </a:lnTo>
                  <a:close/>
                  <a:moveTo>
                    <a:pt x="38" y="4"/>
                  </a:moveTo>
                  <a:cubicBezTo>
                    <a:pt x="40" y="3"/>
                    <a:pt x="40" y="3"/>
                    <a:pt x="40" y="3"/>
                  </a:cubicBezTo>
                  <a:cubicBezTo>
                    <a:pt x="46" y="1"/>
                    <a:pt x="52" y="0"/>
                    <a:pt x="58" y="0"/>
                  </a:cubicBezTo>
                  <a:cubicBezTo>
                    <a:pt x="60" y="0"/>
                    <a:pt x="60" y="0"/>
                    <a:pt x="60" y="0"/>
                  </a:cubicBezTo>
                  <a:cubicBezTo>
                    <a:pt x="60" y="7"/>
                    <a:pt x="60" y="7"/>
                    <a:pt x="60" y="7"/>
                  </a:cubicBezTo>
                  <a:cubicBezTo>
                    <a:pt x="58" y="7"/>
                    <a:pt x="58" y="7"/>
                    <a:pt x="58" y="7"/>
                  </a:cubicBezTo>
                  <a:cubicBezTo>
                    <a:pt x="52" y="7"/>
                    <a:pt x="47" y="8"/>
                    <a:pt x="42" y="9"/>
                  </a:cubicBezTo>
                  <a:cubicBezTo>
                    <a:pt x="40" y="10"/>
                    <a:pt x="40" y="10"/>
                    <a:pt x="40" y="10"/>
                  </a:cubicBezTo>
                  <a:lnTo>
                    <a:pt x="38" y="4"/>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1" name="Freeform 285"/>
            <p:cNvSpPr>
              <a:spLocks noEditPoints="1"/>
            </p:cNvSpPr>
            <p:nvPr/>
          </p:nvSpPr>
          <p:spPr bwMode="auto">
            <a:xfrm>
              <a:off x="10299016" y="2478795"/>
              <a:ext cx="349262" cy="350495"/>
            </a:xfrm>
            <a:custGeom>
              <a:avLst/>
              <a:gdLst>
                <a:gd name="T0" fmla="*/ 111 w 227"/>
                <a:gd name="T1" fmla="*/ 220 h 227"/>
                <a:gd name="T2" fmla="*/ 146 w 227"/>
                <a:gd name="T3" fmla="*/ 215 h 227"/>
                <a:gd name="T4" fmla="*/ 150 w 227"/>
                <a:gd name="T5" fmla="*/ 221 h 227"/>
                <a:gd name="T6" fmla="*/ 113 w 227"/>
                <a:gd name="T7" fmla="*/ 227 h 227"/>
                <a:gd name="T8" fmla="*/ 78 w 227"/>
                <a:gd name="T9" fmla="*/ 221 h 227"/>
                <a:gd name="T10" fmla="*/ 45 w 227"/>
                <a:gd name="T11" fmla="*/ 204 h 227"/>
                <a:gd name="T12" fmla="*/ 50 w 227"/>
                <a:gd name="T13" fmla="*/ 200 h 227"/>
                <a:gd name="T14" fmla="*/ 82 w 227"/>
                <a:gd name="T15" fmla="*/ 216 h 227"/>
                <a:gd name="T16" fmla="*/ 78 w 227"/>
                <a:gd name="T17" fmla="*/ 221 h 227"/>
                <a:gd name="T18" fmla="*/ 176 w 227"/>
                <a:gd name="T19" fmla="*/ 200 h 227"/>
                <a:gd name="T20" fmla="*/ 201 w 227"/>
                <a:gd name="T21" fmla="*/ 175 h 227"/>
                <a:gd name="T22" fmla="*/ 205 w 227"/>
                <a:gd name="T23" fmla="*/ 180 h 227"/>
                <a:gd name="T24" fmla="*/ 178 w 227"/>
                <a:gd name="T25" fmla="*/ 207 h 227"/>
                <a:gd name="T26" fmla="*/ 21 w 227"/>
                <a:gd name="T27" fmla="*/ 180 h 227"/>
                <a:gd name="T28" fmla="*/ 4 w 227"/>
                <a:gd name="T29" fmla="*/ 147 h 227"/>
                <a:gd name="T30" fmla="*/ 11 w 227"/>
                <a:gd name="T31" fmla="*/ 147 h 227"/>
                <a:gd name="T32" fmla="*/ 28 w 227"/>
                <a:gd name="T33" fmla="*/ 178 h 227"/>
                <a:gd name="T34" fmla="*/ 21 w 227"/>
                <a:gd name="T35" fmla="*/ 180 h 227"/>
                <a:gd name="T36" fmla="*/ 215 w 227"/>
                <a:gd name="T37" fmla="*/ 147 h 227"/>
                <a:gd name="T38" fmla="*/ 220 w 227"/>
                <a:gd name="T39" fmla="*/ 111 h 227"/>
                <a:gd name="T40" fmla="*/ 227 w 227"/>
                <a:gd name="T41" fmla="*/ 113 h 227"/>
                <a:gd name="T42" fmla="*/ 220 w 227"/>
                <a:gd name="T43" fmla="*/ 151 h 227"/>
                <a:gd name="T44" fmla="*/ 0 w 227"/>
                <a:gd name="T45" fmla="*/ 113 h 227"/>
                <a:gd name="T46" fmla="*/ 6 w 227"/>
                <a:gd name="T47" fmla="*/ 77 h 227"/>
                <a:gd name="T48" fmla="*/ 11 w 227"/>
                <a:gd name="T49" fmla="*/ 81 h 227"/>
                <a:gd name="T50" fmla="*/ 6 w 227"/>
                <a:gd name="T51" fmla="*/ 115 h 227"/>
                <a:gd name="T52" fmla="*/ 0 w 227"/>
                <a:gd name="T53" fmla="*/ 113 h 227"/>
                <a:gd name="T54" fmla="*/ 199 w 227"/>
                <a:gd name="T55" fmla="*/ 50 h 227"/>
                <a:gd name="T56" fmla="*/ 203 w 227"/>
                <a:gd name="T57" fmla="*/ 45 h 227"/>
                <a:gd name="T58" fmla="*/ 221 w 227"/>
                <a:gd name="T59" fmla="*/ 78 h 227"/>
                <a:gd name="T60" fmla="*/ 215 w 227"/>
                <a:gd name="T61" fmla="*/ 82 h 227"/>
                <a:gd name="T62" fmla="*/ 20 w 227"/>
                <a:gd name="T63" fmla="*/ 49 h 227"/>
                <a:gd name="T64" fmla="*/ 46 w 227"/>
                <a:gd name="T65" fmla="*/ 22 h 227"/>
                <a:gd name="T66" fmla="*/ 52 w 227"/>
                <a:gd name="T67" fmla="*/ 26 h 227"/>
                <a:gd name="T68" fmla="*/ 26 w 227"/>
                <a:gd name="T69" fmla="*/ 51 h 227"/>
                <a:gd name="T70" fmla="*/ 20 w 227"/>
                <a:gd name="T71" fmla="*/ 49 h 227"/>
                <a:gd name="T72" fmla="*/ 146 w 227"/>
                <a:gd name="T73" fmla="*/ 12 h 227"/>
                <a:gd name="T74" fmla="*/ 146 w 227"/>
                <a:gd name="T75" fmla="*/ 5 h 227"/>
                <a:gd name="T76" fmla="*/ 180 w 227"/>
                <a:gd name="T77" fmla="*/ 21 h 227"/>
                <a:gd name="T78" fmla="*/ 177 w 227"/>
                <a:gd name="T79" fmla="*/ 28 h 227"/>
                <a:gd name="T80" fmla="*/ 76 w 227"/>
                <a:gd name="T81" fmla="*/ 6 h 227"/>
                <a:gd name="T82" fmla="*/ 113 w 227"/>
                <a:gd name="T83" fmla="*/ 0 h 227"/>
                <a:gd name="T84" fmla="*/ 115 w 227"/>
                <a:gd name="T85" fmla="*/ 7 h 227"/>
                <a:gd name="T86" fmla="*/ 80 w 227"/>
                <a:gd name="T87" fmla="*/ 12 h 227"/>
                <a:gd name="T88" fmla="*/ 76 w 227"/>
                <a:gd name="T89" fmla="*/ 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227">
                  <a:moveTo>
                    <a:pt x="111" y="227"/>
                  </a:moveTo>
                  <a:cubicBezTo>
                    <a:pt x="111" y="220"/>
                    <a:pt x="111" y="220"/>
                    <a:pt x="111" y="220"/>
                  </a:cubicBezTo>
                  <a:cubicBezTo>
                    <a:pt x="113" y="220"/>
                    <a:pt x="113" y="220"/>
                    <a:pt x="113" y="220"/>
                  </a:cubicBezTo>
                  <a:cubicBezTo>
                    <a:pt x="124" y="220"/>
                    <a:pt x="135" y="219"/>
                    <a:pt x="146" y="215"/>
                  </a:cubicBezTo>
                  <a:cubicBezTo>
                    <a:pt x="148" y="214"/>
                    <a:pt x="148" y="214"/>
                    <a:pt x="148" y="214"/>
                  </a:cubicBezTo>
                  <a:cubicBezTo>
                    <a:pt x="150" y="221"/>
                    <a:pt x="150" y="221"/>
                    <a:pt x="150" y="221"/>
                  </a:cubicBezTo>
                  <a:cubicBezTo>
                    <a:pt x="148" y="221"/>
                    <a:pt x="148" y="221"/>
                    <a:pt x="148" y="221"/>
                  </a:cubicBezTo>
                  <a:cubicBezTo>
                    <a:pt x="137" y="225"/>
                    <a:pt x="125" y="227"/>
                    <a:pt x="113" y="227"/>
                  </a:cubicBezTo>
                  <a:lnTo>
                    <a:pt x="111" y="227"/>
                  </a:lnTo>
                  <a:close/>
                  <a:moveTo>
                    <a:pt x="78" y="221"/>
                  </a:moveTo>
                  <a:cubicBezTo>
                    <a:pt x="67" y="218"/>
                    <a:pt x="56" y="212"/>
                    <a:pt x="46" y="205"/>
                  </a:cubicBezTo>
                  <a:cubicBezTo>
                    <a:pt x="45" y="204"/>
                    <a:pt x="45" y="204"/>
                    <a:pt x="45" y="204"/>
                  </a:cubicBezTo>
                  <a:cubicBezTo>
                    <a:pt x="49" y="199"/>
                    <a:pt x="49" y="199"/>
                    <a:pt x="49" y="199"/>
                  </a:cubicBezTo>
                  <a:cubicBezTo>
                    <a:pt x="50" y="200"/>
                    <a:pt x="50" y="200"/>
                    <a:pt x="50" y="200"/>
                  </a:cubicBezTo>
                  <a:cubicBezTo>
                    <a:pt x="59" y="207"/>
                    <a:pt x="69" y="212"/>
                    <a:pt x="80" y="215"/>
                  </a:cubicBezTo>
                  <a:cubicBezTo>
                    <a:pt x="82" y="216"/>
                    <a:pt x="82" y="216"/>
                    <a:pt x="82" y="216"/>
                  </a:cubicBezTo>
                  <a:cubicBezTo>
                    <a:pt x="80" y="222"/>
                    <a:pt x="80" y="222"/>
                    <a:pt x="80" y="222"/>
                  </a:cubicBezTo>
                  <a:lnTo>
                    <a:pt x="78" y="221"/>
                  </a:lnTo>
                  <a:close/>
                  <a:moveTo>
                    <a:pt x="174" y="201"/>
                  </a:moveTo>
                  <a:cubicBezTo>
                    <a:pt x="176" y="200"/>
                    <a:pt x="176" y="200"/>
                    <a:pt x="176" y="200"/>
                  </a:cubicBezTo>
                  <a:cubicBezTo>
                    <a:pt x="185" y="193"/>
                    <a:pt x="193" y="185"/>
                    <a:pt x="200" y="176"/>
                  </a:cubicBezTo>
                  <a:cubicBezTo>
                    <a:pt x="201" y="175"/>
                    <a:pt x="201" y="175"/>
                    <a:pt x="201" y="175"/>
                  </a:cubicBezTo>
                  <a:cubicBezTo>
                    <a:pt x="206" y="178"/>
                    <a:pt x="206" y="178"/>
                    <a:pt x="206" y="178"/>
                  </a:cubicBezTo>
                  <a:cubicBezTo>
                    <a:pt x="205" y="180"/>
                    <a:pt x="205" y="180"/>
                    <a:pt x="205" y="180"/>
                  </a:cubicBezTo>
                  <a:cubicBezTo>
                    <a:pt x="198" y="190"/>
                    <a:pt x="189" y="198"/>
                    <a:pt x="180" y="205"/>
                  </a:cubicBezTo>
                  <a:cubicBezTo>
                    <a:pt x="178" y="207"/>
                    <a:pt x="178" y="207"/>
                    <a:pt x="178" y="207"/>
                  </a:cubicBezTo>
                  <a:lnTo>
                    <a:pt x="174" y="201"/>
                  </a:lnTo>
                  <a:close/>
                  <a:moveTo>
                    <a:pt x="21" y="180"/>
                  </a:moveTo>
                  <a:cubicBezTo>
                    <a:pt x="14" y="171"/>
                    <a:pt x="9" y="160"/>
                    <a:pt x="5" y="149"/>
                  </a:cubicBezTo>
                  <a:cubicBezTo>
                    <a:pt x="4" y="147"/>
                    <a:pt x="4" y="147"/>
                    <a:pt x="4" y="147"/>
                  </a:cubicBezTo>
                  <a:cubicBezTo>
                    <a:pt x="11" y="145"/>
                    <a:pt x="11" y="145"/>
                    <a:pt x="11" y="145"/>
                  </a:cubicBezTo>
                  <a:cubicBezTo>
                    <a:pt x="11" y="147"/>
                    <a:pt x="11" y="147"/>
                    <a:pt x="11" y="147"/>
                  </a:cubicBezTo>
                  <a:cubicBezTo>
                    <a:pt x="15" y="157"/>
                    <a:pt x="20" y="167"/>
                    <a:pt x="27" y="176"/>
                  </a:cubicBezTo>
                  <a:cubicBezTo>
                    <a:pt x="28" y="178"/>
                    <a:pt x="28" y="178"/>
                    <a:pt x="28" y="178"/>
                  </a:cubicBezTo>
                  <a:cubicBezTo>
                    <a:pt x="23" y="182"/>
                    <a:pt x="23" y="182"/>
                    <a:pt x="23" y="182"/>
                  </a:cubicBezTo>
                  <a:lnTo>
                    <a:pt x="21" y="180"/>
                  </a:lnTo>
                  <a:close/>
                  <a:moveTo>
                    <a:pt x="214" y="149"/>
                  </a:moveTo>
                  <a:cubicBezTo>
                    <a:pt x="215" y="147"/>
                    <a:pt x="215" y="147"/>
                    <a:pt x="215" y="147"/>
                  </a:cubicBezTo>
                  <a:cubicBezTo>
                    <a:pt x="218" y="136"/>
                    <a:pt x="220" y="125"/>
                    <a:pt x="220" y="113"/>
                  </a:cubicBezTo>
                  <a:cubicBezTo>
                    <a:pt x="220" y="111"/>
                    <a:pt x="220" y="111"/>
                    <a:pt x="220" y="111"/>
                  </a:cubicBezTo>
                  <a:cubicBezTo>
                    <a:pt x="227" y="111"/>
                    <a:pt x="227" y="111"/>
                    <a:pt x="227" y="111"/>
                  </a:cubicBezTo>
                  <a:cubicBezTo>
                    <a:pt x="227" y="113"/>
                    <a:pt x="227" y="113"/>
                    <a:pt x="227" y="113"/>
                  </a:cubicBezTo>
                  <a:cubicBezTo>
                    <a:pt x="227" y="125"/>
                    <a:pt x="225" y="137"/>
                    <a:pt x="221" y="149"/>
                  </a:cubicBezTo>
                  <a:cubicBezTo>
                    <a:pt x="220" y="151"/>
                    <a:pt x="220" y="151"/>
                    <a:pt x="220" y="151"/>
                  </a:cubicBezTo>
                  <a:lnTo>
                    <a:pt x="214" y="149"/>
                  </a:lnTo>
                  <a:close/>
                  <a:moveTo>
                    <a:pt x="0" y="113"/>
                  </a:moveTo>
                  <a:cubicBezTo>
                    <a:pt x="0" y="102"/>
                    <a:pt x="1" y="90"/>
                    <a:pt x="5" y="79"/>
                  </a:cubicBezTo>
                  <a:cubicBezTo>
                    <a:pt x="6" y="77"/>
                    <a:pt x="6" y="77"/>
                    <a:pt x="6" y="77"/>
                  </a:cubicBezTo>
                  <a:cubicBezTo>
                    <a:pt x="12" y="79"/>
                    <a:pt x="12" y="79"/>
                    <a:pt x="12" y="79"/>
                  </a:cubicBezTo>
                  <a:cubicBezTo>
                    <a:pt x="11" y="81"/>
                    <a:pt x="11" y="81"/>
                    <a:pt x="11" y="81"/>
                  </a:cubicBezTo>
                  <a:cubicBezTo>
                    <a:pt x="8" y="91"/>
                    <a:pt x="6" y="102"/>
                    <a:pt x="6" y="113"/>
                  </a:cubicBezTo>
                  <a:cubicBezTo>
                    <a:pt x="6" y="115"/>
                    <a:pt x="6" y="115"/>
                    <a:pt x="6" y="115"/>
                  </a:cubicBezTo>
                  <a:cubicBezTo>
                    <a:pt x="0" y="116"/>
                    <a:pt x="0" y="116"/>
                    <a:pt x="0" y="116"/>
                  </a:cubicBezTo>
                  <a:lnTo>
                    <a:pt x="0" y="113"/>
                  </a:lnTo>
                  <a:close/>
                  <a:moveTo>
                    <a:pt x="215" y="80"/>
                  </a:moveTo>
                  <a:cubicBezTo>
                    <a:pt x="211" y="70"/>
                    <a:pt x="206" y="59"/>
                    <a:pt x="199" y="50"/>
                  </a:cubicBezTo>
                  <a:cubicBezTo>
                    <a:pt x="198" y="49"/>
                    <a:pt x="198" y="49"/>
                    <a:pt x="198" y="49"/>
                  </a:cubicBezTo>
                  <a:cubicBezTo>
                    <a:pt x="203" y="45"/>
                    <a:pt x="203" y="45"/>
                    <a:pt x="203" y="45"/>
                  </a:cubicBezTo>
                  <a:cubicBezTo>
                    <a:pt x="205" y="46"/>
                    <a:pt x="205" y="46"/>
                    <a:pt x="205" y="46"/>
                  </a:cubicBezTo>
                  <a:cubicBezTo>
                    <a:pt x="212" y="56"/>
                    <a:pt x="217" y="67"/>
                    <a:pt x="221" y="78"/>
                  </a:cubicBezTo>
                  <a:cubicBezTo>
                    <a:pt x="222" y="80"/>
                    <a:pt x="222" y="80"/>
                    <a:pt x="222" y="80"/>
                  </a:cubicBezTo>
                  <a:cubicBezTo>
                    <a:pt x="215" y="82"/>
                    <a:pt x="215" y="82"/>
                    <a:pt x="215" y="82"/>
                  </a:cubicBezTo>
                  <a:lnTo>
                    <a:pt x="215" y="80"/>
                  </a:lnTo>
                  <a:close/>
                  <a:moveTo>
                    <a:pt x="20" y="49"/>
                  </a:moveTo>
                  <a:cubicBezTo>
                    <a:pt x="21" y="47"/>
                    <a:pt x="21" y="47"/>
                    <a:pt x="21" y="47"/>
                  </a:cubicBezTo>
                  <a:cubicBezTo>
                    <a:pt x="28" y="37"/>
                    <a:pt x="36" y="29"/>
                    <a:pt x="46" y="22"/>
                  </a:cubicBezTo>
                  <a:cubicBezTo>
                    <a:pt x="48" y="20"/>
                    <a:pt x="48" y="20"/>
                    <a:pt x="48" y="20"/>
                  </a:cubicBezTo>
                  <a:cubicBezTo>
                    <a:pt x="52" y="26"/>
                    <a:pt x="52" y="26"/>
                    <a:pt x="52" y="26"/>
                  </a:cubicBezTo>
                  <a:cubicBezTo>
                    <a:pt x="50" y="27"/>
                    <a:pt x="50" y="27"/>
                    <a:pt x="50" y="27"/>
                  </a:cubicBezTo>
                  <a:cubicBezTo>
                    <a:pt x="41" y="34"/>
                    <a:pt x="33" y="42"/>
                    <a:pt x="26" y="51"/>
                  </a:cubicBezTo>
                  <a:cubicBezTo>
                    <a:pt x="25" y="53"/>
                    <a:pt x="25" y="53"/>
                    <a:pt x="25" y="53"/>
                  </a:cubicBezTo>
                  <a:lnTo>
                    <a:pt x="20" y="49"/>
                  </a:lnTo>
                  <a:close/>
                  <a:moveTo>
                    <a:pt x="176" y="27"/>
                  </a:moveTo>
                  <a:cubicBezTo>
                    <a:pt x="166" y="20"/>
                    <a:pt x="156" y="15"/>
                    <a:pt x="146" y="12"/>
                  </a:cubicBezTo>
                  <a:cubicBezTo>
                    <a:pt x="144" y="11"/>
                    <a:pt x="144" y="11"/>
                    <a:pt x="144" y="11"/>
                  </a:cubicBezTo>
                  <a:cubicBezTo>
                    <a:pt x="146" y="5"/>
                    <a:pt x="146" y="5"/>
                    <a:pt x="146" y="5"/>
                  </a:cubicBezTo>
                  <a:cubicBezTo>
                    <a:pt x="148" y="5"/>
                    <a:pt x="148" y="5"/>
                    <a:pt x="148" y="5"/>
                  </a:cubicBezTo>
                  <a:cubicBezTo>
                    <a:pt x="159" y="9"/>
                    <a:pt x="170" y="14"/>
                    <a:pt x="180" y="21"/>
                  </a:cubicBezTo>
                  <a:cubicBezTo>
                    <a:pt x="181" y="23"/>
                    <a:pt x="181" y="23"/>
                    <a:pt x="181" y="23"/>
                  </a:cubicBezTo>
                  <a:cubicBezTo>
                    <a:pt x="177" y="28"/>
                    <a:pt x="177" y="28"/>
                    <a:pt x="177" y="28"/>
                  </a:cubicBezTo>
                  <a:lnTo>
                    <a:pt x="176" y="27"/>
                  </a:lnTo>
                  <a:close/>
                  <a:moveTo>
                    <a:pt x="76" y="6"/>
                  </a:moveTo>
                  <a:cubicBezTo>
                    <a:pt x="78" y="6"/>
                    <a:pt x="78" y="6"/>
                    <a:pt x="78" y="6"/>
                  </a:cubicBezTo>
                  <a:cubicBezTo>
                    <a:pt x="89" y="2"/>
                    <a:pt x="101" y="0"/>
                    <a:pt x="113" y="0"/>
                  </a:cubicBezTo>
                  <a:cubicBezTo>
                    <a:pt x="115" y="0"/>
                    <a:pt x="115" y="0"/>
                    <a:pt x="115" y="0"/>
                  </a:cubicBezTo>
                  <a:cubicBezTo>
                    <a:pt x="115" y="7"/>
                    <a:pt x="115" y="7"/>
                    <a:pt x="115" y="7"/>
                  </a:cubicBezTo>
                  <a:cubicBezTo>
                    <a:pt x="113" y="7"/>
                    <a:pt x="113" y="7"/>
                    <a:pt x="113" y="7"/>
                  </a:cubicBezTo>
                  <a:cubicBezTo>
                    <a:pt x="102" y="7"/>
                    <a:pt x="90" y="8"/>
                    <a:pt x="80" y="12"/>
                  </a:cubicBezTo>
                  <a:cubicBezTo>
                    <a:pt x="78" y="13"/>
                    <a:pt x="78" y="13"/>
                    <a:pt x="78" y="13"/>
                  </a:cubicBezTo>
                  <a:lnTo>
                    <a:pt x="76" y="6"/>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7" name="Freeform 291"/>
            <p:cNvSpPr>
              <a:spLocks/>
            </p:cNvSpPr>
            <p:nvPr/>
          </p:nvSpPr>
          <p:spPr bwMode="auto">
            <a:xfrm>
              <a:off x="10436092" y="2620124"/>
              <a:ext cx="67599" cy="74433"/>
            </a:xfrm>
            <a:custGeom>
              <a:avLst/>
              <a:gdLst>
                <a:gd name="T0" fmla="*/ 0 w 44"/>
                <a:gd name="T1" fmla="*/ 32 h 48"/>
                <a:gd name="T2" fmla="*/ 3 w 44"/>
                <a:gd name="T3" fmla="*/ 35 h 48"/>
                <a:gd name="T4" fmla="*/ 25 w 44"/>
                <a:gd name="T5" fmla="*/ 35 h 48"/>
                <a:gd name="T6" fmla="*/ 37 w 44"/>
                <a:gd name="T7" fmla="*/ 48 h 48"/>
                <a:gd name="T8" fmla="*/ 36 w 44"/>
                <a:gd name="T9" fmla="*/ 35 h 48"/>
                <a:gd name="T10" fmla="*/ 41 w 44"/>
                <a:gd name="T11" fmla="*/ 35 h 48"/>
                <a:gd name="T12" fmla="*/ 44 w 44"/>
                <a:gd name="T13" fmla="*/ 32 h 48"/>
                <a:gd name="T14" fmla="*/ 44 w 44"/>
                <a:gd name="T15" fmla="*/ 4 h 48"/>
                <a:gd name="T16" fmla="*/ 41 w 44"/>
                <a:gd name="T17" fmla="*/ 0 h 48"/>
                <a:gd name="T18" fmla="*/ 3 w 44"/>
                <a:gd name="T19" fmla="*/ 0 h 48"/>
                <a:gd name="T20" fmla="*/ 0 w 44"/>
                <a:gd name="T21" fmla="*/ 4 h 48"/>
                <a:gd name="T22" fmla="*/ 0 w 44"/>
                <a:gd name="T23"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8">
                  <a:moveTo>
                    <a:pt x="0" y="32"/>
                  </a:moveTo>
                  <a:cubicBezTo>
                    <a:pt x="0" y="33"/>
                    <a:pt x="1" y="35"/>
                    <a:pt x="3" y="35"/>
                  </a:cubicBezTo>
                  <a:cubicBezTo>
                    <a:pt x="25" y="35"/>
                    <a:pt x="25" y="35"/>
                    <a:pt x="25" y="35"/>
                  </a:cubicBezTo>
                  <a:cubicBezTo>
                    <a:pt x="37" y="48"/>
                    <a:pt x="37" y="48"/>
                    <a:pt x="37" y="48"/>
                  </a:cubicBezTo>
                  <a:cubicBezTo>
                    <a:pt x="36" y="35"/>
                    <a:pt x="36" y="35"/>
                    <a:pt x="36" y="35"/>
                  </a:cubicBezTo>
                  <a:cubicBezTo>
                    <a:pt x="41" y="35"/>
                    <a:pt x="41" y="35"/>
                    <a:pt x="41" y="35"/>
                  </a:cubicBezTo>
                  <a:cubicBezTo>
                    <a:pt x="43" y="35"/>
                    <a:pt x="44" y="33"/>
                    <a:pt x="44" y="32"/>
                  </a:cubicBezTo>
                  <a:cubicBezTo>
                    <a:pt x="44" y="4"/>
                    <a:pt x="44" y="4"/>
                    <a:pt x="44" y="4"/>
                  </a:cubicBezTo>
                  <a:cubicBezTo>
                    <a:pt x="44" y="2"/>
                    <a:pt x="43" y="0"/>
                    <a:pt x="41" y="0"/>
                  </a:cubicBezTo>
                  <a:cubicBezTo>
                    <a:pt x="3" y="0"/>
                    <a:pt x="3" y="0"/>
                    <a:pt x="3" y="0"/>
                  </a:cubicBezTo>
                  <a:cubicBezTo>
                    <a:pt x="1" y="0"/>
                    <a:pt x="0" y="2"/>
                    <a:pt x="0" y="4"/>
                  </a:cubicBezTo>
                  <a:lnTo>
                    <a:pt x="0" y="32"/>
                  </a:lnTo>
                  <a:close/>
                </a:path>
              </a:pathLst>
            </a:custGeom>
            <a:solidFill>
              <a:schemeClr val="bg2">
                <a:alpha val="5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5" name="Slide Number Placeholder 14"/>
          <p:cNvSpPr>
            <a:spLocks noGrp="1"/>
          </p:cNvSpPr>
          <p:nvPr>
            <p:ph type="sldNum" sz="quarter" idx="12"/>
          </p:nvPr>
        </p:nvSpPr>
        <p:spPr>
          <a:xfrm>
            <a:off x="8446770" y="308848"/>
            <a:ext cx="480060" cy="273844"/>
          </a:xfrm>
        </p:spPr>
        <p:txBody>
          <a:bodyPr/>
          <a:lstStyle/>
          <a:p>
            <a:fld id="{EA01570A-8480-497D-96D4-D725A6D7C6AA}" type="slidenum">
              <a:rPr lang="en-US" smtClean="0">
                <a:cs typeface="+mn-ea"/>
                <a:sym typeface="+mn-lt"/>
              </a:rPr>
              <a:t>5</a:t>
            </a:fld>
            <a:endParaRPr lang="en-US">
              <a:cs typeface="+mn-ea"/>
              <a:sym typeface="+mn-lt"/>
            </a:endParaRPr>
          </a:p>
        </p:txBody>
      </p:sp>
    </p:spTree>
    <p:extLst>
      <p:ext uri="{BB962C8B-B14F-4D97-AF65-F5344CB8AC3E}">
        <p14:creationId xmlns:p14="http://schemas.microsoft.com/office/powerpoint/2010/main" val="10009794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53"/>
                                            </p:tgtEl>
                                            <p:attrNameLst>
                                              <p:attrName>style.visibility</p:attrName>
                                            </p:attrNameLst>
                                          </p:cBhvr>
                                          <p:to>
                                            <p:strVal val="visible"/>
                                          </p:to>
                                        </p:set>
                                        <p:anim calcmode="lin" valueType="num" p14:bounceEnd="60000">
                                          <p:cBhvr additive="base">
                                            <p:cTn id="7" dur="500" fill="hold"/>
                                            <p:tgtEl>
                                              <p:spTgt spid="45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5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07"/>
                                            </p:tgtEl>
                                            <p:attrNameLst>
                                              <p:attrName>style.visibility</p:attrName>
                                            </p:attrNameLst>
                                          </p:cBhvr>
                                          <p:to>
                                            <p:strVal val="visible"/>
                                          </p:to>
                                        </p:set>
                                        <p:anim calcmode="lin" valueType="num">
                                          <p:cBhvr>
                                            <p:cTn id="12" dur="500" fill="hold"/>
                                            <p:tgtEl>
                                              <p:spTgt spid="507"/>
                                            </p:tgtEl>
                                            <p:attrNameLst>
                                              <p:attrName>ppt_w</p:attrName>
                                            </p:attrNameLst>
                                          </p:cBhvr>
                                          <p:tavLst>
                                            <p:tav tm="0">
                                              <p:val>
                                                <p:fltVal val="0"/>
                                              </p:val>
                                            </p:tav>
                                            <p:tav tm="100000">
                                              <p:val>
                                                <p:strVal val="#ppt_w"/>
                                              </p:val>
                                            </p:tav>
                                          </p:tavLst>
                                        </p:anim>
                                        <p:anim calcmode="lin" valueType="num">
                                          <p:cBhvr>
                                            <p:cTn id="13" dur="500" fill="hold"/>
                                            <p:tgtEl>
                                              <p:spTgt spid="507"/>
                                            </p:tgtEl>
                                            <p:attrNameLst>
                                              <p:attrName>ppt_h</p:attrName>
                                            </p:attrNameLst>
                                          </p:cBhvr>
                                          <p:tavLst>
                                            <p:tav tm="0">
                                              <p:val>
                                                <p:fltVal val="0"/>
                                              </p:val>
                                            </p:tav>
                                            <p:tav tm="100000">
                                              <p:val>
                                                <p:strVal val="#ppt_h"/>
                                              </p:val>
                                            </p:tav>
                                          </p:tavLst>
                                        </p:anim>
                                        <p:animEffect transition="in" filter="fade">
                                          <p:cBhvr>
                                            <p:cTn id="14" dur="500"/>
                                            <p:tgtEl>
                                              <p:spTgt spid="50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000"/>
                                </p:stCondLst>
                                <p:childTnLst>
                                  <p:par>
                                    <p:cTn id="27" presetID="2" presetClass="entr" presetSubtype="1" fill="hold" grpId="0" nodeType="afterEffect" p14:presetBounceEnd="60000">
                                      <p:stCondLst>
                                        <p:cond delay="0"/>
                                      </p:stCondLst>
                                      <p:childTnLst>
                                        <p:set>
                                          <p:cBhvr>
                                            <p:cTn id="28" dur="1" fill="hold">
                                              <p:stCondLst>
                                                <p:cond delay="0"/>
                                              </p:stCondLst>
                                            </p:cTn>
                                            <p:tgtEl>
                                              <p:spTgt spid="1024"/>
                                            </p:tgtEl>
                                            <p:attrNameLst>
                                              <p:attrName>style.visibility</p:attrName>
                                            </p:attrNameLst>
                                          </p:cBhvr>
                                          <p:to>
                                            <p:strVal val="visible"/>
                                          </p:to>
                                        </p:set>
                                        <p:anim calcmode="lin" valueType="num" p14:bounceEnd="60000">
                                          <p:cBhvr additive="base">
                                            <p:cTn id="29" dur="500" fill="hold"/>
                                            <p:tgtEl>
                                              <p:spTgt spid="1024"/>
                                            </p:tgtEl>
                                            <p:attrNameLst>
                                              <p:attrName>ppt_x</p:attrName>
                                            </p:attrNameLst>
                                          </p:cBhvr>
                                          <p:tavLst>
                                            <p:tav tm="0">
                                              <p:val>
                                                <p:strVal val="#ppt_x"/>
                                              </p:val>
                                            </p:tav>
                                            <p:tav tm="100000">
                                              <p:val>
                                                <p:strVal val="#ppt_x"/>
                                              </p:val>
                                            </p:tav>
                                          </p:tavLst>
                                        </p:anim>
                                        <p:anim calcmode="lin" valueType="num" p14:bounceEnd="60000">
                                          <p:cBhvr additive="base">
                                            <p:cTn id="30" dur="500" fill="hold"/>
                                            <p:tgtEl>
                                              <p:spTgt spid="1024"/>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060"/>
                                            </p:tgtEl>
                                            <p:attrNameLst>
                                              <p:attrName>style.visibility</p:attrName>
                                            </p:attrNameLst>
                                          </p:cBhvr>
                                          <p:to>
                                            <p:strVal val="visible"/>
                                          </p:to>
                                        </p:set>
                                        <p:animEffect transition="in" filter="wipe(left)">
                                          <p:cBhvr>
                                            <p:cTn id="40" dur="500"/>
                                            <p:tgtEl>
                                              <p:spTgt spid="1060"/>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3500"/>
                                </p:stCondLst>
                                <p:childTnLst>
                                  <p:par>
                                    <p:cTn id="45" presetID="2" presetClass="entr" presetSubtype="1" fill="hold" grpId="0" nodeType="afterEffect" p14:presetBounceEnd="60000">
                                      <p:stCondLst>
                                        <p:cond delay="0"/>
                                      </p:stCondLst>
                                      <p:childTnLst>
                                        <p:set>
                                          <p:cBhvr>
                                            <p:cTn id="46" dur="1" fill="hold">
                                              <p:stCondLst>
                                                <p:cond delay="0"/>
                                              </p:stCondLst>
                                            </p:cTn>
                                            <p:tgtEl>
                                              <p:spTgt spid="1074"/>
                                            </p:tgtEl>
                                            <p:attrNameLst>
                                              <p:attrName>style.visibility</p:attrName>
                                            </p:attrNameLst>
                                          </p:cBhvr>
                                          <p:to>
                                            <p:strVal val="visible"/>
                                          </p:to>
                                        </p:set>
                                        <p:anim calcmode="lin" valueType="num" p14:bounceEnd="60000">
                                          <p:cBhvr additive="base">
                                            <p:cTn id="47" dur="500" fill="hold"/>
                                            <p:tgtEl>
                                              <p:spTgt spid="1074"/>
                                            </p:tgtEl>
                                            <p:attrNameLst>
                                              <p:attrName>ppt_x</p:attrName>
                                            </p:attrNameLst>
                                          </p:cBhvr>
                                          <p:tavLst>
                                            <p:tav tm="0">
                                              <p:val>
                                                <p:strVal val="#ppt_x"/>
                                              </p:val>
                                            </p:tav>
                                            <p:tav tm="100000">
                                              <p:val>
                                                <p:strVal val="#ppt_x"/>
                                              </p:val>
                                            </p:tav>
                                          </p:tavLst>
                                        </p:anim>
                                        <p:anim calcmode="lin" valueType="num" p14:bounceEnd="60000">
                                          <p:cBhvr additive="base">
                                            <p:cTn id="48" dur="500" fill="hold"/>
                                            <p:tgtEl>
                                              <p:spTgt spid="1074"/>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4500"/>
                                </p:stCondLst>
                                <p:childTnLst>
                                  <p:par>
                                    <p:cTn id="56" presetID="42"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anim calcmode="lin" valueType="num">
                                          <p:cBhvr>
                                            <p:cTn id="59" dur="500" fill="hold"/>
                                            <p:tgtEl>
                                              <p:spTgt spid="20"/>
                                            </p:tgtEl>
                                            <p:attrNameLst>
                                              <p:attrName>ppt_x</p:attrName>
                                            </p:attrNameLst>
                                          </p:cBhvr>
                                          <p:tavLst>
                                            <p:tav tm="0">
                                              <p:val>
                                                <p:strVal val="#ppt_x"/>
                                              </p:val>
                                            </p:tav>
                                            <p:tav tm="100000">
                                              <p:val>
                                                <p:strVal val="#ppt_x"/>
                                              </p:val>
                                            </p:tav>
                                          </p:tavLst>
                                        </p:anim>
                                        <p:anim calcmode="lin" valueType="num">
                                          <p:cBhvr>
                                            <p:cTn id="60" dur="500" fill="hold"/>
                                            <p:tgtEl>
                                              <p:spTgt spid="20"/>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53" presetClass="entr" presetSubtype="16"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fill="hold"/>
                                            <p:tgtEl>
                                              <p:spTgt spid="19"/>
                                            </p:tgtEl>
                                            <p:attrNameLst>
                                              <p:attrName>ppt_w</p:attrName>
                                            </p:attrNameLst>
                                          </p:cBhvr>
                                          <p:tavLst>
                                            <p:tav tm="0">
                                              <p:val>
                                                <p:fltVal val="0"/>
                                              </p:val>
                                            </p:tav>
                                            <p:tav tm="100000">
                                              <p:val>
                                                <p:strVal val="#ppt_w"/>
                                              </p:val>
                                            </p:tav>
                                          </p:tavLst>
                                        </p:anim>
                                        <p:anim calcmode="lin" valueType="num">
                                          <p:cBhvr>
                                            <p:cTn id="65" dur="500" fill="hold"/>
                                            <p:tgtEl>
                                              <p:spTgt spid="19"/>
                                            </p:tgtEl>
                                            <p:attrNameLst>
                                              <p:attrName>ppt_h</p:attrName>
                                            </p:attrNameLst>
                                          </p:cBhvr>
                                          <p:tavLst>
                                            <p:tav tm="0">
                                              <p:val>
                                                <p:fltVal val="0"/>
                                              </p:val>
                                            </p:tav>
                                            <p:tav tm="100000">
                                              <p:val>
                                                <p:strVal val="#ppt_h"/>
                                              </p:val>
                                            </p:tav>
                                          </p:tavLst>
                                        </p:anim>
                                        <p:animEffect transition="in" filter="fade">
                                          <p:cBhvr>
                                            <p:cTn id="66" dur="500"/>
                                            <p:tgtEl>
                                              <p:spTgt spid="19"/>
                                            </p:tgtEl>
                                          </p:cBhvr>
                                        </p:animEffect>
                                      </p:childTnLst>
                                    </p:cTn>
                                  </p:par>
                                  <p:par>
                                    <p:cTn id="67" presetID="53" presetClass="entr" presetSubtype="16"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par>
                                    <p:cTn id="72" presetID="53" presetClass="entr" presetSubtype="16"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par>
                              <p:cTn id="77" fill="hold">
                                <p:stCondLst>
                                  <p:cond delay="5500"/>
                                </p:stCondLst>
                                <p:childTnLst>
                                  <p:par>
                                    <p:cTn id="78" presetID="53" presetClass="entr" presetSubtype="16"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fill="hold"/>
                                            <p:tgtEl>
                                              <p:spTgt spid="11"/>
                                            </p:tgtEl>
                                            <p:attrNameLst>
                                              <p:attrName>ppt_w</p:attrName>
                                            </p:attrNameLst>
                                          </p:cBhvr>
                                          <p:tavLst>
                                            <p:tav tm="0">
                                              <p:val>
                                                <p:fltVal val="0"/>
                                              </p:val>
                                            </p:tav>
                                            <p:tav tm="100000">
                                              <p:val>
                                                <p:strVal val="#ppt_w"/>
                                              </p:val>
                                            </p:tav>
                                          </p:tavLst>
                                        </p:anim>
                                        <p:anim calcmode="lin" valueType="num">
                                          <p:cBhvr>
                                            <p:cTn id="81" dur="500" fill="hold"/>
                                            <p:tgtEl>
                                              <p:spTgt spid="11"/>
                                            </p:tgtEl>
                                            <p:attrNameLst>
                                              <p:attrName>ppt_h</p:attrName>
                                            </p:attrNameLst>
                                          </p:cBhvr>
                                          <p:tavLst>
                                            <p:tav tm="0">
                                              <p:val>
                                                <p:fltVal val="0"/>
                                              </p:val>
                                            </p:tav>
                                            <p:tav tm="100000">
                                              <p:val>
                                                <p:strVal val="#ppt_h"/>
                                              </p:val>
                                            </p:tav>
                                          </p:tavLst>
                                        </p:anim>
                                        <p:animEffect transition="in" filter="fade">
                                          <p:cBhvr>
                                            <p:cTn id="82" dur="500"/>
                                            <p:tgtEl>
                                              <p:spTgt spid="11"/>
                                            </p:tgtEl>
                                          </p:cBhvr>
                                        </p:animEffect>
                                      </p:childTnLst>
                                    </p:cTn>
                                  </p:par>
                                  <p:par>
                                    <p:cTn id="83" presetID="53" presetClass="entr" presetSubtype="16"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par>
                                    <p:cTn id="88" presetID="53" presetClass="entr" presetSubtype="16"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p:cTn id="90" dur="500" fill="hold"/>
                                            <p:tgtEl>
                                              <p:spTgt spid="13"/>
                                            </p:tgtEl>
                                            <p:attrNameLst>
                                              <p:attrName>ppt_w</p:attrName>
                                            </p:attrNameLst>
                                          </p:cBhvr>
                                          <p:tavLst>
                                            <p:tav tm="0">
                                              <p:val>
                                                <p:fltVal val="0"/>
                                              </p:val>
                                            </p:tav>
                                            <p:tav tm="100000">
                                              <p:val>
                                                <p:strVal val="#ppt_w"/>
                                              </p:val>
                                            </p:tav>
                                          </p:tavLst>
                                        </p:anim>
                                        <p:anim calcmode="lin" valueType="num">
                                          <p:cBhvr>
                                            <p:cTn id="91" dur="500" fill="hold"/>
                                            <p:tgtEl>
                                              <p:spTgt spid="13"/>
                                            </p:tgtEl>
                                            <p:attrNameLst>
                                              <p:attrName>ppt_h</p:attrName>
                                            </p:attrNameLst>
                                          </p:cBhvr>
                                          <p:tavLst>
                                            <p:tav tm="0">
                                              <p:val>
                                                <p:fltVal val="0"/>
                                              </p:val>
                                            </p:tav>
                                            <p:tav tm="100000">
                                              <p:val>
                                                <p:strVal val="#ppt_h"/>
                                              </p:val>
                                            </p:tav>
                                          </p:tavLst>
                                        </p:anim>
                                        <p:animEffect transition="in" filter="fade">
                                          <p:cBhvr>
                                            <p:cTn id="92" dur="500"/>
                                            <p:tgtEl>
                                              <p:spTgt spid="13"/>
                                            </p:tgtEl>
                                          </p:cBhvr>
                                        </p:animEffect>
                                      </p:childTnLst>
                                    </p:cTn>
                                  </p:par>
                                </p:childTnLst>
                              </p:cTn>
                            </p:par>
                            <p:par>
                              <p:cTn id="93" fill="hold">
                                <p:stCondLst>
                                  <p:cond delay="6000"/>
                                </p:stCondLst>
                                <p:childTnLst>
                                  <p:par>
                                    <p:cTn id="94" presetID="2" presetClass="entr" presetSubtype="1" fill="hold" grpId="0" nodeType="afterEffect" p14:presetBounceEnd="60000">
                                      <p:stCondLst>
                                        <p:cond delay="0"/>
                                      </p:stCondLst>
                                      <p:childTnLst>
                                        <p:set>
                                          <p:cBhvr>
                                            <p:cTn id="95" dur="1" fill="hold">
                                              <p:stCondLst>
                                                <p:cond delay="0"/>
                                              </p:stCondLst>
                                            </p:cTn>
                                            <p:tgtEl>
                                              <p:spTgt spid="1201"/>
                                            </p:tgtEl>
                                            <p:attrNameLst>
                                              <p:attrName>style.visibility</p:attrName>
                                            </p:attrNameLst>
                                          </p:cBhvr>
                                          <p:to>
                                            <p:strVal val="visible"/>
                                          </p:to>
                                        </p:set>
                                        <p:anim calcmode="lin" valueType="num" p14:bounceEnd="60000">
                                          <p:cBhvr additive="base">
                                            <p:cTn id="96" dur="500" fill="hold"/>
                                            <p:tgtEl>
                                              <p:spTgt spid="1201"/>
                                            </p:tgtEl>
                                            <p:attrNameLst>
                                              <p:attrName>ppt_x</p:attrName>
                                            </p:attrNameLst>
                                          </p:cBhvr>
                                          <p:tavLst>
                                            <p:tav tm="0">
                                              <p:val>
                                                <p:strVal val="#ppt_x"/>
                                              </p:val>
                                            </p:tav>
                                            <p:tav tm="100000">
                                              <p:val>
                                                <p:strVal val="#ppt_x"/>
                                              </p:val>
                                            </p:tav>
                                          </p:tavLst>
                                        </p:anim>
                                        <p:anim calcmode="lin" valueType="num" p14:bounceEnd="60000">
                                          <p:cBhvr additive="base">
                                            <p:cTn id="97" dur="500" fill="hold"/>
                                            <p:tgtEl>
                                              <p:spTgt spid="1201"/>
                                            </p:tgtEl>
                                            <p:attrNameLst>
                                              <p:attrName>ppt_y</p:attrName>
                                            </p:attrNameLst>
                                          </p:cBhvr>
                                          <p:tavLst>
                                            <p:tav tm="0">
                                              <p:val>
                                                <p:strVal val="0-#ppt_h/2"/>
                                              </p:val>
                                            </p:tav>
                                            <p:tav tm="100000">
                                              <p:val>
                                                <p:strVal val="#ppt_y"/>
                                              </p:val>
                                            </p:tav>
                                          </p:tavLst>
                                        </p:anim>
                                      </p:childTnLst>
                                    </p:cTn>
                                  </p:par>
                                </p:childTnLst>
                              </p:cTn>
                            </p:par>
                            <p:par>
                              <p:cTn id="98" fill="hold">
                                <p:stCondLst>
                                  <p:cond delay="6500"/>
                                </p:stCondLst>
                                <p:childTnLst>
                                  <p:par>
                                    <p:cTn id="99" presetID="53" presetClass="entr" presetSubtype="16" fill="hold" nodeType="after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childTnLst>
                              </p:cTn>
                            </p:par>
                            <p:par>
                              <p:cTn id="104" fill="hold">
                                <p:stCondLst>
                                  <p:cond delay="7000"/>
                                </p:stCondLst>
                                <p:childTnLst>
                                  <p:par>
                                    <p:cTn id="105" presetID="53" presetClass="entr" presetSubtype="16" fill="hold" nodeType="after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500" fill="hold"/>
                                            <p:tgtEl>
                                              <p:spTgt spid="29"/>
                                            </p:tgtEl>
                                            <p:attrNameLst>
                                              <p:attrName>ppt_w</p:attrName>
                                            </p:attrNameLst>
                                          </p:cBhvr>
                                          <p:tavLst>
                                            <p:tav tm="0">
                                              <p:val>
                                                <p:fltVal val="0"/>
                                              </p:val>
                                            </p:tav>
                                            <p:tav tm="100000">
                                              <p:val>
                                                <p:strVal val="#ppt_w"/>
                                              </p:val>
                                            </p:tav>
                                          </p:tavLst>
                                        </p:anim>
                                        <p:anim calcmode="lin" valueType="num">
                                          <p:cBhvr>
                                            <p:cTn id="108" dur="500" fill="hold"/>
                                            <p:tgtEl>
                                              <p:spTgt spid="29"/>
                                            </p:tgtEl>
                                            <p:attrNameLst>
                                              <p:attrName>ppt_h</p:attrName>
                                            </p:attrNameLst>
                                          </p:cBhvr>
                                          <p:tavLst>
                                            <p:tav tm="0">
                                              <p:val>
                                                <p:fltVal val="0"/>
                                              </p:val>
                                            </p:tav>
                                            <p:tav tm="100000">
                                              <p:val>
                                                <p:strVal val="#ppt_h"/>
                                              </p:val>
                                            </p:tav>
                                          </p:tavLst>
                                        </p:anim>
                                        <p:animEffect transition="in" filter="fade">
                                          <p:cBhvr>
                                            <p:cTn id="109" dur="500"/>
                                            <p:tgtEl>
                                              <p:spTgt spid="29"/>
                                            </p:tgtEl>
                                          </p:cBhvr>
                                        </p:animEffect>
                                      </p:childTnLst>
                                    </p:cTn>
                                  </p:par>
                                </p:childTnLst>
                              </p:cTn>
                            </p:par>
                            <p:par>
                              <p:cTn id="110" fill="hold">
                                <p:stCondLst>
                                  <p:cond delay="7500"/>
                                </p:stCondLst>
                                <p:childTnLst>
                                  <p:par>
                                    <p:cTn id="111" presetID="53" presetClass="entr" presetSubtype="16"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childTnLst>
                                    </p:cTn>
                                  </p:par>
                                  <p:par>
                                    <p:cTn id="116" presetID="53" presetClass="entr" presetSubtype="16" fill="hold" nodeType="withEffect">
                                      <p:stCondLst>
                                        <p:cond delay="0"/>
                                      </p:stCondLst>
                                      <p:childTnLst>
                                        <p:set>
                                          <p:cBhvr>
                                            <p:cTn id="117" dur="1" fill="hold">
                                              <p:stCondLst>
                                                <p:cond delay="0"/>
                                              </p:stCondLst>
                                            </p:cTn>
                                            <p:tgtEl>
                                              <p:spTgt spid="27"/>
                                            </p:tgtEl>
                                            <p:attrNameLst>
                                              <p:attrName>style.visibility</p:attrName>
                                            </p:attrNameLst>
                                          </p:cBhvr>
                                          <p:to>
                                            <p:strVal val="visible"/>
                                          </p:to>
                                        </p:set>
                                        <p:anim calcmode="lin" valueType="num">
                                          <p:cBhvr>
                                            <p:cTn id="118" dur="500" fill="hold"/>
                                            <p:tgtEl>
                                              <p:spTgt spid="27"/>
                                            </p:tgtEl>
                                            <p:attrNameLst>
                                              <p:attrName>ppt_w</p:attrName>
                                            </p:attrNameLst>
                                          </p:cBhvr>
                                          <p:tavLst>
                                            <p:tav tm="0">
                                              <p:val>
                                                <p:fltVal val="0"/>
                                              </p:val>
                                            </p:tav>
                                            <p:tav tm="100000">
                                              <p:val>
                                                <p:strVal val="#ppt_w"/>
                                              </p:val>
                                            </p:tav>
                                          </p:tavLst>
                                        </p:anim>
                                        <p:anim calcmode="lin" valueType="num">
                                          <p:cBhvr>
                                            <p:cTn id="119" dur="500" fill="hold"/>
                                            <p:tgtEl>
                                              <p:spTgt spid="27"/>
                                            </p:tgtEl>
                                            <p:attrNameLst>
                                              <p:attrName>ppt_h</p:attrName>
                                            </p:attrNameLst>
                                          </p:cBhvr>
                                          <p:tavLst>
                                            <p:tav tm="0">
                                              <p:val>
                                                <p:fltVal val="0"/>
                                              </p:val>
                                            </p:tav>
                                            <p:tav tm="100000">
                                              <p:val>
                                                <p:strVal val="#ppt_h"/>
                                              </p:val>
                                            </p:tav>
                                          </p:tavLst>
                                        </p:anim>
                                        <p:animEffect transition="in" filter="fade">
                                          <p:cBhvr>
                                            <p:cTn id="120" dur="500"/>
                                            <p:tgtEl>
                                              <p:spTgt spid="27"/>
                                            </p:tgtEl>
                                          </p:cBhvr>
                                        </p:animEffect>
                                      </p:childTnLst>
                                    </p:cTn>
                                  </p:par>
                                </p:childTnLst>
                              </p:cTn>
                            </p:par>
                            <p:par>
                              <p:cTn id="121" fill="hold">
                                <p:stCondLst>
                                  <p:cond delay="8000"/>
                                </p:stCondLst>
                                <p:childTnLst>
                                  <p:par>
                                    <p:cTn id="122" presetID="10" presetClass="entr" presetSubtype="0" fill="hold"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500"/>
                                            <p:tgtEl>
                                              <p:spTgt spid="25"/>
                                            </p:tgtEl>
                                          </p:cBhvr>
                                        </p:animEffect>
                                      </p:childTnLst>
                                    </p:cTn>
                                  </p:par>
                                  <p:par>
                                    <p:cTn id="125" presetID="10" presetClass="entr" presetSubtype="0" fill="hold"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par>
                                    <p:cTn id="128" presetID="10" presetClass="entr" presetSubtype="0" fill="hold" nodeType="with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par>
                                    <p:cTn id="131" presetID="10" presetClass="entr" presetSubtype="0" fill="hold" nodeType="with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500"/>
                                            <p:tgtEl>
                                              <p:spTgt spid="24"/>
                                            </p:tgtEl>
                                          </p:cBhvr>
                                        </p:animEffect>
                                      </p:childTnLst>
                                    </p:cTn>
                                  </p:par>
                                </p:childTnLst>
                              </p:cTn>
                            </p:par>
                            <p:par>
                              <p:cTn id="134" fill="hold">
                                <p:stCondLst>
                                  <p:cond delay="8500"/>
                                </p:stCondLst>
                                <p:childTnLst>
                                  <p:par>
                                    <p:cTn id="135" presetID="2" presetClass="entr" presetSubtype="4" accel="50000" decel="50000" fill="hold" nodeType="afterEffect">
                                      <p:stCondLst>
                                        <p:cond delay="0"/>
                                      </p:stCondLst>
                                      <p:childTnLst>
                                        <p:set>
                                          <p:cBhvr>
                                            <p:cTn id="136" dur="1" fill="hold">
                                              <p:stCondLst>
                                                <p:cond delay="0"/>
                                              </p:stCondLst>
                                            </p:cTn>
                                            <p:tgtEl>
                                              <p:spTgt spid="3"/>
                                            </p:tgtEl>
                                            <p:attrNameLst>
                                              <p:attrName>style.visibility</p:attrName>
                                            </p:attrNameLst>
                                          </p:cBhvr>
                                          <p:to>
                                            <p:strVal val="visible"/>
                                          </p:to>
                                        </p:set>
                                        <p:anim calcmode="lin" valueType="num">
                                          <p:cBhvr additive="base">
                                            <p:cTn id="137" dur="500" fill="hold"/>
                                            <p:tgtEl>
                                              <p:spTgt spid="3"/>
                                            </p:tgtEl>
                                            <p:attrNameLst>
                                              <p:attrName>ppt_x</p:attrName>
                                            </p:attrNameLst>
                                          </p:cBhvr>
                                          <p:tavLst>
                                            <p:tav tm="0">
                                              <p:val>
                                                <p:strVal val="#ppt_x"/>
                                              </p:val>
                                            </p:tav>
                                            <p:tav tm="100000">
                                              <p:val>
                                                <p:strVal val="#ppt_x"/>
                                              </p:val>
                                            </p:tav>
                                          </p:tavLst>
                                        </p:anim>
                                        <p:anim calcmode="lin" valueType="num">
                                          <p:cBhvr additive="base">
                                            <p:cTn id="1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1024" grpId="0" animBg="1"/>
          <p:bldP spid="1074" grpId="0" animBg="1"/>
          <p:bldP spid="120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53"/>
                                            </p:tgtEl>
                                            <p:attrNameLst>
                                              <p:attrName>style.visibility</p:attrName>
                                            </p:attrNameLst>
                                          </p:cBhvr>
                                          <p:to>
                                            <p:strVal val="visible"/>
                                          </p:to>
                                        </p:set>
                                        <p:anim calcmode="lin" valueType="num">
                                          <p:cBhvr additive="base">
                                            <p:cTn id="7" dur="500" fill="hold"/>
                                            <p:tgtEl>
                                              <p:spTgt spid="453"/>
                                            </p:tgtEl>
                                            <p:attrNameLst>
                                              <p:attrName>ppt_x</p:attrName>
                                            </p:attrNameLst>
                                          </p:cBhvr>
                                          <p:tavLst>
                                            <p:tav tm="0">
                                              <p:val>
                                                <p:strVal val="#ppt_x"/>
                                              </p:val>
                                            </p:tav>
                                            <p:tav tm="100000">
                                              <p:val>
                                                <p:strVal val="#ppt_x"/>
                                              </p:val>
                                            </p:tav>
                                          </p:tavLst>
                                        </p:anim>
                                        <p:anim calcmode="lin" valueType="num">
                                          <p:cBhvr additive="base">
                                            <p:cTn id="8" dur="500" fill="hold"/>
                                            <p:tgtEl>
                                              <p:spTgt spid="45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07"/>
                                            </p:tgtEl>
                                            <p:attrNameLst>
                                              <p:attrName>style.visibility</p:attrName>
                                            </p:attrNameLst>
                                          </p:cBhvr>
                                          <p:to>
                                            <p:strVal val="visible"/>
                                          </p:to>
                                        </p:set>
                                        <p:anim calcmode="lin" valueType="num">
                                          <p:cBhvr>
                                            <p:cTn id="12" dur="500" fill="hold"/>
                                            <p:tgtEl>
                                              <p:spTgt spid="507"/>
                                            </p:tgtEl>
                                            <p:attrNameLst>
                                              <p:attrName>ppt_w</p:attrName>
                                            </p:attrNameLst>
                                          </p:cBhvr>
                                          <p:tavLst>
                                            <p:tav tm="0">
                                              <p:val>
                                                <p:fltVal val="0"/>
                                              </p:val>
                                            </p:tav>
                                            <p:tav tm="100000">
                                              <p:val>
                                                <p:strVal val="#ppt_w"/>
                                              </p:val>
                                            </p:tav>
                                          </p:tavLst>
                                        </p:anim>
                                        <p:anim calcmode="lin" valueType="num">
                                          <p:cBhvr>
                                            <p:cTn id="13" dur="500" fill="hold"/>
                                            <p:tgtEl>
                                              <p:spTgt spid="507"/>
                                            </p:tgtEl>
                                            <p:attrNameLst>
                                              <p:attrName>ppt_h</p:attrName>
                                            </p:attrNameLst>
                                          </p:cBhvr>
                                          <p:tavLst>
                                            <p:tav tm="0">
                                              <p:val>
                                                <p:fltVal val="0"/>
                                              </p:val>
                                            </p:tav>
                                            <p:tav tm="100000">
                                              <p:val>
                                                <p:strVal val="#ppt_h"/>
                                              </p:val>
                                            </p:tav>
                                          </p:tavLst>
                                        </p:anim>
                                        <p:animEffect transition="in" filter="fade">
                                          <p:cBhvr>
                                            <p:cTn id="14" dur="500"/>
                                            <p:tgtEl>
                                              <p:spTgt spid="50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000"/>
                                </p:stCondLst>
                                <p:childTnLst>
                                  <p:par>
                                    <p:cTn id="27" presetID="2" presetClass="entr" presetSubtype="1" fill="hold" grpId="0" nodeType="afterEffect">
                                      <p:stCondLst>
                                        <p:cond delay="0"/>
                                      </p:stCondLst>
                                      <p:childTnLst>
                                        <p:set>
                                          <p:cBhvr>
                                            <p:cTn id="28" dur="1" fill="hold">
                                              <p:stCondLst>
                                                <p:cond delay="0"/>
                                              </p:stCondLst>
                                            </p:cTn>
                                            <p:tgtEl>
                                              <p:spTgt spid="1024"/>
                                            </p:tgtEl>
                                            <p:attrNameLst>
                                              <p:attrName>style.visibility</p:attrName>
                                            </p:attrNameLst>
                                          </p:cBhvr>
                                          <p:to>
                                            <p:strVal val="visible"/>
                                          </p:to>
                                        </p:set>
                                        <p:anim calcmode="lin" valueType="num">
                                          <p:cBhvr additive="base">
                                            <p:cTn id="29" dur="500" fill="hold"/>
                                            <p:tgtEl>
                                              <p:spTgt spid="1024"/>
                                            </p:tgtEl>
                                            <p:attrNameLst>
                                              <p:attrName>ppt_x</p:attrName>
                                            </p:attrNameLst>
                                          </p:cBhvr>
                                          <p:tavLst>
                                            <p:tav tm="0">
                                              <p:val>
                                                <p:strVal val="#ppt_x"/>
                                              </p:val>
                                            </p:tav>
                                            <p:tav tm="100000">
                                              <p:val>
                                                <p:strVal val="#ppt_x"/>
                                              </p:val>
                                            </p:tav>
                                          </p:tavLst>
                                        </p:anim>
                                        <p:anim calcmode="lin" valueType="num">
                                          <p:cBhvr additive="base">
                                            <p:cTn id="30" dur="500" fill="hold"/>
                                            <p:tgtEl>
                                              <p:spTgt spid="1024"/>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060"/>
                                            </p:tgtEl>
                                            <p:attrNameLst>
                                              <p:attrName>style.visibility</p:attrName>
                                            </p:attrNameLst>
                                          </p:cBhvr>
                                          <p:to>
                                            <p:strVal val="visible"/>
                                          </p:to>
                                        </p:set>
                                        <p:animEffect transition="in" filter="wipe(left)">
                                          <p:cBhvr>
                                            <p:cTn id="40" dur="500"/>
                                            <p:tgtEl>
                                              <p:spTgt spid="1060"/>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3500"/>
                                </p:stCondLst>
                                <p:childTnLst>
                                  <p:par>
                                    <p:cTn id="45" presetID="2" presetClass="entr" presetSubtype="1" fill="hold" grpId="0" nodeType="afterEffect">
                                      <p:stCondLst>
                                        <p:cond delay="0"/>
                                      </p:stCondLst>
                                      <p:childTnLst>
                                        <p:set>
                                          <p:cBhvr>
                                            <p:cTn id="46" dur="1" fill="hold">
                                              <p:stCondLst>
                                                <p:cond delay="0"/>
                                              </p:stCondLst>
                                            </p:cTn>
                                            <p:tgtEl>
                                              <p:spTgt spid="1074"/>
                                            </p:tgtEl>
                                            <p:attrNameLst>
                                              <p:attrName>style.visibility</p:attrName>
                                            </p:attrNameLst>
                                          </p:cBhvr>
                                          <p:to>
                                            <p:strVal val="visible"/>
                                          </p:to>
                                        </p:set>
                                        <p:anim calcmode="lin" valueType="num">
                                          <p:cBhvr additive="base">
                                            <p:cTn id="47" dur="500" fill="hold"/>
                                            <p:tgtEl>
                                              <p:spTgt spid="1074"/>
                                            </p:tgtEl>
                                            <p:attrNameLst>
                                              <p:attrName>ppt_x</p:attrName>
                                            </p:attrNameLst>
                                          </p:cBhvr>
                                          <p:tavLst>
                                            <p:tav tm="0">
                                              <p:val>
                                                <p:strVal val="#ppt_x"/>
                                              </p:val>
                                            </p:tav>
                                            <p:tav tm="100000">
                                              <p:val>
                                                <p:strVal val="#ppt_x"/>
                                              </p:val>
                                            </p:tav>
                                          </p:tavLst>
                                        </p:anim>
                                        <p:anim calcmode="lin" valueType="num">
                                          <p:cBhvr additive="base">
                                            <p:cTn id="48" dur="500" fill="hold"/>
                                            <p:tgtEl>
                                              <p:spTgt spid="1074"/>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4500"/>
                                </p:stCondLst>
                                <p:childTnLst>
                                  <p:par>
                                    <p:cTn id="56" presetID="42"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anim calcmode="lin" valueType="num">
                                          <p:cBhvr>
                                            <p:cTn id="59" dur="500" fill="hold"/>
                                            <p:tgtEl>
                                              <p:spTgt spid="20"/>
                                            </p:tgtEl>
                                            <p:attrNameLst>
                                              <p:attrName>ppt_x</p:attrName>
                                            </p:attrNameLst>
                                          </p:cBhvr>
                                          <p:tavLst>
                                            <p:tav tm="0">
                                              <p:val>
                                                <p:strVal val="#ppt_x"/>
                                              </p:val>
                                            </p:tav>
                                            <p:tav tm="100000">
                                              <p:val>
                                                <p:strVal val="#ppt_x"/>
                                              </p:val>
                                            </p:tav>
                                          </p:tavLst>
                                        </p:anim>
                                        <p:anim calcmode="lin" valueType="num">
                                          <p:cBhvr>
                                            <p:cTn id="60" dur="500" fill="hold"/>
                                            <p:tgtEl>
                                              <p:spTgt spid="20"/>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53" presetClass="entr" presetSubtype="16"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fill="hold"/>
                                            <p:tgtEl>
                                              <p:spTgt spid="19"/>
                                            </p:tgtEl>
                                            <p:attrNameLst>
                                              <p:attrName>ppt_w</p:attrName>
                                            </p:attrNameLst>
                                          </p:cBhvr>
                                          <p:tavLst>
                                            <p:tav tm="0">
                                              <p:val>
                                                <p:fltVal val="0"/>
                                              </p:val>
                                            </p:tav>
                                            <p:tav tm="100000">
                                              <p:val>
                                                <p:strVal val="#ppt_w"/>
                                              </p:val>
                                            </p:tav>
                                          </p:tavLst>
                                        </p:anim>
                                        <p:anim calcmode="lin" valueType="num">
                                          <p:cBhvr>
                                            <p:cTn id="65" dur="500" fill="hold"/>
                                            <p:tgtEl>
                                              <p:spTgt spid="19"/>
                                            </p:tgtEl>
                                            <p:attrNameLst>
                                              <p:attrName>ppt_h</p:attrName>
                                            </p:attrNameLst>
                                          </p:cBhvr>
                                          <p:tavLst>
                                            <p:tav tm="0">
                                              <p:val>
                                                <p:fltVal val="0"/>
                                              </p:val>
                                            </p:tav>
                                            <p:tav tm="100000">
                                              <p:val>
                                                <p:strVal val="#ppt_h"/>
                                              </p:val>
                                            </p:tav>
                                          </p:tavLst>
                                        </p:anim>
                                        <p:animEffect transition="in" filter="fade">
                                          <p:cBhvr>
                                            <p:cTn id="66" dur="500"/>
                                            <p:tgtEl>
                                              <p:spTgt spid="19"/>
                                            </p:tgtEl>
                                          </p:cBhvr>
                                        </p:animEffect>
                                      </p:childTnLst>
                                    </p:cTn>
                                  </p:par>
                                  <p:par>
                                    <p:cTn id="67" presetID="53" presetClass="entr" presetSubtype="16"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par>
                                    <p:cTn id="72" presetID="53" presetClass="entr" presetSubtype="16"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par>
                              <p:cTn id="77" fill="hold">
                                <p:stCondLst>
                                  <p:cond delay="5500"/>
                                </p:stCondLst>
                                <p:childTnLst>
                                  <p:par>
                                    <p:cTn id="78" presetID="53" presetClass="entr" presetSubtype="16"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fill="hold"/>
                                            <p:tgtEl>
                                              <p:spTgt spid="11"/>
                                            </p:tgtEl>
                                            <p:attrNameLst>
                                              <p:attrName>ppt_w</p:attrName>
                                            </p:attrNameLst>
                                          </p:cBhvr>
                                          <p:tavLst>
                                            <p:tav tm="0">
                                              <p:val>
                                                <p:fltVal val="0"/>
                                              </p:val>
                                            </p:tav>
                                            <p:tav tm="100000">
                                              <p:val>
                                                <p:strVal val="#ppt_w"/>
                                              </p:val>
                                            </p:tav>
                                          </p:tavLst>
                                        </p:anim>
                                        <p:anim calcmode="lin" valueType="num">
                                          <p:cBhvr>
                                            <p:cTn id="81" dur="500" fill="hold"/>
                                            <p:tgtEl>
                                              <p:spTgt spid="11"/>
                                            </p:tgtEl>
                                            <p:attrNameLst>
                                              <p:attrName>ppt_h</p:attrName>
                                            </p:attrNameLst>
                                          </p:cBhvr>
                                          <p:tavLst>
                                            <p:tav tm="0">
                                              <p:val>
                                                <p:fltVal val="0"/>
                                              </p:val>
                                            </p:tav>
                                            <p:tav tm="100000">
                                              <p:val>
                                                <p:strVal val="#ppt_h"/>
                                              </p:val>
                                            </p:tav>
                                          </p:tavLst>
                                        </p:anim>
                                        <p:animEffect transition="in" filter="fade">
                                          <p:cBhvr>
                                            <p:cTn id="82" dur="500"/>
                                            <p:tgtEl>
                                              <p:spTgt spid="11"/>
                                            </p:tgtEl>
                                          </p:cBhvr>
                                        </p:animEffect>
                                      </p:childTnLst>
                                    </p:cTn>
                                  </p:par>
                                  <p:par>
                                    <p:cTn id="83" presetID="53" presetClass="entr" presetSubtype="16"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par>
                                    <p:cTn id="88" presetID="53" presetClass="entr" presetSubtype="16"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p:cTn id="90" dur="500" fill="hold"/>
                                            <p:tgtEl>
                                              <p:spTgt spid="13"/>
                                            </p:tgtEl>
                                            <p:attrNameLst>
                                              <p:attrName>ppt_w</p:attrName>
                                            </p:attrNameLst>
                                          </p:cBhvr>
                                          <p:tavLst>
                                            <p:tav tm="0">
                                              <p:val>
                                                <p:fltVal val="0"/>
                                              </p:val>
                                            </p:tav>
                                            <p:tav tm="100000">
                                              <p:val>
                                                <p:strVal val="#ppt_w"/>
                                              </p:val>
                                            </p:tav>
                                          </p:tavLst>
                                        </p:anim>
                                        <p:anim calcmode="lin" valueType="num">
                                          <p:cBhvr>
                                            <p:cTn id="91" dur="500" fill="hold"/>
                                            <p:tgtEl>
                                              <p:spTgt spid="13"/>
                                            </p:tgtEl>
                                            <p:attrNameLst>
                                              <p:attrName>ppt_h</p:attrName>
                                            </p:attrNameLst>
                                          </p:cBhvr>
                                          <p:tavLst>
                                            <p:tav tm="0">
                                              <p:val>
                                                <p:fltVal val="0"/>
                                              </p:val>
                                            </p:tav>
                                            <p:tav tm="100000">
                                              <p:val>
                                                <p:strVal val="#ppt_h"/>
                                              </p:val>
                                            </p:tav>
                                          </p:tavLst>
                                        </p:anim>
                                        <p:animEffect transition="in" filter="fade">
                                          <p:cBhvr>
                                            <p:cTn id="92" dur="500"/>
                                            <p:tgtEl>
                                              <p:spTgt spid="13"/>
                                            </p:tgtEl>
                                          </p:cBhvr>
                                        </p:animEffect>
                                      </p:childTnLst>
                                    </p:cTn>
                                  </p:par>
                                </p:childTnLst>
                              </p:cTn>
                            </p:par>
                            <p:par>
                              <p:cTn id="93" fill="hold">
                                <p:stCondLst>
                                  <p:cond delay="6000"/>
                                </p:stCondLst>
                                <p:childTnLst>
                                  <p:par>
                                    <p:cTn id="94" presetID="2" presetClass="entr" presetSubtype="1" fill="hold" grpId="0" nodeType="afterEffect">
                                      <p:stCondLst>
                                        <p:cond delay="0"/>
                                      </p:stCondLst>
                                      <p:childTnLst>
                                        <p:set>
                                          <p:cBhvr>
                                            <p:cTn id="95" dur="1" fill="hold">
                                              <p:stCondLst>
                                                <p:cond delay="0"/>
                                              </p:stCondLst>
                                            </p:cTn>
                                            <p:tgtEl>
                                              <p:spTgt spid="1201"/>
                                            </p:tgtEl>
                                            <p:attrNameLst>
                                              <p:attrName>style.visibility</p:attrName>
                                            </p:attrNameLst>
                                          </p:cBhvr>
                                          <p:to>
                                            <p:strVal val="visible"/>
                                          </p:to>
                                        </p:set>
                                        <p:anim calcmode="lin" valueType="num">
                                          <p:cBhvr additive="base">
                                            <p:cTn id="96" dur="500" fill="hold"/>
                                            <p:tgtEl>
                                              <p:spTgt spid="1201"/>
                                            </p:tgtEl>
                                            <p:attrNameLst>
                                              <p:attrName>ppt_x</p:attrName>
                                            </p:attrNameLst>
                                          </p:cBhvr>
                                          <p:tavLst>
                                            <p:tav tm="0">
                                              <p:val>
                                                <p:strVal val="#ppt_x"/>
                                              </p:val>
                                            </p:tav>
                                            <p:tav tm="100000">
                                              <p:val>
                                                <p:strVal val="#ppt_x"/>
                                              </p:val>
                                            </p:tav>
                                          </p:tavLst>
                                        </p:anim>
                                        <p:anim calcmode="lin" valueType="num">
                                          <p:cBhvr additive="base">
                                            <p:cTn id="97" dur="500" fill="hold"/>
                                            <p:tgtEl>
                                              <p:spTgt spid="1201"/>
                                            </p:tgtEl>
                                            <p:attrNameLst>
                                              <p:attrName>ppt_y</p:attrName>
                                            </p:attrNameLst>
                                          </p:cBhvr>
                                          <p:tavLst>
                                            <p:tav tm="0">
                                              <p:val>
                                                <p:strVal val="0-#ppt_h/2"/>
                                              </p:val>
                                            </p:tav>
                                            <p:tav tm="100000">
                                              <p:val>
                                                <p:strVal val="#ppt_y"/>
                                              </p:val>
                                            </p:tav>
                                          </p:tavLst>
                                        </p:anim>
                                      </p:childTnLst>
                                    </p:cTn>
                                  </p:par>
                                </p:childTnLst>
                              </p:cTn>
                            </p:par>
                            <p:par>
                              <p:cTn id="98" fill="hold">
                                <p:stCondLst>
                                  <p:cond delay="6500"/>
                                </p:stCondLst>
                                <p:childTnLst>
                                  <p:par>
                                    <p:cTn id="99" presetID="53" presetClass="entr" presetSubtype="16" fill="hold" nodeType="after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childTnLst>
                              </p:cTn>
                            </p:par>
                            <p:par>
                              <p:cTn id="104" fill="hold">
                                <p:stCondLst>
                                  <p:cond delay="7000"/>
                                </p:stCondLst>
                                <p:childTnLst>
                                  <p:par>
                                    <p:cTn id="105" presetID="53" presetClass="entr" presetSubtype="16" fill="hold" nodeType="after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500" fill="hold"/>
                                            <p:tgtEl>
                                              <p:spTgt spid="29"/>
                                            </p:tgtEl>
                                            <p:attrNameLst>
                                              <p:attrName>ppt_w</p:attrName>
                                            </p:attrNameLst>
                                          </p:cBhvr>
                                          <p:tavLst>
                                            <p:tav tm="0">
                                              <p:val>
                                                <p:fltVal val="0"/>
                                              </p:val>
                                            </p:tav>
                                            <p:tav tm="100000">
                                              <p:val>
                                                <p:strVal val="#ppt_w"/>
                                              </p:val>
                                            </p:tav>
                                          </p:tavLst>
                                        </p:anim>
                                        <p:anim calcmode="lin" valueType="num">
                                          <p:cBhvr>
                                            <p:cTn id="108" dur="500" fill="hold"/>
                                            <p:tgtEl>
                                              <p:spTgt spid="29"/>
                                            </p:tgtEl>
                                            <p:attrNameLst>
                                              <p:attrName>ppt_h</p:attrName>
                                            </p:attrNameLst>
                                          </p:cBhvr>
                                          <p:tavLst>
                                            <p:tav tm="0">
                                              <p:val>
                                                <p:fltVal val="0"/>
                                              </p:val>
                                            </p:tav>
                                            <p:tav tm="100000">
                                              <p:val>
                                                <p:strVal val="#ppt_h"/>
                                              </p:val>
                                            </p:tav>
                                          </p:tavLst>
                                        </p:anim>
                                        <p:animEffect transition="in" filter="fade">
                                          <p:cBhvr>
                                            <p:cTn id="109" dur="500"/>
                                            <p:tgtEl>
                                              <p:spTgt spid="29"/>
                                            </p:tgtEl>
                                          </p:cBhvr>
                                        </p:animEffect>
                                      </p:childTnLst>
                                    </p:cTn>
                                  </p:par>
                                </p:childTnLst>
                              </p:cTn>
                            </p:par>
                            <p:par>
                              <p:cTn id="110" fill="hold">
                                <p:stCondLst>
                                  <p:cond delay="7500"/>
                                </p:stCondLst>
                                <p:childTnLst>
                                  <p:par>
                                    <p:cTn id="111" presetID="53" presetClass="entr" presetSubtype="16"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childTnLst>
                                    </p:cTn>
                                  </p:par>
                                  <p:par>
                                    <p:cTn id="116" presetID="53" presetClass="entr" presetSubtype="16" fill="hold" nodeType="withEffect">
                                      <p:stCondLst>
                                        <p:cond delay="0"/>
                                      </p:stCondLst>
                                      <p:childTnLst>
                                        <p:set>
                                          <p:cBhvr>
                                            <p:cTn id="117" dur="1" fill="hold">
                                              <p:stCondLst>
                                                <p:cond delay="0"/>
                                              </p:stCondLst>
                                            </p:cTn>
                                            <p:tgtEl>
                                              <p:spTgt spid="27"/>
                                            </p:tgtEl>
                                            <p:attrNameLst>
                                              <p:attrName>style.visibility</p:attrName>
                                            </p:attrNameLst>
                                          </p:cBhvr>
                                          <p:to>
                                            <p:strVal val="visible"/>
                                          </p:to>
                                        </p:set>
                                        <p:anim calcmode="lin" valueType="num">
                                          <p:cBhvr>
                                            <p:cTn id="118" dur="500" fill="hold"/>
                                            <p:tgtEl>
                                              <p:spTgt spid="27"/>
                                            </p:tgtEl>
                                            <p:attrNameLst>
                                              <p:attrName>ppt_w</p:attrName>
                                            </p:attrNameLst>
                                          </p:cBhvr>
                                          <p:tavLst>
                                            <p:tav tm="0">
                                              <p:val>
                                                <p:fltVal val="0"/>
                                              </p:val>
                                            </p:tav>
                                            <p:tav tm="100000">
                                              <p:val>
                                                <p:strVal val="#ppt_w"/>
                                              </p:val>
                                            </p:tav>
                                          </p:tavLst>
                                        </p:anim>
                                        <p:anim calcmode="lin" valueType="num">
                                          <p:cBhvr>
                                            <p:cTn id="119" dur="500" fill="hold"/>
                                            <p:tgtEl>
                                              <p:spTgt spid="27"/>
                                            </p:tgtEl>
                                            <p:attrNameLst>
                                              <p:attrName>ppt_h</p:attrName>
                                            </p:attrNameLst>
                                          </p:cBhvr>
                                          <p:tavLst>
                                            <p:tav tm="0">
                                              <p:val>
                                                <p:fltVal val="0"/>
                                              </p:val>
                                            </p:tav>
                                            <p:tav tm="100000">
                                              <p:val>
                                                <p:strVal val="#ppt_h"/>
                                              </p:val>
                                            </p:tav>
                                          </p:tavLst>
                                        </p:anim>
                                        <p:animEffect transition="in" filter="fade">
                                          <p:cBhvr>
                                            <p:cTn id="120" dur="500"/>
                                            <p:tgtEl>
                                              <p:spTgt spid="27"/>
                                            </p:tgtEl>
                                          </p:cBhvr>
                                        </p:animEffect>
                                      </p:childTnLst>
                                    </p:cTn>
                                  </p:par>
                                </p:childTnLst>
                              </p:cTn>
                            </p:par>
                            <p:par>
                              <p:cTn id="121" fill="hold">
                                <p:stCondLst>
                                  <p:cond delay="8000"/>
                                </p:stCondLst>
                                <p:childTnLst>
                                  <p:par>
                                    <p:cTn id="122" presetID="10" presetClass="entr" presetSubtype="0" fill="hold"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500"/>
                                            <p:tgtEl>
                                              <p:spTgt spid="25"/>
                                            </p:tgtEl>
                                          </p:cBhvr>
                                        </p:animEffect>
                                      </p:childTnLst>
                                    </p:cTn>
                                  </p:par>
                                  <p:par>
                                    <p:cTn id="125" presetID="10" presetClass="entr" presetSubtype="0" fill="hold"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par>
                                    <p:cTn id="128" presetID="10" presetClass="entr" presetSubtype="0" fill="hold" nodeType="with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par>
                                    <p:cTn id="131" presetID="10" presetClass="entr" presetSubtype="0" fill="hold" nodeType="with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500"/>
                                            <p:tgtEl>
                                              <p:spTgt spid="24"/>
                                            </p:tgtEl>
                                          </p:cBhvr>
                                        </p:animEffect>
                                      </p:childTnLst>
                                    </p:cTn>
                                  </p:par>
                                </p:childTnLst>
                              </p:cTn>
                            </p:par>
                            <p:par>
                              <p:cTn id="134" fill="hold">
                                <p:stCondLst>
                                  <p:cond delay="8500"/>
                                </p:stCondLst>
                                <p:childTnLst>
                                  <p:par>
                                    <p:cTn id="135" presetID="2" presetClass="entr" presetSubtype="4" accel="50000" decel="50000" fill="hold" nodeType="afterEffect">
                                      <p:stCondLst>
                                        <p:cond delay="0"/>
                                      </p:stCondLst>
                                      <p:childTnLst>
                                        <p:set>
                                          <p:cBhvr>
                                            <p:cTn id="136" dur="1" fill="hold">
                                              <p:stCondLst>
                                                <p:cond delay="0"/>
                                              </p:stCondLst>
                                            </p:cTn>
                                            <p:tgtEl>
                                              <p:spTgt spid="3"/>
                                            </p:tgtEl>
                                            <p:attrNameLst>
                                              <p:attrName>style.visibility</p:attrName>
                                            </p:attrNameLst>
                                          </p:cBhvr>
                                          <p:to>
                                            <p:strVal val="visible"/>
                                          </p:to>
                                        </p:set>
                                        <p:anim calcmode="lin" valueType="num">
                                          <p:cBhvr additive="base">
                                            <p:cTn id="137" dur="500" fill="hold"/>
                                            <p:tgtEl>
                                              <p:spTgt spid="3"/>
                                            </p:tgtEl>
                                            <p:attrNameLst>
                                              <p:attrName>ppt_x</p:attrName>
                                            </p:attrNameLst>
                                          </p:cBhvr>
                                          <p:tavLst>
                                            <p:tav tm="0">
                                              <p:val>
                                                <p:strVal val="#ppt_x"/>
                                              </p:val>
                                            </p:tav>
                                            <p:tav tm="100000">
                                              <p:val>
                                                <p:strVal val="#ppt_x"/>
                                              </p:val>
                                            </p:tav>
                                          </p:tavLst>
                                        </p:anim>
                                        <p:anim calcmode="lin" valueType="num">
                                          <p:cBhvr additive="base">
                                            <p:cTn id="1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1024" grpId="0" animBg="1"/>
          <p:bldP spid="1074" grpId="0" animBg="1"/>
          <p:bldP spid="1201"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191251" y="1598330"/>
            <a:ext cx="1665605" cy="2768188"/>
            <a:chOff x="8255001" y="2029506"/>
            <a:chExt cx="2220806" cy="3690917"/>
          </a:xfrm>
        </p:grpSpPr>
        <p:sp>
          <p:nvSpPr>
            <p:cNvPr id="9" name="Round Diagonal Corner Rectangle 8"/>
            <p:cNvSpPr/>
            <p:nvPr/>
          </p:nvSpPr>
          <p:spPr>
            <a:xfrm rot="5400000" flipH="1">
              <a:off x="7519946" y="2764563"/>
              <a:ext cx="3690915" cy="222080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Round Diagonal Corner Rectangle 9"/>
            <p:cNvSpPr/>
            <p:nvPr/>
          </p:nvSpPr>
          <p:spPr>
            <a:xfrm rot="5400000" flipH="1">
              <a:off x="8677265" y="1607242"/>
              <a:ext cx="1376278" cy="22208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12" name="TextBox 11"/>
          <p:cNvSpPr txBox="1"/>
          <p:nvPr/>
        </p:nvSpPr>
        <p:spPr>
          <a:xfrm>
            <a:off x="6589641" y="1751856"/>
            <a:ext cx="868828" cy="169277"/>
          </a:xfrm>
          <a:prstGeom prst="rect">
            <a:avLst/>
          </a:prstGeom>
          <a:noFill/>
        </p:spPr>
        <p:txBody>
          <a:bodyPr wrap="none" lIns="0" tIns="0" rIns="0" bIns="0" rtlCol="0" anchor="t">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14" name="TextBox 13"/>
          <p:cNvSpPr txBox="1"/>
          <p:nvPr/>
        </p:nvSpPr>
        <p:spPr>
          <a:xfrm>
            <a:off x="6376659" y="3071421"/>
            <a:ext cx="1294789" cy="1146468"/>
          </a:xfrm>
          <a:prstGeom prst="rect">
            <a:avLst/>
          </a:prstGeom>
          <a:noFill/>
        </p:spPr>
        <p:txBody>
          <a:bodyPr wrap="square" lIns="68580" tIns="34290" rIns="68580" bIns="34290" rtlCol="0">
            <a:spAutoFit/>
          </a:bodyPr>
          <a:lstStyle/>
          <a:p>
            <a:pPr algn="ctr">
              <a:lnSpc>
                <a:spcPct val="150000"/>
              </a:lnSpc>
              <a:spcBef>
                <a:spcPts val="300"/>
              </a:spcBef>
            </a:pPr>
            <a:r>
              <a:rPr lang="en-US" sz="800" b="1" dirty="0">
                <a:solidFill>
                  <a:schemeClr val="tx2"/>
                </a:solidFill>
                <a:cs typeface="+mn-ea"/>
                <a:sym typeface="+mn-lt"/>
              </a:rPr>
              <a:t>2000 MB Bandwidth</a:t>
            </a:r>
            <a:endParaRPr lang="en-US" sz="800" dirty="0">
              <a:solidFill>
                <a:schemeClr val="tx2"/>
              </a:solidFill>
              <a:cs typeface="+mn-ea"/>
              <a:sym typeface="+mn-lt"/>
            </a:endParaRPr>
          </a:p>
          <a:p>
            <a:pPr algn="ctr">
              <a:lnSpc>
                <a:spcPct val="150000"/>
              </a:lnSpc>
              <a:spcBef>
                <a:spcPts val="300"/>
              </a:spcBef>
            </a:pPr>
            <a:r>
              <a:rPr lang="en-US" sz="800" b="1" dirty="0">
                <a:solidFill>
                  <a:schemeClr val="tx2"/>
                </a:solidFill>
                <a:cs typeface="+mn-ea"/>
                <a:sym typeface="+mn-lt"/>
              </a:rPr>
              <a:t>5 GB Space</a:t>
            </a:r>
          </a:p>
          <a:p>
            <a:pPr algn="ctr">
              <a:lnSpc>
                <a:spcPct val="150000"/>
              </a:lnSpc>
              <a:spcBef>
                <a:spcPts val="300"/>
              </a:spcBef>
            </a:pPr>
            <a:r>
              <a:rPr lang="en-US" sz="800" b="1" dirty="0">
                <a:solidFill>
                  <a:schemeClr val="tx2"/>
                </a:solidFill>
                <a:cs typeface="+mn-ea"/>
                <a:sym typeface="+mn-lt"/>
              </a:rPr>
              <a:t>Unlimited User</a:t>
            </a:r>
          </a:p>
          <a:p>
            <a:pPr algn="ctr">
              <a:lnSpc>
                <a:spcPct val="150000"/>
              </a:lnSpc>
              <a:spcBef>
                <a:spcPts val="300"/>
              </a:spcBef>
            </a:pPr>
            <a:r>
              <a:rPr lang="en-US" sz="800" dirty="0">
                <a:solidFill>
                  <a:schemeClr val="tx2"/>
                </a:solidFill>
                <a:cs typeface="+mn-ea"/>
                <a:sym typeface="+mn-lt"/>
              </a:rPr>
              <a:t>Unlimited Accounts</a:t>
            </a:r>
          </a:p>
          <a:p>
            <a:pPr algn="ctr">
              <a:lnSpc>
                <a:spcPct val="150000"/>
              </a:lnSpc>
              <a:spcBef>
                <a:spcPts val="300"/>
              </a:spcBef>
            </a:pPr>
            <a:r>
              <a:rPr lang="en-US" sz="800" dirty="0">
                <a:solidFill>
                  <a:schemeClr val="tx2"/>
                </a:solidFill>
                <a:cs typeface="+mn-ea"/>
                <a:sym typeface="+mn-lt"/>
              </a:rPr>
              <a:t>2000 MB Bandwidth</a:t>
            </a:r>
          </a:p>
        </p:txBody>
      </p:sp>
      <p:grpSp>
        <p:nvGrpSpPr>
          <p:cNvPr id="15" name="Group 14"/>
          <p:cNvGrpSpPr/>
          <p:nvPr/>
        </p:nvGrpSpPr>
        <p:grpSpPr>
          <a:xfrm>
            <a:off x="6455728" y="3302755"/>
            <a:ext cx="1136651" cy="673943"/>
            <a:chOff x="8739201" y="4302072"/>
            <a:chExt cx="1515535" cy="898591"/>
          </a:xfrm>
        </p:grpSpPr>
        <p:cxnSp>
          <p:nvCxnSpPr>
            <p:cNvPr id="16" name="Straight Connector 15"/>
            <p:cNvCxnSpPr/>
            <p:nvPr/>
          </p:nvCxnSpPr>
          <p:spPr>
            <a:xfrm>
              <a:off x="8739201" y="4302072"/>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739201" y="4575085"/>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739201" y="4887874"/>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739201" y="5200663"/>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194436" y="1598330"/>
            <a:ext cx="1665606" cy="2768187"/>
            <a:chOff x="1592581" y="2029507"/>
            <a:chExt cx="2220808" cy="3690916"/>
          </a:xfrm>
        </p:grpSpPr>
        <p:sp>
          <p:nvSpPr>
            <p:cNvPr id="21" name="Rectangle 20"/>
            <p:cNvSpPr/>
            <p:nvPr/>
          </p:nvSpPr>
          <p:spPr>
            <a:xfrm rot="16200000">
              <a:off x="857526" y="2764563"/>
              <a:ext cx="3690915" cy="2220806"/>
            </a:xfrm>
            <a:prstGeom prst="rect">
              <a:avLst/>
            </a:prstGeom>
            <a:solidFill>
              <a:schemeClr val="bg2">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2" name="Rectangle 21"/>
            <p:cNvSpPr/>
            <p:nvPr/>
          </p:nvSpPr>
          <p:spPr>
            <a:xfrm rot="16200000">
              <a:off x="2014848" y="1607242"/>
              <a:ext cx="1376275" cy="2220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3" name="Group 22"/>
          <p:cNvGrpSpPr/>
          <p:nvPr/>
        </p:nvGrpSpPr>
        <p:grpSpPr>
          <a:xfrm>
            <a:off x="4525645" y="1598330"/>
            <a:ext cx="1665605" cy="2768187"/>
            <a:chOff x="6034194" y="2029507"/>
            <a:chExt cx="2220806" cy="3690916"/>
          </a:xfrm>
        </p:grpSpPr>
        <p:sp>
          <p:nvSpPr>
            <p:cNvPr id="24" name="Round Diagonal Corner Rectangle 23"/>
            <p:cNvSpPr/>
            <p:nvPr/>
          </p:nvSpPr>
          <p:spPr>
            <a:xfrm rot="16200000">
              <a:off x="5299139" y="2764563"/>
              <a:ext cx="3690915" cy="222080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5" name="Round Diagonal Corner Rectangle 24"/>
            <p:cNvSpPr/>
            <p:nvPr/>
          </p:nvSpPr>
          <p:spPr>
            <a:xfrm rot="16200000">
              <a:off x="6456459" y="1607242"/>
              <a:ext cx="1376276" cy="22208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6" name="Group 25"/>
          <p:cNvGrpSpPr/>
          <p:nvPr/>
        </p:nvGrpSpPr>
        <p:grpSpPr>
          <a:xfrm>
            <a:off x="2766205" y="1442378"/>
            <a:ext cx="1853277" cy="3080092"/>
            <a:chOff x="3688273" y="1821571"/>
            <a:chExt cx="2471036" cy="4106789"/>
          </a:xfrm>
        </p:grpSpPr>
        <p:sp>
          <p:nvSpPr>
            <p:cNvPr id="27" name="Round Diagonal Corner Rectangle 26"/>
            <p:cNvSpPr/>
            <p:nvPr/>
          </p:nvSpPr>
          <p:spPr>
            <a:xfrm rot="16200000">
              <a:off x="2870397" y="2639448"/>
              <a:ext cx="4106788" cy="2471036"/>
            </a:xfrm>
            <a:prstGeom prst="rect">
              <a:avLst/>
            </a:prstGeom>
            <a:solidFill>
              <a:schemeClr val="bg2">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8" name="Round Diagonal Corner Rectangle 27"/>
            <p:cNvSpPr/>
            <p:nvPr/>
          </p:nvSpPr>
          <p:spPr>
            <a:xfrm rot="16200000">
              <a:off x="4131685" y="1378159"/>
              <a:ext cx="1584212" cy="2471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32" name="TextBox 31"/>
          <p:cNvSpPr txBox="1"/>
          <p:nvPr/>
        </p:nvSpPr>
        <p:spPr>
          <a:xfrm>
            <a:off x="1604049" y="1751856"/>
            <a:ext cx="846386" cy="169277"/>
          </a:xfrm>
          <a:prstGeom prst="rect">
            <a:avLst/>
          </a:prstGeom>
          <a:noFill/>
        </p:spPr>
        <p:txBody>
          <a:bodyPr wrap="none" lIns="0" tIns="0" rIns="0" bIns="0" rtlCol="0" anchor="t">
            <a:spAutoFit/>
          </a:bodyPr>
          <a:lstStyle/>
          <a:p>
            <a:pPr algn="ctr"/>
            <a:r>
              <a:rPr lang="zh-CN" altLang="en-US" sz="1100" b="1" dirty="0" smtClean="0">
                <a:solidFill>
                  <a:schemeClr val="bg2"/>
                </a:solidFill>
                <a:cs typeface="+mn-ea"/>
                <a:sym typeface="+mn-lt"/>
              </a:rPr>
              <a:t>点击输入标题</a:t>
            </a:r>
            <a:endParaRPr lang="en-US" sz="1100" b="1" dirty="0">
              <a:solidFill>
                <a:schemeClr val="bg2"/>
              </a:solidFill>
              <a:cs typeface="+mn-ea"/>
              <a:sym typeface="+mn-lt"/>
            </a:endParaRPr>
          </a:p>
        </p:txBody>
      </p:sp>
      <p:sp>
        <p:nvSpPr>
          <p:cNvPr id="33" name="TextBox 32"/>
          <p:cNvSpPr txBox="1"/>
          <p:nvPr/>
        </p:nvSpPr>
        <p:spPr>
          <a:xfrm>
            <a:off x="3269651" y="1678686"/>
            <a:ext cx="846386" cy="169277"/>
          </a:xfrm>
          <a:prstGeom prst="rect">
            <a:avLst/>
          </a:prstGeom>
          <a:noFill/>
        </p:spPr>
        <p:txBody>
          <a:bodyPr wrap="none" lIns="0" tIns="0" rIns="0" bIns="0" rtlCol="0" anchor="t">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34" name="TextBox 33"/>
          <p:cNvSpPr txBox="1"/>
          <p:nvPr/>
        </p:nvSpPr>
        <p:spPr>
          <a:xfrm>
            <a:off x="4935258" y="1754413"/>
            <a:ext cx="846386" cy="169277"/>
          </a:xfrm>
          <a:prstGeom prst="rect">
            <a:avLst/>
          </a:prstGeom>
          <a:noFill/>
        </p:spPr>
        <p:txBody>
          <a:bodyPr wrap="none" lIns="0" tIns="0" rIns="0" bIns="0" rtlCol="0" anchor="t">
            <a:spAutoFit/>
          </a:bodyPr>
          <a:lstStyle/>
          <a:p>
            <a:pPr algn="ctr"/>
            <a:r>
              <a:rPr lang="zh-CN" altLang="en-US" sz="1100" b="1" dirty="0">
                <a:solidFill>
                  <a:schemeClr val="bg2"/>
                </a:solidFill>
                <a:cs typeface="+mn-ea"/>
                <a:sym typeface="+mn-lt"/>
              </a:rPr>
              <a:t>点击输入标题</a:t>
            </a:r>
            <a:endParaRPr lang="en-US" altLang="zh-CN" sz="1100" b="1" dirty="0">
              <a:solidFill>
                <a:schemeClr val="bg2"/>
              </a:solidFill>
              <a:cs typeface="+mn-ea"/>
              <a:sym typeface="+mn-lt"/>
            </a:endParaRPr>
          </a:p>
        </p:txBody>
      </p:sp>
      <p:sp>
        <p:nvSpPr>
          <p:cNvPr id="38" name="TextBox 37"/>
          <p:cNvSpPr txBox="1"/>
          <p:nvPr/>
        </p:nvSpPr>
        <p:spPr>
          <a:xfrm>
            <a:off x="1379845" y="3084062"/>
            <a:ext cx="1294789" cy="1146468"/>
          </a:xfrm>
          <a:prstGeom prst="rect">
            <a:avLst/>
          </a:prstGeom>
          <a:noFill/>
        </p:spPr>
        <p:txBody>
          <a:bodyPr wrap="square" lIns="68580" tIns="34290" rIns="68580" bIns="34290" rtlCol="0">
            <a:spAutoFit/>
          </a:bodyPr>
          <a:lstStyle/>
          <a:p>
            <a:pPr algn="ctr">
              <a:lnSpc>
                <a:spcPct val="150000"/>
              </a:lnSpc>
              <a:spcBef>
                <a:spcPts val="300"/>
              </a:spcBef>
            </a:pPr>
            <a:r>
              <a:rPr lang="en-US" sz="800" b="1" dirty="0">
                <a:solidFill>
                  <a:schemeClr val="tx2"/>
                </a:solidFill>
                <a:cs typeface="+mn-ea"/>
                <a:sym typeface="+mn-lt"/>
              </a:rPr>
              <a:t>2000 MB Bandwidth</a:t>
            </a:r>
            <a:endParaRPr lang="en-US" sz="800" dirty="0">
              <a:solidFill>
                <a:schemeClr val="tx2"/>
              </a:solidFill>
              <a:cs typeface="+mn-ea"/>
              <a:sym typeface="+mn-lt"/>
            </a:endParaRPr>
          </a:p>
          <a:p>
            <a:pPr algn="ctr">
              <a:lnSpc>
                <a:spcPct val="150000"/>
              </a:lnSpc>
              <a:spcBef>
                <a:spcPts val="300"/>
              </a:spcBef>
            </a:pPr>
            <a:r>
              <a:rPr lang="en-US" sz="800" b="1" dirty="0">
                <a:solidFill>
                  <a:schemeClr val="tx2"/>
                </a:solidFill>
                <a:cs typeface="+mn-ea"/>
                <a:sym typeface="+mn-lt"/>
              </a:rPr>
              <a:t>5 GB Space</a:t>
            </a:r>
          </a:p>
          <a:p>
            <a:pPr algn="ctr">
              <a:lnSpc>
                <a:spcPct val="150000"/>
              </a:lnSpc>
              <a:spcBef>
                <a:spcPts val="300"/>
              </a:spcBef>
            </a:pPr>
            <a:r>
              <a:rPr lang="en-US" sz="800" b="1" dirty="0">
                <a:solidFill>
                  <a:schemeClr val="tx2"/>
                </a:solidFill>
                <a:cs typeface="+mn-ea"/>
                <a:sym typeface="+mn-lt"/>
              </a:rPr>
              <a:t>Unlimited User</a:t>
            </a:r>
          </a:p>
          <a:p>
            <a:pPr algn="ctr">
              <a:lnSpc>
                <a:spcPct val="150000"/>
              </a:lnSpc>
              <a:spcBef>
                <a:spcPts val="300"/>
              </a:spcBef>
            </a:pPr>
            <a:r>
              <a:rPr lang="en-US" sz="800" dirty="0">
                <a:solidFill>
                  <a:schemeClr val="tx2"/>
                </a:solidFill>
                <a:cs typeface="+mn-ea"/>
                <a:sym typeface="+mn-lt"/>
              </a:rPr>
              <a:t>Unlimited Accounts</a:t>
            </a:r>
          </a:p>
          <a:p>
            <a:pPr algn="ctr">
              <a:lnSpc>
                <a:spcPct val="150000"/>
              </a:lnSpc>
              <a:spcBef>
                <a:spcPts val="300"/>
              </a:spcBef>
            </a:pPr>
            <a:r>
              <a:rPr lang="en-US" sz="800" dirty="0">
                <a:solidFill>
                  <a:schemeClr val="tx2"/>
                </a:solidFill>
                <a:cs typeface="+mn-ea"/>
                <a:sym typeface="+mn-lt"/>
              </a:rPr>
              <a:t>2000 MB Bandwidth</a:t>
            </a:r>
          </a:p>
        </p:txBody>
      </p:sp>
      <p:grpSp>
        <p:nvGrpSpPr>
          <p:cNvPr id="39" name="Group 38"/>
          <p:cNvGrpSpPr/>
          <p:nvPr/>
        </p:nvGrpSpPr>
        <p:grpSpPr>
          <a:xfrm>
            <a:off x="1458914" y="3315396"/>
            <a:ext cx="1136651" cy="673943"/>
            <a:chOff x="1945217" y="4318927"/>
            <a:chExt cx="1515535" cy="898591"/>
          </a:xfrm>
        </p:grpSpPr>
        <p:cxnSp>
          <p:nvCxnSpPr>
            <p:cNvPr id="40" name="Straight Connector 39"/>
            <p:cNvCxnSpPr/>
            <p:nvPr/>
          </p:nvCxnSpPr>
          <p:spPr>
            <a:xfrm>
              <a:off x="1945217" y="4318927"/>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45217" y="4591940"/>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945217" y="4904729"/>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945217" y="5217518"/>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045449" y="3137187"/>
            <a:ext cx="1294789" cy="1146468"/>
          </a:xfrm>
          <a:prstGeom prst="rect">
            <a:avLst/>
          </a:prstGeom>
          <a:noFill/>
        </p:spPr>
        <p:txBody>
          <a:bodyPr wrap="square" lIns="68580" tIns="34290" rIns="68580" bIns="34290" rtlCol="0">
            <a:spAutoFit/>
          </a:bodyPr>
          <a:lstStyle/>
          <a:p>
            <a:pPr algn="ctr">
              <a:lnSpc>
                <a:spcPct val="150000"/>
              </a:lnSpc>
              <a:spcBef>
                <a:spcPts val="300"/>
              </a:spcBef>
            </a:pPr>
            <a:r>
              <a:rPr lang="en-US" sz="800" b="1" dirty="0">
                <a:solidFill>
                  <a:schemeClr val="tx2"/>
                </a:solidFill>
                <a:cs typeface="+mn-ea"/>
                <a:sym typeface="+mn-lt"/>
              </a:rPr>
              <a:t>2000 MB Bandwidth</a:t>
            </a:r>
            <a:endParaRPr lang="en-US" sz="800" dirty="0">
              <a:solidFill>
                <a:schemeClr val="tx2"/>
              </a:solidFill>
              <a:cs typeface="+mn-ea"/>
              <a:sym typeface="+mn-lt"/>
            </a:endParaRPr>
          </a:p>
          <a:p>
            <a:pPr algn="ctr">
              <a:lnSpc>
                <a:spcPct val="150000"/>
              </a:lnSpc>
              <a:spcBef>
                <a:spcPts val="300"/>
              </a:spcBef>
            </a:pPr>
            <a:r>
              <a:rPr lang="en-US" sz="800" b="1" dirty="0">
                <a:solidFill>
                  <a:schemeClr val="tx2"/>
                </a:solidFill>
                <a:cs typeface="+mn-ea"/>
                <a:sym typeface="+mn-lt"/>
              </a:rPr>
              <a:t>5 GB Space</a:t>
            </a:r>
          </a:p>
          <a:p>
            <a:pPr algn="ctr">
              <a:lnSpc>
                <a:spcPct val="150000"/>
              </a:lnSpc>
              <a:spcBef>
                <a:spcPts val="300"/>
              </a:spcBef>
            </a:pPr>
            <a:r>
              <a:rPr lang="en-US" sz="800" b="1" dirty="0">
                <a:solidFill>
                  <a:schemeClr val="tx2"/>
                </a:solidFill>
                <a:cs typeface="+mn-ea"/>
                <a:sym typeface="+mn-lt"/>
              </a:rPr>
              <a:t>Unlimited User</a:t>
            </a:r>
          </a:p>
          <a:p>
            <a:pPr algn="ctr">
              <a:lnSpc>
                <a:spcPct val="150000"/>
              </a:lnSpc>
              <a:spcBef>
                <a:spcPts val="300"/>
              </a:spcBef>
            </a:pPr>
            <a:r>
              <a:rPr lang="en-US" sz="800" dirty="0">
                <a:solidFill>
                  <a:schemeClr val="tx2"/>
                </a:solidFill>
                <a:cs typeface="+mn-ea"/>
                <a:sym typeface="+mn-lt"/>
              </a:rPr>
              <a:t>Unlimited Accounts</a:t>
            </a:r>
          </a:p>
          <a:p>
            <a:pPr algn="ctr">
              <a:lnSpc>
                <a:spcPct val="150000"/>
              </a:lnSpc>
              <a:spcBef>
                <a:spcPts val="300"/>
              </a:spcBef>
            </a:pPr>
            <a:r>
              <a:rPr lang="en-US" sz="800" dirty="0">
                <a:solidFill>
                  <a:schemeClr val="tx2"/>
                </a:solidFill>
                <a:cs typeface="+mn-ea"/>
                <a:sym typeface="+mn-lt"/>
              </a:rPr>
              <a:t>2000 MB Bandwidth</a:t>
            </a:r>
          </a:p>
        </p:txBody>
      </p:sp>
      <p:grpSp>
        <p:nvGrpSpPr>
          <p:cNvPr id="45" name="Group 44"/>
          <p:cNvGrpSpPr/>
          <p:nvPr/>
        </p:nvGrpSpPr>
        <p:grpSpPr>
          <a:xfrm>
            <a:off x="3124518" y="3368521"/>
            <a:ext cx="1136651" cy="673943"/>
            <a:chOff x="4225557" y="4389760"/>
            <a:chExt cx="1515535" cy="898591"/>
          </a:xfrm>
        </p:grpSpPr>
        <p:cxnSp>
          <p:nvCxnSpPr>
            <p:cNvPr id="46" name="Straight Connector 45"/>
            <p:cNvCxnSpPr/>
            <p:nvPr/>
          </p:nvCxnSpPr>
          <p:spPr>
            <a:xfrm>
              <a:off x="4225557" y="4389760"/>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225557" y="4662773"/>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25557" y="4975562"/>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225557" y="5288351"/>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4711054" y="3071421"/>
            <a:ext cx="1294789" cy="1146468"/>
          </a:xfrm>
          <a:prstGeom prst="rect">
            <a:avLst/>
          </a:prstGeom>
          <a:noFill/>
        </p:spPr>
        <p:txBody>
          <a:bodyPr wrap="square" lIns="68580" tIns="34290" rIns="68580" bIns="34290" rtlCol="0">
            <a:spAutoFit/>
          </a:bodyPr>
          <a:lstStyle/>
          <a:p>
            <a:pPr algn="ctr">
              <a:lnSpc>
                <a:spcPct val="150000"/>
              </a:lnSpc>
              <a:spcBef>
                <a:spcPts val="300"/>
              </a:spcBef>
            </a:pPr>
            <a:r>
              <a:rPr lang="en-US" sz="800" b="1" dirty="0">
                <a:solidFill>
                  <a:schemeClr val="tx2"/>
                </a:solidFill>
                <a:cs typeface="+mn-ea"/>
                <a:sym typeface="+mn-lt"/>
              </a:rPr>
              <a:t>2000 MB Bandwidth</a:t>
            </a:r>
            <a:endParaRPr lang="en-US" sz="800" dirty="0">
              <a:solidFill>
                <a:schemeClr val="tx2"/>
              </a:solidFill>
              <a:cs typeface="+mn-ea"/>
              <a:sym typeface="+mn-lt"/>
            </a:endParaRPr>
          </a:p>
          <a:p>
            <a:pPr algn="ctr">
              <a:lnSpc>
                <a:spcPct val="150000"/>
              </a:lnSpc>
              <a:spcBef>
                <a:spcPts val="300"/>
              </a:spcBef>
            </a:pPr>
            <a:r>
              <a:rPr lang="en-US" sz="800" b="1" dirty="0">
                <a:solidFill>
                  <a:schemeClr val="tx2"/>
                </a:solidFill>
                <a:cs typeface="+mn-ea"/>
                <a:sym typeface="+mn-lt"/>
              </a:rPr>
              <a:t>5 GB Space</a:t>
            </a:r>
          </a:p>
          <a:p>
            <a:pPr algn="ctr">
              <a:lnSpc>
                <a:spcPct val="150000"/>
              </a:lnSpc>
              <a:spcBef>
                <a:spcPts val="300"/>
              </a:spcBef>
            </a:pPr>
            <a:r>
              <a:rPr lang="en-US" sz="800" b="1" dirty="0">
                <a:solidFill>
                  <a:schemeClr val="tx2"/>
                </a:solidFill>
                <a:cs typeface="+mn-ea"/>
                <a:sym typeface="+mn-lt"/>
              </a:rPr>
              <a:t>Unlimited User</a:t>
            </a:r>
          </a:p>
          <a:p>
            <a:pPr algn="ctr">
              <a:lnSpc>
                <a:spcPct val="150000"/>
              </a:lnSpc>
              <a:spcBef>
                <a:spcPts val="300"/>
              </a:spcBef>
            </a:pPr>
            <a:r>
              <a:rPr lang="en-US" sz="800" dirty="0">
                <a:solidFill>
                  <a:schemeClr val="tx2"/>
                </a:solidFill>
                <a:cs typeface="+mn-ea"/>
                <a:sym typeface="+mn-lt"/>
              </a:rPr>
              <a:t>Unlimited Accounts</a:t>
            </a:r>
          </a:p>
          <a:p>
            <a:pPr algn="ctr">
              <a:lnSpc>
                <a:spcPct val="150000"/>
              </a:lnSpc>
              <a:spcBef>
                <a:spcPts val="300"/>
              </a:spcBef>
            </a:pPr>
            <a:r>
              <a:rPr lang="en-US" sz="800" dirty="0">
                <a:solidFill>
                  <a:schemeClr val="tx2"/>
                </a:solidFill>
                <a:cs typeface="+mn-ea"/>
                <a:sym typeface="+mn-lt"/>
              </a:rPr>
              <a:t>2000 MB Bandwidth</a:t>
            </a:r>
          </a:p>
        </p:txBody>
      </p:sp>
      <p:grpSp>
        <p:nvGrpSpPr>
          <p:cNvPr id="51" name="Group 50"/>
          <p:cNvGrpSpPr/>
          <p:nvPr/>
        </p:nvGrpSpPr>
        <p:grpSpPr>
          <a:xfrm>
            <a:off x="4790123" y="3302755"/>
            <a:ext cx="1136651" cy="673943"/>
            <a:chOff x="6487117" y="4302072"/>
            <a:chExt cx="1515535" cy="898591"/>
          </a:xfrm>
        </p:grpSpPr>
        <p:cxnSp>
          <p:nvCxnSpPr>
            <p:cNvPr id="52" name="Straight Connector 51"/>
            <p:cNvCxnSpPr/>
            <p:nvPr/>
          </p:nvCxnSpPr>
          <p:spPr>
            <a:xfrm>
              <a:off x="6487117" y="4302072"/>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487117" y="4575085"/>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487117" y="4887874"/>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487117" y="5200663"/>
              <a:ext cx="1515535" cy="0"/>
            </a:xfrm>
            <a:prstGeom prst="line">
              <a:avLst/>
            </a:prstGeom>
            <a:ln>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6" name="Title 55"/>
          <p:cNvSpPr>
            <a:spLocks noGrp="1"/>
          </p:cNvSpPr>
          <p:nvPr>
            <p:ph type="title"/>
          </p:nvPr>
        </p:nvSpPr>
        <p:spPr>
          <a:xfrm>
            <a:off x="628650" y="152256"/>
            <a:ext cx="7886700" cy="750516"/>
          </a:xfrm>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2" name="Slide Number Placeholder 1"/>
          <p:cNvSpPr>
            <a:spLocks noGrp="1"/>
          </p:cNvSpPr>
          <p:nvPr>
            <p:ph type="sldNum" sz="quarter" idx="12"/>
          </p:nvPr>
        </p:nvSpPr>
        <p:spPr/>
        <p:txBody>
          <a:bodyPr/>
          <a:lstStyle/>
          <a:p>
            <a:fld id="{EA01570A-8480-497D-96D4-D725A6D7C6AA}" type="slidenum">
              <a:rPr lang="en-US" smtClean="0">
                <a:cs typeface="+mn-ea"/>
                <a:sym typeface="+mn-lt"/>
              </a:rPr>
              <a:t>6</a:t>
            </a:fld>
            <a:endParaRPr lang="en-US">
              <a:cs typeface="+mn-ea"/>
              <a:sym typeface="+mn-lt"/>
            </a:endParaRPr>
          </a:p>
        </p:txBody>
      </p:sp>
      <p:sp>
        <p:nvSpPr>
          <p:cNvPr id="7" name="Picture Placeholder 6"/>
          <p:cNvSpPr>
            <a:spLocks noGrp="1"/>
          </p:cNvSpPr>
          <p:nvPr>
            <p:ph type="pic" sz="quarter" idx="14"/>
          </p:nvPr>
        </p:nvSpPr>
        <p:spPr/>
      </p:sp>
      <p:sp>
        <p:nvSpPr>
          <p:cNvPr id="11" name="Picture Placeholder 10"/>
          <p:cNvSpPr>
            <a:spLocks noGrp="1"/>
          </p:cNvSpPr>
          <p:nvPr>
            <p:ph type="pic" sz="quarter" idx="15"/>
          </p:nvPr>
        </p:nvSpPr>
        <p:spPr/>
      </p:sp>
      <p:sp>
        <p:nvSpPr>
          <p:cNvPr id="13" name="Picture Placeholder 12"/>
          <p:cNvSpPr>
            <a:spLocks noGrp="1"/>
          </p:cNvSpPr>
          <p:nvPr>
            <p:ph type="pic" sz="quarter" idx="16"/>
          </p:nvPr>
        </p:nvSpPr>
        <p:spPr/>
      </p:sp>
      <p:sp>
        <p:nvSpPr>
          <p:cNvPr id="29" name="Picture Placeholder 28"/>
          <p:cNvSpPr>
            <a:spLocks noGrp="1"/>
          </p:cNvSpPr>
          <p:nvPr>
            <p:ph type="pic" sz="quarter" idx="17"/>
          </p:nvPr>
        </p:nvSpPr>
        <p:spPr/>
      </p:sp>
    </p:spTree>
    <p:extLst>
      <p:ext uri="{BB962C8B-B14F-4D97-AF65-F5344CB8AC3E}">
        <p14:creationId xmlns:p14="http://schemas.microsoft.com/office/powerpoint/2010/main" val="163271530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450" decel="100000" fill="hold"/>
                                        <p:tgtEl>
                                          <p:spTgt spid="20"/>
                                        </p:tgtEl>
                                        <p:attrNameLst>
                                          <p:attrName>ppt_y</p:attrName>
                                        </p:attrNameLst>
                                      </p:cBhvr>
                                      <p:tavLst>
                                        <p:tav tm="0">
                                          <p:val>
                                            <p:strVal val="#ppt_y+1"/>
                                          </p:val>
                                        </p:tav>
                                        <p:tav tm="100000">
                                          <p:val>
                                            <p:strVal val="#ppt_y-.03"/>
                                          </p:val>
                                        </p:tav>
                                      </p:tavLst>
                                    </p:anim>
                                    <p:anim calcmode="lin" valueType="num">
                                      <p:cBhvr>
                                        <p:cTn id="10" dur="1" accel="100000" fill="hold">
                                          <p:stCondLst>
                                            <p:cond delay="499"/>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450" decel="100000" fill="hold"/>
                                        <p:tgtEl>
                                          <p:spTgt spid="26"/>
                                        </p:tgtEl>
                                        <p:attrNameLst>
                                          <p:attrName>ppt_y</p:attrName>
                                        </p:attrNameLst>
                                      </p:cBhvr>
                                      <p:tavLst>
                                        <p:tav tm="0">
                                          <p:val>
                                            <p:strVal val="#ppt_y+1"/>
                                          </p:val>
                                        </p:tav>
                                        <p:tav tm="100000">
                                          <p:val>
                                            <p:strVal val="#ppt_y-.03"/>
                                          </p:val>
                                        </p:tav>
                                      </p:tavLst>
                                    </p:anim>
                                    <p:anim calcmode="lin" valueType="num">
                                      <p:cBhvr>
                                        <p:cTn id="17" dur="1" accel="100000" fill="hold">
                                          <p:stCondLst>
                                            <p:cond delay="499"/>
                                          </p:stCondLst>
                                        </p:cTn>
                                        <p:tgtEl>
                                          <p:spTgt spid="2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450" decel="100000" fill="hold"/>
                                        <p:tgtEl>
                                          <p:spTgt spid="23"/>
                                        </p:tgtEl>
                                        <p:attrNameLst>
                                          <p:attrName>ppt_y</p:attrName>
                                        </p:attrNameLst>
                                      </p:cBhvr>
                                      <p:tavLst>
                                        <p:tav tm="0">
                                          <p:val>
                                            <p:strVal val="#ppt_y+1"/>
                                          </p:val>
                                        </p:tav>
                                        <p:tav tm="100000">
                                          <p:val>
                                            <p:strVal val="#ppt_y-.03"/>
                                          </p:val>
                                        </p:tav>
                                      </p:tavLst>
                                    </p:anim>
                                    <p:anim calcmode="lin" valueType="num">
                                      <p:cBhvr>
                                        <p:cTn id="24" dur="1" accel="100000" fill="hold">
                                          <p:stCondLst>
                                            <p:cond delay="499"/>
                                          </p:stCondLst>
                                        </p:cTn>
                                        <p:tgtEl>
                                          <p:spTgt spid="2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450" decel="100000" fill="hold"/>
                                        <p:tgtEl>
                                          <p:spTgt spid="8"/>
                                        </p:tgtEl>
                                        <p:attrNameLst>
                                          <p:attrName>ppt_y</p:attrName>
                                        </p:attrNameLst>
                                      </p:cBhvr>
                                      <p:tavLst>
                                        <p:tav tm="0">
                                          <p:val>
                                            <p:strVal val="#ppt_y+1"/>
                                          </p:val>
                                        </p:tav>
                                        <p:tav tm="100000">
                                          <p:val>
                                            <p:strVal val="#ppt_y-.03"/>
                                          </p:val>
                                        </p:tav>
                                      </p:tavLst>
                                    </p:anim>
                                    <p:anim calcmode="lin" valueType="num">
                                      <p:cBhvr>
                                        <p:cTn id="31" dur="1" accel="100000" fill="hold">
                                          <p:stCondLst>
                                            <p:cond delay="499"/>
                                          </p:stCondLst>
                                        </p:cTn>
                                        <p:tgtEl>
                                          <p:spTgt spid="8"/>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16" presetClass="entr" presetSubtype="37"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outVertical)">
                                      <p:cBhvr>
                                        <p:cTn id="35" dur="500"/>
                                        <p:tgtEl>
                                          <p:spTgt spid="32"/>
                                        </p:tgtEl>
                                      </p:cBhvr>
                                    </p:animEffect>
                                  </p:childTnLst>
                                </p:cTn>
                              </p:par>
                            </p:childTnLst>
                          </p:cTn>
                        </p:par>
                        <p:par>
                          <p:cTn id="36" fill="hold">
                            <p:stCondLst>
                              <p:cond delay="2500"/>
                            </p:stCondLst>
                            <p:childTnLst>
                              <p:par>
                                <p:cTn id="37" presetID="16" presetClass="entr" presetSubtype="37"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outVertical)">
                                      <p:cBhvr>
                                        <p:cTn id="39" dur="500"/>
                                        <p:tgtEl>
                                          <p:spTgt spid="33"/>
                                        </p:tgtEl>
                                      </p:cBhvr>
                                    </p:animEffect>
                                  </p:childTnLst>
                                </p:cTn>
                              </p:par>
                            </p:childTnLst>
                          </p:cTn>
                        </p:par>
                        <p:par>
                          <p:cTn id="40" fill="hold">
                            <p:stCondLst>
                              <p:cond delay="3000"/>
                            </p:stCondLst>
                            <p:childTnLst>
                              <p:par>
                                <p:cTn id="41" presetID="16" presetClass="entr" presetSubtype="37"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outVertical)">
                                      <p:cBhvr>
                                        <p:cTn id="43" dur="500"/>
                                        <p:tgtEl>
                                          <p:spTgt spid="34"/>
                                        </p:tgtEl>
                                      </p:cBhvr>
                                    </p:animEffect>
                                  </p:childTnLst>
                                </p:cTn>
                              </p:par>
                            </p:childTnLst>
                          </p:cTn>
                        </p:par>
                        <p:par>
                          <p:cTn id="44" fill="hold">
                            <p:stCondLst>
                              <p:cond delay="3500"/>
                            </p:stCondLst>
                            <p:childTnLst>
                              <p:par>
                                <p:cTn id="45" presetID="16" presetClass="entr" presetSubtype="37"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par>
                          <p:cTn id="48" fill="hold">
                            <p:stCondLst>
                              <p:cond delay="4000"/>
                            </p:stCondLst>
                            <p:childTnLst>
                              <p:par>
                                <p:cTn id="49" presetID="16" presetClass="entr" presetSubtype="37"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outVertical)">
                                      <p:cBhvr>
                                        <p:cTn id="51" dur="500"/>
                                        <p:tgtEl>
                                          <p:spTgt spid="15"/>
                                        </p:tgtEl>
                                      </p:cBhvr>
                                    </p:animEffect>
                                  </p:childTnLst>
                                </p:cTn>
                              </p:par>
                            </p:childTnLst>
                          </p:cTn>
                        </p:par>
                        <p:par>
                          <p:cTn id="52" fill="hold">
                            <p:stCondLst>
                              <p:cond delay="4500"/>
                            </p:stCondLst>
                            <p:childTnLst>
                              <p:par>
                                <p:cTn id="53" presetID="16" presetClass="entr" presetSubtype="37"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arn(outVertical)">
                                      <p:cBhvr>
                                        <p:cTn id="55" dur="500"/>
                                        <p:tgtEl>
                                          <p:spTgt spid="51"/>
                                        </p:tgtEl>
                                      </p:cBhvr>
                                    </p:animEffect>
                                  </p:childTnLst>
                                </p:cTn>
                              </p:par>
                            </p:childTnLst>
                          </p:cTn>
                        </p:par>
                        <p:par>
                          <p:cTn id="56" fill="hold">
                            <p:stCondLst>
                              <p:cond delay="5000"/>
                            </p:stCondLst>
                            <p:childTnLst>
                              <p:par>
                                <p:cTn id="57" presetID="16" presetClass="entr" presetSubtype="37"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barn(outVertical)">
                                      <p:cBhvr>
                                        <p:cTn id="59" dur="500"/>
                                        <p:tgtEl>
                                          <p:spTgt spid="45"/>
                                        </p:tgtEl>
                                      </p:cBhvr>
                                    </p:animEffect>
                                  </p:childTnLst>
                                </p:cTn>
                              </p:par>
                            </p:childTnLst>
                          </p:cTn>
                        </p:par>
                        <p:par>
                          <p:cTn id="60" fill="hold">
                            <p:stCondLst>
                              <p:cond delay="5500"/>
                            </p:stCondLst>
                            <p:childTnLst>
                              <p:par>
                                <p:cTn id="61" presetID="16" presetClass="entr" presetSubtype="37"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outVertical)">
                                      <p:cBhvr>
                                        <p:cTn id="63" dur="500"/>
                                        <p:tgtEl>
                                          <p:spTgt spid="39"/>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up)">
                                      <p:cBhvr>
                                        <p:cTn id="71" dur="500"/>
                                        <p:tgtEl>
                                          <p:spTgt spid="44"/>
                                        </p:tgtEl>
                                      </p:cBhvr>
                                    </p:animEffect>
                                  </p:childTnLst>
                                </p:cTn>
                              </p:par>
                            </p:childTnLst>
                          </p:cTn>
                        </p:par>
                        <p:par>
                          <p:cTn id="72" fill="hold">
                            <p:stCondLst>
                              <p:cond delay="7000"/>
                            </p:stCondLst>
                            <p:childTnLst>
                              <p:par>
                                <p:cTn id="73" presetID="22" presetClass="entr" presetSubtype="1"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up)">
                                      <p:cBhvr>
                                        <p:cTn id="75" dur="500"/>
                                        <p:tgtEl>
                                          <p:spTgt spid="50"/>
                                        </p:tgtEl>
                                      </p:cBhvr>
                                    </p:animEffect>
                                  </p:childTnLst>
                                </p:cTn>
                              </p:par>
                            </p:childTnLst>
                          </p:cTn>
                        </p:par>
                        <p:par>
                          <p:cTn id="76" fill="hold">
                            <p:stCondLst>
                              <p:cond delay="7500"/>
                            </p:stCondLst>
                            <p:childTnLst>
                              <p:par>
                                <p:cTn id="77" presetID="22" presetClass="entr" presetSubtype="1"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32" grpId="0"/>
      <p:bldP spid="33" grpId="0"/>
      <p:bldP spid="34" grpId="0"/>
      <p:bldP spid="38" grpId="0"/>
      <p:bldP spid="44"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7</a:t>
            </a:fld>
            <a:endParaRPr lang="en-US">
              <a:cs typeface="+mn-ea"/>
              <a:sym typeface="+mn-lt"/>
            </a:endParaRPr>
          </a:p>
        </p:txBody>
      </p:sp>
      <p:graphicFrame>
        <p:nvGraphicFramePr>
          <p:cNvPr id="5" name="Table 388"/>
          <p:cNvGraphicFramePr/>
          <p:nvPr>
            <p:extLst>
              <p:ext uri="{D42A27DB-BD31-4B8C-83A1-F6EECF244321}">
                <p14:modId xmlns:p14="http://schemas.microsoft.com/office/powerpoint/2010/main" val="3219880791"/>
              </p:ext>
            </p:extLst>
          </p:nvPr>
        </p:nvGraphicFramePr>
        <p:xfrm>
          <a:off x="498277" y="1098352"/>
          <a:ext cx="8167590" cy="2905129"/>
        </p:xfrm>
        <a:graphic>
          <a:graphicData uri="http://schemas.openxmlformats.org/drawingml/2006/table">
            <a:tbl>
              <a:tblPr firstRow="1" bandRow="1"/>
              <a:tblGrid>
                <a:gridCol w="1633518">
                  <a:extLst>
                    <a:ext uri="{9D8B030D-6E8A-4147-A177-3AD203B41FA5}">
                      <a16:colId xmlns="" xmlns:a16="http://schemas.microsoft.com/office/drawing/2014/main" val="20000"/>
                    </a:ext>
                  </a:extLst>
                </a:gridCol>
                <a:gridCol w="1633518">
                  <a:extLst>
                    <a:ext uri="{9D8B030D-6E8A-4147-A177-3AD203B41FA5}">
                      <a16:colId xmlns="" xmlns:a16="http://schemas.microsoft.com/office/drawing/2014/main" val="20001"/>
                    </a:ext>
                  </a:extLst>
                </a:gridCol>
                <a:gridCol w="1633518">
                  <a:extLst>
                    <a:ext uri="{9D8B030D-6E8A-4147-A177-3AD203B41FA5}">
                      <a16:colId xmlns="" xmlns:a16="http://schemas.microsoft.com/office/drawing/2014/main" val="20002"/>
                    </a:ext>
                  </a:extLst>
                </a:gridCol>
                <a:gridCol w="1633518">
                  <a:extLst>
                    <a:ext uri="{9D8B030D-6E8A-4147-A177-3AD203B41FA5}">
                      <a16:colId xmlns="" xmlns:a16="http://schemas.microsoft.com/office/drawing/2014/main" val="20003"/>
                    </a:ext>
                  </a:extLst>
                </a:gridCol>
                <a:gridCol w="1633518">
                  <a:extLst>
                    <a:ext uri="{9D8B030D-6E8A-4147-A177-3AD203B41FA5}">
                      <a16:colId xmlns="" xmlns:a16="http://schemas.microsoft.com/office/drawing/2014/main" val="20004"/>
                    </a:ext>
                  </a:extLst>
                </a:gridCol>
              </a:tblGrid>
              <a:tr h="482011">
                <a:tc>
                  <a:txBody>
                    <a:bodyPr/>
                    <a:lstStyle/>
                    <a:p>
                      <a:pPr lvl="0" algn="ctr" defTabSz="914400">
                        <a:defRPr sz="2800" b="0" spc="279"/>
                      </a:pPr>
                      <a:endParaRPr sz="11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b="0">
                          <a:solidFill>
                            <a:srgbClr val="000000"/>
                          </a:solidFill>
                        </a:defRPr>
                      </a:pPr>
                      <a:r>
                        <a:rPr lang="zh-CN" altLang="en-US" sz="1100" spc="0" dirty="0" smtClean="0">
                          <a:solidFill>
                            <a:schemeClr val="bg2"/>
                          </a:solidFill>
                          <a:latin typeface="+mn-lt"/>
                          <a:ea typeface="+mn-ea"/>
                          <a:cs typeface="+mn-ea"/>
                          <a:sym typeface="+mn-lt"/>
                        </a:rPr>
                        <a:t>点击输入标题</a:t>
                      </a:r>
                      <a:endParaRPr sz="1100" spc="0" dirty="0">
                        <a:solidFill>
                          <a:schemeClr val="bg2"/>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vl="0" algn="ctr" defTabSz="914400">
                        <a:defRPr sz="1800" b="0">
                          <a:solidFill>
                            <a:srgbClr val="000000"/>
                          </a:solidFill>
                        </a:defRPr>
                      </a:pPr>
                      <a:r>
                        <a:rPr lang="zh-CN" altLang="en-US" sz="1100" spc="0" smtClean="0">
                          <a:solidFill>
                            <a:schemeClr val="bg2"/>
                          </a:solidFill>
                          <a:latin typeface="+mn-lt"/>
                          <a:ea typeface="+mn-ea"/>
                          <a:cs typeface="+mn-ea"/>
                          <a:sym typeface="+mn-lt"/>
                        </a:rPr>
                        <a:t>点击输入标题</a:t>
                      </a:r>
                      <a:endParaRPr lang="zh-CN" altLang="en-US" sz="1100" spc="0" dirty="0">
                        <a:solidFill>
                          <a:schemeClr val="bg2"/>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vl="0" algn="ctr" defTabSz="914400">
                        <a:defRPr sz="1800" b="0">
                          <a:solidFill>
                            <a:srgbClr val="000000"/>
                          </a:solidFill>
                        </a:defRPr>
                      </a:pPr>
                      <a:r>
                        <a:rPr lang="zh-CN" altLang="en-US" sz="1100" spc="0" smtClean="0">
                          <a:solidFill>
                            <a:schemeClr val="bg2"/>
                          </a:solidFill>
                          <a:latin typeface="+mn-lt"/>
                          <a:ea typeface="+mn-ea"/>
                          <a:cs typeface="+mn-ea"/>
                          <a:sym typeface="+mn-lt"/>
                        </a:rPr>
                        <a:t>点击输入标题</a:t>
                      </a:r>
                      <a:endParaRPr lang="zh-CN" altLang="en-US" sz="1100" spc="0" dirty="0">
                        <a:solidFill>
                          <a:schemeClr val="bg2"/>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defTabSz="914400">
                        <a:defRPr sz="1800" b="0">
                          <a:solidFill>
                            <a:srgbClr val="000000"/>
                          </a:solidFill>
                        </a:defRPr>
                      </a:pPr>
                      <a:r>
                        <a:rPr lang="zh-CN" altLang="en-US" sz="1100" spc="0" dirty="0" smtClean="0">
                          <a:solidFill>
                            <a:schemeClr val="bg2"/>
                          </a:solidFill>
                          <a:latin typeface="+mn-lt"/>
                          <a:ea typeface="+mn-ea"/>
                          <a:cs typeface="+mn-ea"/>
                          <a:sym typeface="+mn-lt"/>
                        </a:rPr>
                        <a:t>点击输入标题</a:t>
                      </a:r>
                      <a:endParaRPr lang="zh-CN" altLang="en-US" sz="1100" spc="0" dirty="0">
                        <a:solidFill>
                          <a:schemeClr val="bg2"/>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 xmlns:a16="http://schemas.microsoft.com/office/drawing/2014/main" val="10000"/>
                  </a:ext>
                </a:extLst>
              </a:tr>
              <a:tr h="403853">
                <a:tc>
                  <a:txBody>
                    <a:bodyPr/>
                    <a:lstStyle/>
                    <a:p>
                      <a:pPr lvl="0" algn="ctr" defTabSz="914400">
                        <a:defRPr sz="1800"/>
                      </a:pPr>
                      <a:r>
                        <a:rPr lang="zh-CN" altLang="en-US" sz="900" dirty="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alpha val="35000"/>
                      </a:schemeClr>
                    </a:solidFill>
                  </a:tcPr>
                </a:tc>
                <a:tc>
                  <a:txBody>
                    <a:bodyPr/>
                    <a:lstStyle/>
                    <a:p>
                      <a:pPr lvl="0" algn="ctr" defTabSz="914400">
                        <a:defRPr sz="1800"/>
                      </a:pPr>
                      <a:r>
                        <a:rPr sz="900" dirty="0">
                          <a:solidFill>
                            <a:schemeClr val="tx1"/>
                          </a:solidFill>
                          <a:latin typeface="+mn-lt"/>
                          <a:ea typeface="+mn-ea"/>
                          <a:cs typeface="+mn-ea"/>
                          <a:sym typeface="+mn-lt"/>
                        </a:rPr>
                        <a:t>1</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dirty="0">
                          <a:solidFill>
                            <a:schemeClr val="tx1"/>
                          </a:solidFill>
                          <a:latin typeface="+mn-lt"/>
                          <a:ea typeface="+mn-ea"/>
                          <a:cs typeface="+mn-ea"/>
                          <a:sym typeface="+mn-lt"/>
                        </a:rPr>
                        <a:t>5</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dirty="0">
                          <a:solidFill>
                            <a:schemeClr val="tx1"/>
                          </a:solidFill>
                          <a:latin typeface="+mn-lt"/>
                          <a:ea typeface="+mn-ea"/>
                          <a:cs typeface="+mn-ea"/>
                          <a:sym typeface="+mn-lt"/>
                        </a:rPr>
                        <a:t>15</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dirty="0">
                          <a:solidFill>
                            <a:schemeClr val="tx1"/>
                          </a:solidFill>
                          <a:latin typeface="+mn-lt"/>
                          <a:ea typeface="+mn-ea"/>
                          <a:cs typeface="+mn-ea"/>
                          <a:sym typeface="+mn-lt"/>
                        </a:rPr>
                        <a:t>50</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03853">
                <a:tc>
                  <a:txBody>
                    <a:bodyPr/>
                    <a:lstStyle/>
                    <a:p>
                      <a:pPr lvl="0" algn="ctr" defTabSz="914400">
                        <a:defRPr sz="1800"/>
                      </a:pPr>
                      <a:r>
                        <a:rPr lang="zh-CN" altLang="en-US" sz="90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50000"/>
                      </a:schemeClr>
                    </a:solidFill>
                  </a:tcPr>
                </a:tc>
                <a:tc>
                  <a:txBody>
                    <a:bodyPr/>
                    <a:lstStyle/>
                    <a:p>
                      <a:pPr lvl="0" algn="ctr" defTabSz="914400">
                        <a:defRPr sz="1800"/>
                      </a:pPr>
                      <a:r>
                        <a:rPr sz="900" dirty="0">
                          <a:solidFill>
                            <a:schemeClr val="tx1"/>
                          </a:solidFill>
                          <a:latin typeface="+mn-lt"/>
                          <a:ea typeface="+mn-ea"/>
                          <a:cs typeface="+mn-ea"/>
                          <a:sym typeface="+mn-lt"/>
                        </a:rPr>
                        <a:t>1</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3</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5</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10</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extLst>
                  <a:ext uri="{0D108BD9-81ED-4DB2-BD59-A6C34878D82A}">
                    <a16:rowId xmlns="" xmlns:a16="http://schemas.microsoft.com/office/drawing/2014/main" val="10002"/>
                  </a:ext>
                </a:extLst>
              </a:tr>
              <a:tr h="403853">
                <a:tc>
                  <a:txBody>
                    <a:bodyPr/>
                    <a:lstStyle/>
                    <a:p>
                      <a:pPr lvl="0" algn="ctr" defTabSz="914400">
                        <a:defRPr sz="1800"/>
                      </a:pPr>
                      <a:r>
                        <a:rPr lang="zh-CN" altLang="en-US" sz="90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alpha val="35000"/>
                      </a:schemeClr>
                    </a:solidFill>
                  </a:tcPr>
                </a:tc>
                <a:tc>
                  <a:txBody>
                    <a:bodyPr/>
                    <a:lstStyle/>
                    <a:p>
                      <a:pPr lvl="0" algn="ctr" defTabSz="914400">
                        <a:defRPr sz="1800"/>
                      </a:pPr>
                      <a:r>
                        <a:rPr sz="900" dirty="0">
                          <a:solidFill>
                            <a:schemeClr val="tx1"/>
                          </a:solidFill>
                          <a:latin typeface="+mn-lt"/>
                          <a:ea typeface="+mn-ea"/>
                          <a:cs typeface="+mn-ea"/>
                          <a:sym typeface="+mn-lt"/>
                        </a:rPr>
                        <a:t>1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a:solidFill>
                            <a:schemeClr val="tx1"/>
                          </a:solidFill>
                          <a:latin typeface="+mn-lt"/>
                          <a:ea typeface="+mn-ea"/>
                          <a:cs typeface="+mn-ea"/>
                          <a:sym typeface="+mn-lt"/>
                        </a:rPr>
                        <a:t>5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a:solidFill>
                            <a:schemeClr val="tx1"/>
                          </a:solidFill>
                          <a:latin typeface="+mn-lt"/>
                          <a:ea typeface="+mn-ea"/>
                          <a:cs typeface="+mn-ea"/>
                          <a:sym typeface="+mn-lt"/>
                        </a:rPr>
                        <a:t>10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sz="1800"/>
                      </a:pPr>
                      <a:r>
                        <a:rPr sz="900">
                          <a:solidFill>
                            <a:schemeClr val="tx1"/>
                          </a:solidFill>
                          <a:latin typeface="+mn-lt"/>
                          <a:ea typeface="+mn-ea"/>
                          <a:cs typeface="+mn-ea"/>
                          <a:sym typeface="+mn-lt"/>
                        </a:rPr>
                        <a:t>unlimited</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03853">
                <a:tc>
                  <a:txBody>
                    <a:bodyPr/>
                    <a:lstStyle/>
                    <a:p>
                      <a:pPr lvl="0" algn="ctr" defTabSz="914400">
                        <a:defRPr sz="1800"/>
                      </a:pPr>
                      <a:r>
                        <a:rPr lang="zh-CN" altLang="en-US" sz="90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50000"/>
                      </a:schemeClr>
                    </a:solidFill>
                  </a:tcPr>
                </a:tc>
                <a:tc>
                  <a:txBody>
                    <a:bodyPr/>
                    <a:lstStyle/>
                    <a:p>
                      <a:pPr lvl="0" algn="ctr" defTabSz="914400">
                        <a:defRPr sz="1800"/>
                      </a:pPr>
                      <a:r>
                        <a:rPr sz="900" dirty="0">
                          <a:solidFill>
                            <a:schemeClr val="tx1"/>
                          </a:solidFill>
                          <a:latin typeface="+mn-lt"/>
                          <a:ea typeface="+mn-ea"/>
                          <a:cs typeface="+mn-ea"/>
                          <a:sym typeface="+mn-lt"/>
                        </a:rPr>
                        <a:t>10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50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250 GB</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unlimited</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extLst>
                  <a:ext uri="{0D108BD9-81ED-4DB2-BD59-A6C34878D82A}">
                    <a16:rowId xmlns="" xmlns:a16="http://schemas.microsoft.com/office/drawing/2014/main" val="10004"/>
                  </a:ext>
                </a:extLst>
              </a:tr>
              <a:tr h="403853">
                <a:tc>
                  <a:txBody>
                    <a:bodyPr/>
                    <a:lstStyle/>
                    <a:p>
                      <a:pPr lvl="0" algn="ctr" defTabSz="914400">
                        <a:defRPr sz="1800"/>
                      </a:pPr>
                      <a:r>
                        <a:rPr lang="zh-CN" altLang="en-US" sz="90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alpha val="35000"/>
                      </a:schemeClr>
                    </a:solidFill>
                  </a:tcPr>
                </a:tc>
                <a:tc>
                  <a:txBody>
                    <a:bodyPr/>
                    <a:lstStyle/>
                    <a:p>
                      <a:pPr lvl="0" algn="ctr" defTabSz="914400">
                        <a:defRPr>
                          <a:sym typeface="Lato Regular"/>
                        </a:defRPr>
                      </a:pPr>
                      <a:endParaRPr sz="7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a:sym typeface="Lato Regular"/>
                        </a:defRPr>
                      </a:pPr>
                      <a:endParaRPr sz="70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a:sym typeface="Lato Regular"/>
                        </a:defRPr>
                      </a:pPr>
                      <a:endParaRPr sz="70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defTabSz="914400">
                        <a:defRPr>
                          <a:sym typeface="Lato Regular"/>
                        </a:defRPr>
                      </a:pPr>
                      <a:endParaRPr sz="70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403853">
                <a:tc>
                  <a:txBody>
                    <a:bodyPr/>
                    <a:lstStyle/>
                    <a:p>
                      <a:pPr lvl="0" algn="ctr" defTabSz="914400">
                        <a:defRPr sz="1800"/>
                      </a:pPr>
                      <a:r>
                        <a:rPr lang="zh-CN" altLang="en-US" sz="900" dirty="0" smtClean="0">
                          <a:solidFill>
                            <a:schemeClr val="tx1"/>
                          </a:solidFill>
                          <a:latin typeface="+mn-lt"/>
                          <a:ea typeface="+mn-ea"/>
                          <a:cs typeface="+mn-ea"/>
                          <a:sym typeface="+mn-lt"/>
                        </a:rPr>
                        <a:t>点击输入标题</a:t>
                      </a:r>
                      <a:endParaRPr sz="900" dirty="0">
                        <a:solidFill>
                          <a:schemeClr val="tx1"/>
                        </a:solidFill>
                        <a:latin typeface="+mn-lt"/>
                        <a:ea typeface="+mn-ea"/>
                        <a:cs typeface="+mn-ea"/>
                        <a:sym typeface="+mn-lt"/>
                      </a:endParaRP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50000"/>
                      </a:schemeClr>
                    </a:solidFill>
                  </a:tcPr>
                </a:tc>
                <a:tc>
                  <a:txBody>
                    <a:bodyPr/>
                    <a:lstStyle/>
                    <a:p>
                      <a:pPr lvl="0" algn="ctr" defTabSz="914400">
                        <a:defRPr sz="1800"/>
                      </a:pPr>
                      <a:r>
                        <a:rPr sz="900" dirty="0">
                          <a:solidFill>
                            <a:schemeClr val="tx1"/>
                          </a:solidFill>
                          <a:latin typeface="+mn-lt"/>
                          <a:ea typeface="+mn-ea"/>
                          <a:cs typeface="+mn-ea"/>
                          <a:sym typeface="+mn-lt"/>
                        </a:rPr>
                        <a:t>---</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one month free</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tc>
                  <a:txBody>
                    <a:bodyPr/>
                    <a:lstStyle/>
                    <a:p>
                      <a:pPr lvl="0" algn="ctr" defTabSz="914400">
                        <a:defRPr sz="1800"/>
                      </a:pPr>
                      <a:r>
                        <a:rPr sz="900" dirty="0">
                          <a:solidFill>
                            <a:schemeClr val="tx1"/>
                          </a:solidFill>
                          <a:latin typeface="+mn-lt"/>
                          <a:ea typeface="+mn-ea"/>
                          <a:cs typeface="+mn-ea"/>
                          <a:sym typeface="+mn-lt"/>
                        </a:rPr>
                        <a:t>three month free</a:t>
                      </a:r>
                    </a:p>
                  </a:txBody>
                  <a:tcPr marL="19050" marR="19050" marT="19050" marB="1905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alpha val="25000"/>
                      </a:schemeClr>
                    </a:solidFill>
                  </a:tcPr>
                </a:tc>
                <a:extLst>
                  <a:ext uri="{0D108BD9-81ED-4DB2-BD59-A6C34878D82A}">
                    <a16:rowId xmlns="" xmlns:a16="http://schemas.microsoft.com/office/drawing/2014/main" val="10006"/>
                  </a:ext>
                </a:extLst>
              </a:tr>
            </a:tbl>
          </a:graphicData>
        </a:graphic>
      </p:graphicFrame>
      <p:sp>
        <p:nvSpPr>
          <p:cNvPr id="10" name="Shape 398"/>
          <p:cNvSpPr/>
          <p:nvPr/>
        </p:nvSpPr>
        <p:spPr>
          <a:xfrm>
            <a:off x="2457548" y="4243338"/>
            <a:ext cx="983466" cy="285751"/>
          </a:xfrm>
          <a:prstGeom prst="roundRect">
            <a:avLst>
              <a:gd name="adj" fmla="val 15000"/>
            </a:avLst>
          </a:prstGeom>
          <a:ln w="22225">
            <a:solidFill>
              <a:schemeClr val="accent4"/>
            </a:solidFill>
            <a:miter lim="400000"/>
          </a:ln>
        </p:spPr>
        <p:txBody>
          <a:bodyPr lIns="14288" tIns="14288" rIns="14288" bIns="14288" anchor="ctr"/>
          <a:lstStyle/>
          <a:p>
            <a:pPr defTabSz="171450">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100">
              <a:cs typeface="+mn-ea"/>
              <a:sym typeface="+mn-lt"/>
            </a:endParaRPr>
          </a:p>
        </p:txBody>
      </p:sp>
      <p:sp>
        <p:nvSpPr>
          <p:cNvPr id="11" name="Shape 399">
            <a:hlinkClick r:id="rId3"/>
          </p:cNvPr>
          <p:cNvSpPr/>
          <p:nvPr/>
        </p:nvSpPr>
        <p:spPr>
          <a:xfrm>
            <a:off x="2450404" y="4317157"/>
            <a:ext cx="997754" cy="138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400" spc="24"/>
            </a:lvl1pPr>
          </a:lstStyle>
          <a:p>
            <a:pPr lvl="0">
              <a:defRPr sz="1800" spc="0"/>
            </a:pPr>
            <a:r>
              <a:rPr lang="zh-CN" altLang="en-US" sz="900" spc="9" dirty="0" smtClean="0">
                <a:cs typeface="+mn-ea"/>
                <a:sym typeface="+mn-lt"/>
              </a:rPr>
              <a:t>点击输入标题</a:t>
            </a:r>
            <a:endParaRPr sz="900" spc="9" dirty="0">
              <a:cs typeface="+mn-ea"/>
              <a:sym typeface="+mn-lt"/>
            </a:endParaRPr>
          </a:p>
        </p:txBody>
      </p:sp>
      <p:sp>
        <p:nvSpPr>
          <p:cNvPr id="12" name="Shape 400"/>
          <p:cNvSpPr/>
          <p:nvPr/>
        </p:nvSpPr>
        <p:spPr>
          <a:xfrm>
            <a:off x="4076798" y="4243338"/>
            <a:ext cx="983466" cy="285751"/>
          </a:xfrm>
          <a:prstGeom prst="roundRect">
            <a:avLst>
              <a:gd name="adj" fmla="val 15000"/>
            </a:avLst>
          </a:prstGeom>
          <a:ln w="22225">
            <a:solidFill>
              <a:schemeClr val="accent1"/>
            </a:solidFill>
            <a:miter lim="400000"/>
          </a:ln>
        </p:spPr>
        <p:txBody>
          <a:bodyPr lIns="14288" tIns="14288" rIns="14288" bIns="14288" anchor="ctr"/>
          <a:lstStyle/>
          <a:p>
            <a:pPr defTabSz="171450">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100">
              <a:cs typeface="+mn-ea"/>
              <a:sym typeface="+mn-lt"/>
            </a:endParaRPr>
          </a:p>
        </p:txBody>
      </p:sp>
      <p:sp>
        <p:nvSpPr>
          <p:cNvPr id="13" name="Shape 401">
            <a:hlinkClick r:id="rId4"/>
          </p:cNvPr>
          <p:cNvSpPr/>
          <p:nvPr/>
        </p:nvSpPr>
        <p:spPr>
          <a:xfrm>
            <a:off x="4069654" y="4319538"/>
            <a:ext cx="997754" cy="138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400" spc="24"/>
            </a:lvl1pPr>
          </a:lstStyle>
          <a:p>
            <a:pPr lvl="0">
              <a:defRPr sz="1800" spc="0"/>
            </a:pPr>
            <a:r>
              <a:rPr lang="zh-CN" altLang="en-US" sz="900" spc="9" dirty="0" smtClean="0">
                <a:cs typeface="+mn-ea"/>
                <a:sym typeface="+mn-lt"/>
              </a:rPr>
              <a:t>点击输入标题</a:t>
            </a:r>
            <a:endParaRPr sz="900" spc="9" dirty="0">
              <a:cs typeface="+mn-ea"/>
              <a:sym typeface="+mn-lt"/>
            </a:endParaRPr>
          </a:p>
        </p:txBody>
      </p:sp>
      <p:sp>
        <p:nvSpPr>
          <p:cNvPr id="14" name="Shape 402"/>
          <p:cNvSpPr/>
          <p:nvPr/>
        </p:nvSpPr>
        <p:spPr>
          <a:xfrm>
            <a:off x="5743673" y="4243338"/>
            <a:ext cx="983466" cy="285751"/>
          </a:xfrm>
          <a:prstGeom prst="roundRect">
            <a:avLst>
              <a:gd name="adj" fmla="val 15000"/>
            </a:avLst>
          </a:prstGeom>
          <a:ln w="22225">
            <a:solidFill>
              <a:schemeClr val="accent3"/>
            </a:solidFill>
            <a:miter lim="400000"/>
          </a:ln>
        </p:spPr>
        <p:txBody>
          <a:bodyPr lIns="14288" tIns="14288" rIns="14288" bIns="14288" anchor="ctr"/>
          <a:lstStyle/>
          <a:p>
            <a:pPr defTabSz="171450">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100">
              <a:cs typeface="+mn-ea"/>
              <a:sym typeface="+mn-lt"/>
            </a:endParaRPr>
          </a:p>
        </p:txBody>
      </p:sp>
      <p:sp>
        <p:nvSpPr>
          <p:cNvPr id="15" name="Shape 403">
            <a:hlinkClick r:id="rId5"/>
          </p:cNvPr>
          <p:cNvSpPr/>
          <p:nvPr/>
        </p:nvSpPr>
        <p:spPr>
          <a:xfrm>
            <a:off x="5736529" y="4319538"/>
            <a:ext cx="997754" cy="138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400" spc="24"/>
            </a:lvl1pPr>
          </a:lstStyle>
          <a:p>
            <a:pPr lvl="0">
              <a:defRPr sz="1800" spc="0"/>
            </a:pPr>
            <a:r>
              <a:rPr lang="zh-CN" altLang="en-US" sz="900" spc="9" dirty="0" smtClean="0">
                <a:cs typeface="+mn-ea"/>
                <a:sym typeface="+mn-lt"/>
              </a:rPr>
              <a:t>点击输入标题</a:t>
            </a:r>
            <a:endParaRPr sz="900" spc="9" dirty="0">
              <a:cs typeface="+mn-ea"/>
              <a:sym typeface="+mn-lt"/>
            </a:endParaRPr>
          </a:p>
        </p:txBody>
      </p:sp>
      <p:sp>
        <p:nvSpPr>
          <p:cNvPr id="16" name="Shape 404"/>
          <p:cNvSpPr/>
          <p:nvPr/>
        </p:nvSpPr>
        <p:spPr>
          <a:xfrm>
            <a:off x="7362923" y="4243338"/>
            <a:ext cx="983466" cy="285751"/>
          </a:xfrm>
          <a:prstGeom prst="roundRect">
            <a:avLst>
              <a:gd name="adj" fmla="val 15000"/>
            </a:avLst>
          </a:prstGeom>
          <a:ln w="22225">
            <a:solidFill>
              <a:schemeClr val="accent2"/>
            </a:solidFill>
            <a:miter lim="400000"/>
          </a:ln>
        </p:spPr>
        <p:txBody>
          <a:bodyPr lIns="14288" tIns="14288" rIns="14288" bIns="14288" anchor="ctr"/>
          <a:lstStyle/>
          <a:p>
            <a:pPr defTabSz="171450">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100">
              <a:cs typeface="+mn-ea"/>
              <a:sym typeface="+mn-lt"/>
            </a:endParaRPr>
          </a:p>
        </p:txBody>
      </p:sp>
      <p:sp>
        <p:nvSpPr>
          <p:cNvPr id="17" name="Shape 405">
            <a:hlinkClick r:id="rId6"/>
          </p:cNvPr>
          <p:cNvSpPr/>
          <p:nvPr/>
        </p:nvSpPr>
        <p:spPr>
          <a:xfrm>
            <a:off x="7355779" y="4319538"/>
            <a:ext cx="997754" cy="138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400" spc="24"/>
            </a:lvl1pPr>
          </a:lstStyle>
          <a:p>
            <a:pPr lvl="0">
              <a:defRPr sz="1800" spc="0"/>
            </a:pPr>
            <a:r>
              <a:rPr lang="zh-CN" altLang="en-US" sz="900" spc="9" dirty="0" smtClean="0">
                <a:cs typeface="+mn-ea"/>
                <a:sym typeface="+mn-lt"/>
              </a:rPr>
              <a:t>点击输入标题</a:t>
            </a:r>
            <a:endParaRPr sz="900" spc="9" dirty="0">
              <a:cs typeface="+mn-ea"/>
              <a:sym typeface="+mn-lt"/>
            </a:endParaRPr>
          </a:p>
        </p:txBody>
      </p:sp>
      <p:sp>
        <p:nvSpPr>
          <p:cNvPr id="18" name="Freeform 857"/>
          <p:cNvSpPr>
            <a:spLocks noEditPoints="1"/>
          </p:cNvSpPr>
          <p:nvPr/>
        </p:nvSpPr>
        <p:spPr bwMode="auto">
          <a:xfrm>
            <a:off x="2840095" y="3261313"/>
            <a:ext cx="218372" cy="218429"/>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accent5"/>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9" name="Freeform 222"/>
          <p:cNvSpPr>
            <a:spLocks noEditPoints="1"/>
          </p:cNvSpPr>
          <p:nvPr/>
        </p:nvSpPr>
        <p:spPr bwMode="auto">
          <a:xfrm>
            <a:off x="4459345" y="3260833"/>
            <a:ext cx="218372" cy="21939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3"/>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20" name="Freeform 222"/>
          <p:cNvSpPr>
            <a:spLocks noEditPoints="1"/>
          </p:cNvSpPr>
          <p:nvPr/>
        </p:nvSpPr>
        <p:spPr bwMode="auto">
          <a:xfrm>
            <a:off x="6126220" y="3260833"/>
            <a:ext cx="218372" cy="21939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3"/>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21" name="Freeform 222"/>
          <p:cNvSpPr>
            <a:spLocks noEditPoints="1"/>
          </p:cNvSpPr>
          <p:nvPr/>
        </p:nvSpPr>
        <p:spPr bwMode="auto">
          <a:xfrm>
            <a:off x="7745470" y="3260833"/>
            <a:ext cx="218372" cy="21939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3"/>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Tree>
    <p:extLst>
      <p:ext uri="{BB962C8B-B14F-4D97-AF65-F5344CB8AC3E}">
        <p14:creationId xmlns:p14="http://schemas.microsoft.com/office/powerpoint/2010/main" val="123335679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cs typeface="+mn-ea"/>
                <a:sym typeface="+mn-lt"/>
              </a:rPr>
              <a:t>点击此处输入标题</a:t>
            </a:r>
            <a:endParaRPr lang="en-US" b="0"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8</a:t>
            </a:fld>
            <a:endParaRPr lang="en-US">
              <a:cs typeface="+mn-ea"/>
              <a:sym typeface="+mn-lt"/>
            </a:endParaRPr>
          </a:p>
        </p:txBody>
      </p:sp>
      <p:grpSp>
        <p:nvGrpSpPr>
          <p:cNvPr id="5" name="Group 4"/>
          <p:cNvGrpSpPr/>
          <p:nvPr/>
        </p:nvGrpSpPr>
        <p:grpSpPr>
          <a:xfrm>
            <a:off x="882188" y="2108403"/>
            <a:ext cx="1962216" cy="297153"/>
            <a:chOff x="882188" y="2328476"/>
            <a:chExt cx="1962216" cy="297153"/>
          </a:xfrm>
        </p:grpSpPr>
        <p:grpSp>
          <p:nvGrpSpPr>
            <p:cNvPr id="6" name="Group 5"/>
            <p:cNvGrpSpPr/>
            <p:nvPr/>
          </p:nvGrpSpPr>
          <p:grpSpPr>
            <a:xfrm>
              <a:off x="882188" y="2328476"/>
              <a:ext cx="1962216" cy="297153"/>
              <a:chOff x="882188" y="2328476"/>
              <a:chExt cx="1962216" cy="297153"/>
            </a:xfrm>
          </p:grpSpPr>
          <p:sp>
            <p:nvSpPr>
              <p:cNvPr id="8" name="Rounded Rectangle 214"/>
              <p:cNvSpPr/>
              <p:nvPr/>
            </p:nvSpPr>
            <p:spPr>
              <a:xfrm>
                <a:off x="882188" y="2348630"/>
                <a:ext cx="1962216" cy="27699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sp>
            <p:nvSpPr>
              <p:cNvPr id="9" name="Rounded Rectangle 97"/>
              <p:cNvSpPr/>
              <p:nvPr/>
            </p:nvSpPr>
            <p:spPr>
              <a:xfrm>
                <a:off x="882188" y="2328476"/>
                <a:ext cx="1962216" cy="276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grpSp>
        <p:sp>
          <p:nvSpPr>
            <p:cNvPr id="7" name="TextBox 6"/>
            <p:cNvSpPr txBox="1"/>
            <p:nvPr/>
          </p:nvSpPr>
          <p:spPr>
            <a:xfrm>
              <a:off x="1309301" y="2328476"/>
              <a:ext cx="1107997" cy="276999"/>
            </a:xfrm>
            <a:prstGeom prst="rect">
              <a:avLst/>
            </a:prstGeom>
            <a:noFill/>
          </p:spPr>
          <p:txBody>
            <a:bodyPr wrap="none" rtlCol="0">
              <a:spAutoFit/>
            </a:bodyPr>
            <a:lstStyle/>
            <a:p>
              <a:pPr algn="ctr"/>
              <a:r>
                <a:rPr lang="zh-CN" altLang="en-US" sz="1200" dirty="0" smtClean="0">
                  <a:solidFill>
                    <a:schemeClr val="bg2"/>
                  </a:solidFill>
                  <a:cs typeface="+mn-ea"/>
                  <a:sym typeface="+mn-lt"/>
                </a:rPr>
                <a:t>点击输入标题</a:t>
              </a:r>
              <a:endParaRPr lang="en-US" sz="1200" dirty="0">
                <a:solidFill>
                  <a:schemeClr val="bg2"/>
                </a:solidFill>
                <a:cs typeface="+mn-ea"/>
                <a:sym typeface="+mn-lt"/>
              </a:endParaRPr>
            </a:p>
          </p:txBody>
        </p:sp>
      </p:grpSp>
      <p:grpSp>
        <p:nvGrpSpPr>
          <p:cNvPr id="10" name="Group 9"/>
          <p:cNvGrpSpPr/>
          <p:nvPr/>
        </p:nvGrpSpPr>
        <p:grpSpPr>
          <a:xfrm>
            <a:off x="882188" y="2432051"/>
            <a:ext cx="1962216" cy="740710"/>
            <a:chOff x="882188" y="2652124"/>
            <a:chExt cx="1962216" cy="740710"/>
          </a:xfrm>
        </p:grpSpPr>
        <p:sp>
          <p:nvSpPr>
            <p:cNvPr id="11" name="TextBox 10"/>
            <p:cNvSpPr txBox="1"/>
            <p:nvPr/>
          </p:nvSpPr>
          <p:spPr>
            <a:xfrm>
              <a:off x="882188" y="2652124"/>
              <a:ext cx="1962216" cy="553998"/>
            </a:xfrm>
            <a:prstGeom prst="rect">
              <a:avLst/>
            </a:prstGeom>
            <a:noFill/>
          </p:spPr>
          <p:txBody>
            <a:bodyPr wrap="square" rtlCol="0">
              <a:spAutoFit/>
            </a:bodyPr>
            <a:lstStyle/>
            <a:p>
              <a:pPr algn="ctr">
                <a:lnSpc>
                  <a:spcPts val="1200"/>
                </a:lnSpc>
              </a:pPr>
              <a:r>
                <a:rPr lang="en-US" sz="800" dirty="0">
                  <a:cs typeface="+mn-ea"/>
                  <a:sym typeface="+mn-lt"/>
                </a:rPr>
                <a:t>Please put your awesome words to change this one as we use the </a:t>
              </a:r>
              <a:r>
                <a:rPr lang="en-US" sz="800" dirty="0" err="1">
                  <a:cs typeface="+mn-ea"/>
                  <a:sym typeface="+mn-lt"/>
                </a:rPr>
                <a:t>Lorem</a:t>
              </a:r>
              <a:r>
                <a:rPr lang="en-US" sz="800" dirty="0">
                  <a:cs typeface="+mn-ea"/>
                  <a:sym typeface="+mn-lt"/>
                </a:rPr>
                <a:t> </a:t>
              </a:r>
              <a:r>
                <a:rPr lang="en-US" sz="800" dirty="0" err="1">
                  <a:cs typeface="+mn-ea"/>
                  <a:sym typeface="+mn-lt"/>
                </a:rPr>
                <a:t>ipsum</a:t>
              </a:r>
              <a:r>
                <a:rPr lang="en-US" sz="800" dirty="0">
                  <a:cs typeface="+mn-ea"/>
                  <a:sym typeface="+mn-lt"/>
                </a:rPr>
                <a:t> dolor</a:t>
              </a:r>
            </a:p>
          </p:txBody>
        </p:sp>
        <p:grpSp>
          <p:nvGrpSpPr>
            <p:cNvPr id="12" name="Group 11"/>
            <p:cNvGrpSpPr/>
            <p:nvPr/>
          </p:nvGrpSpPr>
          <p:grpSpPr>
            <a:xfrm>
              <a:off x="1308162" y="3085057"/>
              <a:ext cx="1158421" cy="307777"/>
              <a:chOff x="1744217" y="4113401"/>
              <a:chExt cx="1544562" cy="410369"/>
            </a:xfrm>
          </p:grpSpPr>
          <p:sp>
            <p:nvSpPr>
              <p:cNvPr id="13" name="TextBox 12"/>
              <p:cNvSpPr txBox="1"/>
              <p:nvPr/>
            </p:nvSpPr>
            <p:spPr>
              <a:xfrm>
                <a:off x="1744217" y="4113401"/>
                <a:ext cx="735672" cy="410369"/>
              </a:xfrm>
              <a:prstGeom prst="rect">
                <a:avLst/>
              </a:prstGeom>
              <a:noFill/>
            </p:spPr>
            <p:txBody>
              <a:bodyPr wrap="none" rtlCol="0">
                <a:spAutoFit/>
              </a:bodyPr>
              <a:lstStyle/>
              <a:p>
                <a:r>
                  <a:rPr lang="en-US" sz="1400" dirty="0">
                    <a:cs typeface="+mn-ea"/>
                    <a:sym typeface="+mn-lt"/>
                  </a:rPr>
                  <a:t>$9</a:t>
                </a:r>
                <a:r>
                  <a:rPr lang="en-US" sz="1400" baseline="30000" dirty="0">
                    <a:cs typeface="+mn-ea"/>
                    <a:sym typeface="+mn-lt"/>
                  </a:rPr>
                  <a:t>,99</a:t>
                </a:r>
              </a:p>
            </p:txBody>
          </p:sp>
          <p:sp>
            <p:nvSpPr>
              <p:cNvPr id="14" name="TextBox 13"/>
              <p:cNvSpPr txBox="1"/>
              <p:nvPr/>
            </p:nvSpPr>
            <p:spPr>
              <a:xfrm>
                <a:off x="2332961" y="4159568"/>
                <a:ext cx="955818" cy="307776"/>
              </a:xfrm>
              <a:prstGeom prst="rect">
                <a:avLst/>
              </a:prstGeom>
              <a:noFill/>
            </p:spPr>
            <p:txBody>
              <a:bodyPr wrap="none" rtlCol="0">
                <a:spAutoFit/>
              </a:bodyPr>
              <a:lstStyle/>
              <a:p>
                <a:r>
                  <a:rPr lang="en-US" sz="900" dirty="0">
                    <a:cs typeface="+mn-ea"/>
                    <a:sym typeface="+mn-lt"/>
                  </a:rPr>
                  <a:t>Per Month</a:t>
                </a:r>
              </a:p>
            </p:txBody>
          </p:sp>
        </p:grpSp>
      </p:grpSp>
      <p:grpSp>
        <p:nvGrpSpPr>
          <p:cNvPr id="15" name="Group 14"/>
          <p:cNvGrpSpPr/>
          <p:nvPr/>
        </p:nvGrpSpPr>
        <p:grpSpPr>
          <a:xfrm>
            <a:off x="3590892" y="2108405"/>
            <a:ext cx="1962216" cy="297153"/>
            <a:chOff x="3590892" y="2328478"/>
            <a:chExt cx="1962216" cy="297153"/>
          </a:xfrm>
        </p:grpSpPr>
        <p:grpSp>
          <p:nvGrpSpPr>
            <p:cNvPr id="16" name="Group 15"/>
            <p:cNvGrpSpPr/>
            <p:nvPr/>
          </p:nvGrpSpPr>
          <p:grpSpPr>
            <a:xfrm>
              <a:off x="3590892" y="2328478"/>
              <a:ext cx="1962216" cy="297153"/>
              <a:chOff x="3590892" y="2328478"/>
              <a:chExt cx="1962216" cy="297153"/>
            </a:xfrm>
          </p:grpSpPr>
          <p:sp>
            <p:nvSpPr>
              <p:cNvPr id="18" name="Rounded Rectangle 215"/>
              <p:cNvSpPr/>
              <p:nvPr/>
            </p:nvSpPr>
            <p:spPr>
              <a:xfrm>
                <a:off x="3590892" y="2348632"/>
                <a:ext cx="1962216" cy="27699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sp>
            <p:nvSpPr>
              <p:cNvPr id="19" name="Rounded Rectangle 105"/>
              <p:cNvSpPr/>
              <p:nvPr/>
            </p:nvSpPr>
            <p:spPr>
              <a:xfrm>
                <a:off x="3590892" y="2328478"/>
                <a:ext cx="1962216" cy="276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grpSp>
        <p:sp>
          <p:nvSpPr>
            <p:cNvPr id="17" name="TextBox 16"/>
            <p:cNvSpPr txBox="1"/>
            <p:nvPr/>
          </p:nvSpPr>
          <p:spPr>
            <a:xfrm>
              <a:off x="4018005" y="2328478"/>
              <a:ext cx="1107996" cy="276999"/>
            </a:xfrm>
            <a:prstGeom prst="rect">
              <a:avLst/>
            </a:prstGeom>
            <a:noFill/>
          </p:spPr>
          <p:txBody>
            <a:bodyPr wrap="none" rtlCol="0">
              <a:spAutoFit/>
            </a:bodyPr>
            <a:lstStyle/>
            <a:p>
              <a:pPr algn="ctr"/>
              <a:r>
                <a:rPr lang="zh-CN" altLang="en-US" sz="1200" dirty="0" smtClean="0">
                  <a:solidFill>
                    <a:schemeClr val="bg2"/>
                  </a:solidFill>
                  <a:cs typeface="+mn-ea"/>
                  <a:sym typeface="+mn-lt"/>
                </a:rPr>
                <a:t>点击输入标题</a:t>
              </a:r>
              <a:endParaRPr lang="en-US" sz="1200" dirty="0">
                <a:solidFill>
                  <a:schemeClr val="bg2"/>
                </a:solidFill>
                <a:cs typeface="+mn-ea"/>
                <a:sym typeface="+mn-lt"/>
              </a:endParaRPr>
            </a:p>
          </p:txBody>
        </p:sp>
      </p:grpSp>
      <p:grpSp>
        <p:nvGrpSpPr>
          <p:cNvPr id="20" name="Group 19"/>
          <p:cNvGrpSpPr/>
          <p:nvPr/>
        </p:nvGrpSpPr>
        <p:grpSpPr>
          <a:xfrm>
            <a:off x="3590892" y="2432053"/>
            <a:ext cx="1962216" cy="740709"/>
            <a:chOff x="3590892" y="2652127"/>
            <a:chExt cx="1962216" cy="740709"/>
          </a:xfrm>
        </p:grpSpPr>
        <p:grpSp>
          <p:nvGrpSpPr>
            <p:cNvPr id="21" name="Group 20"/>
            <p:cNvGrpSpPr/>
            <p:nvPr/>
          </p:nvGrpSpPr>
          <p:grpSpPr>
            <a:xfrm>
              <a:off x="3996447" y="3085059"/>
              <a:ext cx="1202301" cy="307777"/>
              <a:chOff x="5336187" y="4113401"/>
              <a:chExt cx="1603067" cy="410369"/>
            </a:xfrm>
          </p:grpSpPr>
          <p:sp>
            <p:nvSpPr>
              <p:cNvPr id="23" name="TextBox 22"/>
              <p:cNvSpPr txBox="1"/>
              <p:nvPr/>
            </p:nvSpPr>
            <p:spPr>
              <a:xfrm>
                <a:off x="5336187" y="4113401"/>
                <a:ext cx="868186" cy="410369"/>
              </a:xfrm>
              <a:prstGeom prst="rect">
                <a:avLst/>
              </a:prstGeom>
              <a:noFill/>
            </p:spPr>
            <p:txBody>
              <a:bodyPr wrap="none" rtlCol="0">
                <a:spAutoFit/>
              </a:bodyPr>
              <a:lstStyle/>
              <a:p>
                <a:r>
                  <a:rPr lang="en-US" sz="1400" dirty="0">
                    <a:cs typeface="+mn-ea"/>
                    <a:sym typeface="+mn-lt"/>
                  </a:rPr>
                  <a:t>$19</a:t>
                </a:r>
                <a:r>
                  <a:rPr lang="en-US" sz="1400" baseline="30000" dirty="0">
                    <a:cs typeface="+mn-ea"/>
                    <a:sym typeface="+mn-lt"/>
                  </a:rPr>
                  <a:t>,99</a:t>
                </a:r>
              </a:p>
            </p:txBody>
          </p:sp>
          <p:sp>
            <p:nvSpPr>
              <p:cNvPr id="24" name="TextBox 23"/>
              <p:cNvSpPr txBox="1"/>
              <p:nvPr/>
            </p:nvSpPr>
            <p:spPr>
              <a:xfrm>
                <a:off x="5983437" y="4159568"/>
                <a:ext cx="955817" cy="307776"/>
              </a:xfrm>
              <a:prstGeom prst="rect">
                <a:avLst/>
              </a:prstGeom>
              <a:noFill/>
            </p:spPr>
            <p:txBody>
              <a:bodyPr wrap="none" rtlCol="0">
                <a:spAutoFit/>
              </a:bodyPr>
              <a:lstStyle/>
              <a:p>
                <a:r>
                  <a:rPr lang="en-US" sz="900" dirty="0">
                    <a:cs typeface="+mn-ea"/>
                    <a:sym typeface="+mn-lt"/>
                  </a:rPr>
                  <a:t>Per Month</a:t>
                </a:r>
              </a:p>
            </p:txBody>
          </p:sp>
        </p:grpSp>
        <p:sp>
          <p:nvSpPr>
            <p:cNvPr id="22" name="TextBox 21"/>
            <p:cNvSpPr txBox="1"/>
            <p:nvPr/>
          </p:nvSpPr>
          <p:spPr>
            <a:xfrm>
              <a:off x="3590892" y="2652127"/>
              <a:ext cx="1962216" cy="553998"/>
            </a:xfrm>
            <a:prstGeom prst="rect">
              <a:avLst/>
            </a:prstGeom>
            <a:noFill/>
          </p:spPr>
          <p:txBody>
            <a:bodyPr wrap="square" rtlCol="0">
              <a:spAutoFit/>
            </a:bodyPr>
            <a:lstStyle/>
            <a:p>
              <a:pPr algn="ctr">
                <a:lnSpc>
                  <a:spcPts val="1200"/>
                </a:lnSpc>
              </a:pPr>
              <a:r>
                <a:rPr lang="en-US" sz="800" dirty="0">
                  <a:cs typeface="+mn-ea"/>
                  <a:sym typeface="+mn-lt"/>
                </a:rPr>
                <a:t>Please put your awesome words to change this one as we use the </a:t>
              </a:r>
              <a:r>
                <a:rPr lang="en-US" sz="800" dirty="0" err="1">
                  <a:cs typeface="+mn-ea"/>
                  <a:sym typeface="+mn-lt"/>
                </a:rPr>
                <a:t>Lorem</a:t>
              </a:r>
              <a:r>
                <a:rPr lang="en-US" sz="800" dirty="0">
                  <a:cs typeface="+mn-ea"/>
                  <a:sym typeface="+mn-lt"/>
                </a:rPr>
                <a:t> </a:t>
              </a:r>
              <a:r>
                <a:rPr lang="en-US" sz="800" dirty="0" err="1">
                  <a:cs typeface="+mn-ea"/>
                  <a:sym typeface="+mn-lt"/>
                </a:rPr>
                <a:t>ipsum</a:t>
              </a:r>
              <a:r>
                <a:rPr lang="en-US" sz="800" dirty="0">
                  <a:cs typeface="+mn-ea"/>
                  <a:sym typeface="+mn-lt"/>
                </a:rPr>
                <a:t> dolor</a:t>
              </a:r>
            </a:p>
          </p:txBody>
        </p:sp>
      </p:grpSp>
      <p:grpSp>
        <p:nvGrpSpPr>
          <p:cNvPr id="25" name="Group 24"/>
          <p:cNvGrpSpPr/>
          <p:nvPr/>
        </p:nvGrpSpPr>
        <p:grpSpPr>
          <a:xfrm>
            <a:off x="6309056" y="2108405"/>
            <a:ext cx="1962216" cy="297153"/>
            <a:chOff x="6309056" y="2328478"/>
            <a:chExt cx="1962216" cy="297153"/>
          </a:xfrm>
        </p:grpSpPr>
        <p:grpSp>
          <p:nvGrpSpPr>
            <p:cNvPr id="26" name="Group 25"/>
            <p:cNvGrpSpPr/>
            <p:nvPr/>
          </p:nvGrpSpPr>
          <p:grpSpPr>
            <a:xfrm>
              <a:off x="6309056" y="2328478"/>
              <a:ext cx="1962216" cy="297153"/>
              <a:chOff x="6309056" y="2328478"/>
              <a:chExt cx="1962216" cy="297153"/>
            </a:xfrm>
          </p:grpSpPr>
          <p:sp>
            <p:nvSpPr>
              <p:cNvPr id="28" name="Rounded Rectangle 216"/>
              <p:cNvSpPr/>
              <p:nvPr/>
            </p:nvSpPr>
            <p:spPr>
              <a:xfrm>
                <a:off x="6309056" y="2348632"/>
                <a:ext cx="1962216" cy="27699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sp>
            <p:nvSpPr>
              <p:cNvPr id="29" name="Rounded Rectangle 119"/>
              <p:cNvSpPr/>
              <p:nvPr/>
            </p:nvSpPr>
            <p:spPr>
              <a:xfrm>
                <a:off x="6309056" y="2328478"/>
                <a:ext cx="1962216" cy="276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cs typeface="+mn-ea"/>
                  <a:sym typeface="+mn-lt"/>
                </a:endParaRPr>
              </a:p>
            </p:txBody>
          </p:sp>
        </p:grpSp>
        <p:sp>
          <p:nvSpPr>
            <p:cNvPr id="27" name="TextBox 26"/>
            <p:cNvSpPr txBox="1"/>
            <p:nvPr/>
          </p:nvSpPr>
          <p:spPr>
            <a:xfrm>
              <a:off x="6736168" y="2328478"/>
              <a:ext cx="1107997" cy="276999"/>
            </a:xfrm>
            <a:prstGeom prst="rect">
              <a:avLst/>
            </a:prstGeom>
            <a:noFill/>
          </p:spPr>
          <p:txBody>
            <a:bodyPr wrap="none" rtlCol="0">
              <a:spAutoFit/>
            </a:bodyPr>
            <a:lstStyle/>
            <a:p>
              <a:pPr algn="ctr"/>
              <a:r>
                <a:rPr lang="zh-CN" altLang="en-US" sz="1200" dirty="0" smtClean="0">
                  <a:solidFill>
                    <a:schemeClr val="bg2"/>
                  </a:solidFill>
                  <a:cs typeface="+mn-ea"/>
                  <a:sym typeface="+mn-lt"/>
                </a:rPr>
                <a:t>点击输入标题</a:t>
              </a:r>
              <a:endParaRPr lang="en-US" sz="1200" dirty="0">
                <a:solidFill>
                  <a:schemeClr val="bg2"/>
                </a:solidFill>
                <a:cs typeface="+mn-ea"/>
                <a:sym typeface="+mn-lt"/>
              </a:endParaRPr>
            </a:p>
          </p:txBody>
        </p:sp>
      </p:grpSp>
      <p:grpSp>
        <p:nvGrpSpPr>
          <p:cNvPr id="30" name="Group 29"/>
          <p:cNvGrpSpPr/>
          <p:nvPr/>
        </p:nvGrpSpPr>
        <p:grpSpPr>
          <a:xfrm>
            <a:off x="6309056" y="2432053"/>
            <a:ext cx="1962216" cy="740709"/>
            <a:chOff x="6309056" y="2652127"/>
            <a:chExt cx="1962216" cy="740709"/>
          </a:xfrm>
        </p:grpSpPr>
        <p:grpSp>
          <p:nvGrpSpPr>
            <p:cNvPr id="31" name="Group 30"/>
            <p:cNvGrpSpPr/>
            <p:nvPr/>
          </p:nvGrpSpPr>
          <p:grpSpPr>
            <a:xfrm>
              <a:off x="6728611" y="3085059"/>
              <a:ext cx="1202301" cy="307777"/>
              <a:chOff x="8960406" y="4113401"/>
              <a:chExt cx="1603067" cy="410369"/>
            </a:xfrm>
          </p:grpSpPr>
          <p:sp>
            <p:nvSpPr>
              <p:cNvPr id="33" name="TextBox 32"/>
              <p:cNvSpPr txBox="1"/>
              <p:nvPr/>
            </p:nvSpPr>
            <p:spPr>
              <a:xfrm>
                <a:off x="8960406" y="4113401"/>
                <a:ext cx="868186" cy="410369"/>
              </a:xfrm>
              <a:prstGeom prst="rect">
                <a:avLst/>
              </a:prstGeom>
              <a:noFill/>
            </p:spPr>
            <p:txBody>
              <a:bodyPr wrap="none" rtlCol="0">
                <a:spAutoFit/>
              </a:bodyPr>
              <a:lstStyle/>
              <a:p>
                <a:r>
                  <a:rPr lang="en-US" sz="1400" dirty="0">
                    <a:cs typeface="+mn-ea"/>
                    <a:sym typeface="+mn-lt"/>
                  </a:rPr>
                  <a:t>$59</a:t>
                </a:r>
                <a:r>
                  <a:rPr lang="en-US" sz="1400" baseline="30000" dirty="0">
                    <a:cs typeface="+mn-ea"/>
                    <a:sym typeface="+mn-lt"/>
                  </a:rPr>
                  <a:t>,99</a:t>
                </a:r>
              </a:p>
            </p:txBody>
          </p:sp>
          <p:sp>
            <p:nvSpPr>
              <p:cNvPr id="34" name="TextBox 33"/>
              <p:cNvSpPr txBox="1"/>
              <p:nvPr/>
            </p:nvSpPr>
            <p:spPr>
              <a:xfrm>
                <a:off x="9607656" y="4159568"/>
                <a:ext cx="955817" cy="307776"/>
              </a:xfrm>
              <a:prstGeom prst="rect">
                <a:avLst/>
              </a:prstGeom>
              <a:noFill/>
            </p:spPr>
            <p:txBody>
              <a:bodyPr wrap="none" rtlCol="0">
                <a:spAutoFit/>
              </a:bodyPr>
              <a:lstStyle/>
              <a:p>
                <a:r>
                  <a:rPr lang="en-US" sz="900" dirty="0">
                    <a:cs typeface="+mn-ea"/>
                    <a:sym typeface="+mn-lt"/>
                  </a:rPr>
                  <a:t>Per Month</a:t>
                </a:r>
              </a:p>
            </p:txBody>
          </p:sp>
        </p:grpSp>
        <p:sp>
          <p:nvSpPr>
            <p:cNvPr id="32" name="TextBox 31"/>
            <p:cNvSpPr txBox="1"/>
            <p:nvPr/>
          </p:nvSpPr>
          <p:spPr>
            <a:xfrm>
              <a:off x="6309056" y="2652127"/>
              <a:ext cx="1962216" cy="553998"/>
            </a:xfrm>
            <a:prstGeom prst="rect">
              <a:avLst/>
            </a:prstGeom>
            <a:noFill/>
          </p:spPr>
          <p:txBody>
            <a:bodyPr wrap="square" rtlCol="0">
              <a:spAutoFit/>
            </a:bodyPr>
            <a:lstStyle/>
            <a:p>
              <a:pPr algn="ctr">
                <a:lnSpc>
                  <a:spcPts val="1200"/>
                </a:lnSpc>
              </a:pPr>
              <a:r>
                <a:rPr lang="en-US" sz="800" dirty="0">
                  <a:cs typeface="+mn-ea"/>
                  <a:sym typeface="+mn-lt"/>
                </a:rPr>
                <a:t>Please put your awesome words to change this one as we use the </a:t>
              </a:r>
              <a:r>
                <a:rPr lang="en-US" sz="800" dirty="0" err="1">
                  <a:cs typeface="+mn-ea"/>
                  <a:sym typeface="+mn-lt"/>
                </a:rPr>
                <a:t>Lorem</a:t>
              </a:r>
              <a:r>
                <a:rPr lang="en-US" sz="800" dirty="0">
                  <a:cs typeface="+mn-ea"/>
                  <a:sym typeface="+mn-lt"/>
                </a:rPr>
                <a:t> </a:t>
              </a:r>
              <a:r>
                <a:rPr lang="en-US" sz="800" dirty="0" err="1">
                  <a:cs typeface="+mn-ea"/>
                  <a:sym typeface="+mn-lt"/>
                </a:rPr>
                <a:t>ipsum</a:t>
              </a:r>
              <a:r>
                <a:rPr lang="en-US" sz="800" dirty="0">
                  <a:cs typeface="+mn-ea"/>
                  <a:sym typeface="+mn-lt"/>
                </a:rPr>
                <a:t> dolor</a:t>
              </a:r>
            </a:p>
          </p:txBody>
        </p:sp>
      </p:grpSp>
      <p:grpSp>
        <p:nvGrpSpPr>
          <p:cNvPr id="35" name="Group 34"/>
          <p:cNvGrpSpPr/>
          <p:nvPr/>
        </p:nvGrpSpPr>
        <p:grpSpPr>
          <a:xfrm rot="19800000">
            <a:off x="1021321" y="3893613"/>
            <a:ext cx="784622" cy="766763"/>
            <a:chOff x="2811463" y="5270500"/>
            <a:chExt cx="1046162" cy="1022350"/>
          </a:xfrm>
        </p:grpSpPr>
        <p:sp>
          <p:nvSpPr>
            <p:cNvPr id="36" name="Freeform 5"/>
            <p:cNvSpPr>
              <a:spLocks/>
            </p:cNvSpPr>
            <p:nvPr/>
          </p:nvSpPr>
          <p:spPr bwMode="auto">
            <a:xfrm>
              <a:off x="2811463" y="5270500"/>
              <a:ext cx="1046162" cy="1022350"/>
            </a:xfrm>
            <a:custGeom>
              <a:avLst/>
              <a:gdLst>
                <a:gd name="T0" fmla="*/ 276 w 276"/>
                <a:gd name="T1" fmla="*/ 135 h 270"/>
                <a:gd name="T2" fmla="*/ 261 w 276"/>
                <a:gd name="T3" fmla="*/ 113 h 270"/>
                <a:gd name="T4" fmla="*/ 263 w 276"/>
                <a:gd name="T5" fmla="*/ 88 h 270"/>
                <a:gd name="T6" fmla="*/ 252 w 276"/>
                <a:gd name="T7" fmla="*/ 66 h 270"/>
                <a:gd name="T8" fmla="*/ 232 w 276"/>
                <a:gd name="T9" fmla="*/ 52 h 270"/>
                <a:gd name="T10" fmla="*/ 211 w 276"/>
                <a:gd name="T11" fmla="*/ 24 h 270"/>
                <a:gd name="T12" fmla="*/ 186 w 276"/>
                <a:gd name="T13" fmla="*/ 20 h 270"/>
                <a:gd name="T14" fmla="*/ 165 w 276"/>
                <a:gd name="T15" fmla="*/ 0 h 270"/>
                <a:gd name="T16" fmla="*/ 144 w 276"/>
                <a:gd name="T17" fmla="*/ 10 h 270"/>
                <a:gd name="T18" fmla="*/ 120 w 276"/>
                <a:gd name="T19" fmla="*/ 3 h 270"/>
                <a:gd name="T20" fmla="*/ 97 w 276"/>
                <a:gd name="T21" fmla="*/ 8 h 270"/>
                <a:gd name="T22" fmla="*/ 78 w 276"/>
                <a:gd name="T23" fmla="*/ 25 h 270"/>
                <a:gd name="T24" fmla="*/ 46 w 276"/>
                <a:gd name="T25" fmla="*/ 39 h 270"/>
                <a:gd name="T26" fmla="*/ 36 w 276"/>
                <a:gd name="T27" fmla="*/ 62 h 270"/>
                <a:gd name="T28" fmla="*/ 14 w 276"/>
                <a:gd name="T29" fmla="*/ 75 h 270"/>
                <a:gd name="T30" fmla="*/ 18 w 276"/>
                <a:gd name="T31" fmla="*/ 101 h 270"/>
                <a:gd name="T32" fmla="*/ 5 w 276"/>
                <a:gd name="T33" fmla="*/ 123 h 270"/>
                <a:gd name="T34" fmla="*/ 5 w 276"/>
                <a:gd name="T35" fmla="*/ 147 h 270"/>
                <a:gd name="T36" fmla="*/ 18 w 276"/>
                <a:gd name="T37" fmla="*/ 169 h 270"/>
                <a:gd name="T38" fmla="*/ 14 w 276"/>
                <a:gd name="T39" fmla="*/ 195 h 270"/>
                <a:gd name="T40" fmla="*/ 36 w 276"/>
                <a:gd name="T41" fmla="*/ 208 h 270"/>
                <a:gd name="T42" fmla="*/ 46 w 276"/>
                <a:gd name="T43" fmla="*/ 231 h 270"/>
                <a:gd name="T44" fmla="*/ 78 w 276"/>
                <a:gd name="T45" fmla="*/ 245 h 270"/>
                <a:gd name="T46" fmla="*/ 97 w 276"/>
                <a:gd name="T47" fmla="*/ 261 h 270"/>
                <a:gd name="T48" fmla="*/ 120 w 276"/>
                <a:gd name="T49" fmla="*/ 267 h 270"/>
                <a:gd name="T50" fmla="*/ 144 w 276"/>
                <a:gd name="T51" fmla="*/ 260 h 270"/>
                <a:gd name="T52" fmla="*/ 165 w 276"/>
                <a:gd name="T53" fmla="*/ 270 h 270"/>
                <a:gd name="T54" fmla="*/ 186 w 276"/>
                <a:gd name="T55" fmla="*/ 250 h 270"/>
                <a:gd name="T56" fmla="*/ 211 w 276"/>
                <a:gd name="T57" fmla="*/ 246 h 270"/>
                <a:gd name="T58" fmla="*/ 232 w 276"/>
                <a:gd name="T59" fmla="*/ 218 h 270"/>
                <a:gd name="T60" fmla="*/ 252 w 276"/>
                <a:gd name="T61" fmla="*/ 204 h 270"/>
                <a:gd name="T62" fmla="*/ 263 w 276"/>
                <a:gd name="T63" fmla="*/ 181 h 270"/>
                <a:gd name="T64" fmla="*/ 261 w 276"/>
                <a:gd name="T65" fmla="*/ 1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270">
                  <a:moveTo>
                    <a:pt x="270" y="147"/>
                  </a:moveTo>
                  <a:cubicBezTo>
                    <a:pt x="274" y="144"/>
                    <a:pt x="276" y="140"/>
                    <a:pt x="276" y="135"/>
                  </a:cubicBezTo>
                  <a:cubicBezTo>
                    <a:pt x="276" y="130"/>
                    <a:pt x="274" y="126"/>
                    <a:pt x="270" y="123"/>
                  </a:cubicBezTo>
                  <a:cubicBezTo>
                    <a:pt x="261" y="113"/>
                    <a:pt x="261" y="113"/>
                    <a:pt x="261" y="113"/>
                  </a:cubicBezTo>
                  <a:cubicBezTo>
                    <a:pt x="258" y="111"/>
                    <a:pt x="257" y="105"/>
                    <a:pt x="258" y="101"/>
                  </a:cubicBezTo>
                  <a:cubicBezTo>
                    <a:pt x="263" y="88"/>
                    <a:pt x="263" y="88"/>
                    <a:pt x="263" y="88"/>
                  </a:cubicBezTo>
                  <a:cubicBezTo>
                    <a:pt x="264" y="84"/>
                    <a:pt x="264" y="79"/>
                    <a:pt x="262" y="75"/>
                  </a:cubicBezTo>
                  <a:cubicBezTo>
                    <a:pt x="260" y="71"/>
                    <a:pt x="256" y="68"/>
                    <a:pt x="252" y="66"/>
                  </a:cubicBezTo>
                  <a:cubicBezTo>
                    <a:pt x="240" y="62"/>
                    <a:pt x="240" y="62"/>
                    <a:pt x="240" y="62"/>
                  </a:cubicBezTo>
                  <a:cubicBezTo>
                    <a:pt x="236" y="61"/>
                    <a:pt x="232" y="56"/>
                    <a:pt x="232" y="52"/>
                  </a:cubicBezTo>
                  <a:cubicBezTo>
                    <a:pt x="230" y="39"/>
                    <a:pt x="230" y="39"/>
                    <a:pt x="230" y="39"/>
                  </a:cubicBezTo>
                  <a:cubicBezTo>
                    <a:pt x="229" y="30"/>
                    <a:pt x="221" y="23"/>
                    <a:pt x="211" y="24"/>
                  </a:cubicBezTo>
                  <a:cubicBezTo>
                    <a:pt x="198" y="25"/>
                    <a:pt x="198" y="25"/>
                    <a:pt x="198" y="25"/>
                  </a:cubicBezTo>
                  <a:cubicBezTo>
                    <a:pt x="194" y="26"/>
                    <a:pt x="188" y="23"/>
                    <a:pt x="186" y="20"/>
                  </a:cubicBezTo>
                  <a:cubicBezTo>
                    <a:pt x="179" y="8"/>
                    <a:pt x="179" y="8"/>
                    <a:pt x="179" y="8"/>
                  </a:cubicBezTo>
                  <a:cubicBezTo>
                    <a:pt x="176" y="3"/>
                    <a:pt x="171" y="0"/>
                    <a:pt x="165" y="0"/>
                  </a:cubicBezTo>
                  <a:cubicBezTo>
                    <a:pt x="161" y="0"/>
                    <a:pt x="158" y="1"/>
                    <a:pt x="156" y="3"/>
                  </a:cubicBezTo>
                  <a:cubicBezTo>
                    <a:pt x="144" y="10"/>
                    <a:pt x="144" y="10"/>
                    <a:pt x="144" y="10"/>
                  </a:cubicBezTo>
                  <a:cubicBezTo>
                    <a:pt x="141" y="12"/>
                    <a:pt x="135" y="12"/>
                    <a:pt x="132" y="10"/>
                  </a:cubicBezTo>
                  <a:cubicBezTo>
                    <a:pt x="120" y="3"/>
                    <a:pt x="120" y="3"/>
                    <a:pt x="120" y="3"/>
                  </a:cubicBezTo>
                  <a:cubicBezTo>
                    <a:pt x="118" y="1"/>
                    <a:pt x="114" y="0"/>
                    <a:pt x="111" y="0"/>
                  </a:cubicBezTo>
                  <a:cubicBezTo>
                    <a:pt x="105" y="0"/>
                    <a:pt x="100" y="3"/>
                    <a:pt x="97" y="8"/>
                  </a:cubicBezTo>
                  <a:cubicBezTo>
                    <a:pt x="90" y="20"/>
                    <a:pt x="90" y="20"/>
                    <a:pt x="90" y="20"/>
                  </a:cubicBezTo>
                  <a:cubicBezTo>
                    <a:pt x="88" y="23"/>
                    <a:pt x="82" y="26"/>
                    <a:pt x="78" y="25"/>
                  </a:cubicBezTo>
                  <a:cubicBezTo>
                    <a:pt x="65" y="24"/>
                    <a:pt x="65" y="24"/>
                    <a:pt x="65" y="24"/>
                  </a:cubicBezTo>
                  <a:cubicBezTo>
                    <a:pt x="55" y="23"/>
                    <a:pt x="47" y="30"/>
                    <a:pt x="46" y="39"/>
                  </a:cubicBezTo>
                  <a:cubicBezTo>
                    <a:pt x="44" y="52"/>
                    <a:pt x="44" y="52"/>
                    <a:pt x="44" y="52"/>
                  </a:cubicBezTo>
                  <a:cubicBezTo>
                    <a:pt x="44" y="56"/>
                    <a:pt x="40" y="61"/>
                    <a:pt x="36" y="62"/>
                  </a:cubicBezTo>
                  <a:cubicBezTo>
                    <a:pt x="24" y="66"/>
                    <a:pt x="24" y="66"/>
                    <a:pt x="24" y="66"/>
                  </a:cubicBezTo>
                  <a:cubicBezTo>
                    <a:pt x="19" y="68"/>
                    <a:pt x="16" y="71"/>
                    <a:pt x="14" y="75"/>
                  </a:cubicBezTo>
                  <a:cubicBezTo>
                    <a:pt x="12" y="79"/>
                    <a:pt x="12" y="84"/>
                    <a:pt x="13" y="88"/>
                  </a:cubicBezTo>
                  <a:cubicBezTo>
                    <a:pt x="18" y="101"/>
                    <a:pt x="18" y="101"/>
                    <a:pt x="18" y="101"/>
                  </a:cubicBezTo>
                  <a:cubicBezTo>
                    <a:pt x="19" y="105"/>
                    <a:pt x="18" y="111"/>
                    <a:pt x="15" y="113"/>
                  </a:cubicBezTo>
                  <a:cubicBezTo>
                    <a:pt x="5" y="123"/>
                    <a:pt x="5" y="123"/>
                    <a:pt x="5" y="123"/>
                  </a:cubicBezTo>
                  <a:cubicBezTo>
                    <a:pt x="2" y="126"/>
                    <a:pt x="0" y="130"/>
                    <a:pt x="0" y="135"/>
                  </a:cubicBezTo>
                  <a:cubicBezTo>
                    <a:pt x="0" y="140"/>
                    <a:pt x="2" y="144"/>
                    <a:pt x="5" y="147"/>
                  </a:cubicBezTo>
                  <a:cubicBezTo>
                    <a:pt x="15" y="157"/>
                    <a:pt x="15" y="157"/>
                    <a:pt x="15" y="157"/>
                  </a:cubicBezTo>
                  <a:cubicBezTo>
                    <a:pt x="18" y="159"/>
                    <a:pt x="19" y="165"/>
                    <a:pt x="18" y="169"/>
                  </a:cubicBezTo>
                  <a:cubicBezTo>
                    <a:pt x="13" y="181"/>
                    <a:pt x="13" y="181"/>
                    <a:pt x="13" y="181"/>
                  </a:cubicBezTo>
                  <a:cubicBezTo>
                    <a:pt x="12" y="186"/>
                    <a:pt x="12" y="191"/>
                    <a:pt x="14" y="195"/>
                  </a:cubicBezTo>
                  <a:cubicBezTo>
                    <a:pt x="16" y="199"/>
                    <a:pt x="20" y="202"/>
                    <a:pt x="24" y="204"/>
                  </a:cubicBezTo>
                  <a:cubicBezTo>
                    <a:pt x="36" y="208"/>
                    <a:pt x="36" y="208"/>
                    <a:pt x="36" y="208"/>
                  </a:cubicBezTo>
                  <a:cubicBezTo>
                    <a:pt x="40" y="209"/>
                    <a:pt x="44" y="214"/>
                    <a:pt x="44" y="218"/>
                  </a:cubicBezTo>
                  <a:cubicBezTo>
                    <a:pt x="46" y="231"/>
                    <a:pt x="46" y="231"/>
                    <a:pt x="46" y="231"/>
                  </a:cubicBezTo>
                  <a:cubicBezTo>
                    <a:pt x="47" y="240"/>
                    <a:pt x="55" y="247"/>
                    <a:pt x="65" y="246"/>
                  </a:cubicBezTo>
                  <a:cubicBezTo>
                    <a:pt x="78" y="245"/>
                    <a:pt x="78" y="245"/>
                    <a:pt x="78" y="245"/>
                  </a:cubicBezTo>
                  <a:cubicBezTo>
                    <a:pt x="82" y="244"/>
                    <a:pt x="88" y="247"/>
                    <a:pt x="90" y="250"/>
                  </a:cubicBezTo>
                  <a:cubicBezTo>
                    <a:pt x="97" y="261"/>
                    <a:pt x="97" y="261"/>
                    <a:pt x="97" y="261"/>
                  </a:cubicBezTo>
                  <a:cubicBezTo>
                    <a:pt x="100" y="267"/>
                    <a:pt x="105" y="270"/>
                    <a:pt x="111" y="270"/>
                  </a:cubicBezTo>
                  <a:cubicBezTo>
                    <a:pt x="114" y="270"/>
                    <a:pt x="118" y="269"/>
                    <a:pt x="120" y="267"/>
                  </a:cubicBezTo>
                  <a:cubicBezTo>
                    <a:pt x="132" y="260"/>
                    <a:pt x="132" y="260"/>
                    <a:pt x="132" y="260"/>
                  </a:cubicBezTo>
                  <a:cubicBezTo>
                    <a:pt x="135" y="258"/>
                    <a:pt x="141" y="258"/>
                    <a:pt x="144" y="260"/>
                  </a:cubicBezTo>
                  <a:cubicBezTo>
                    <a:pt x="156" y="267"/>
                    <a:pt x="156" y="267"/>
                    <a:pt x="156" y="267"/>
                  </a:cubicBezTo>
                  <a:cubicBezTo>
                    <a:pt x="158" y="269"/>
                    <a:pt x="161" y="270"/>
                    <a:pt x="165" y="270"/>
                  </a:cubicBezTo>
                  <a:cubicBezTo>
                    <a:pt x="171" y="270"/>
                    <a:pt x="176" y="267"/>
                    <a:pt x="179" y="261"/>
                  </a:cubicBezTo>
                  <a:cubicBezTo>
                    <a:pt x="186" y="250"/>
                    <a:pt x="186" y="250"/>
                    <a:pt x="186" y="250"/>
                  </a:cubicBezTo>
                  <a:cubicBezTo>
                    <a:pt x="188" y="247"/>
                    <a:pt x="194" y="244"/>
                    <a:pt x="198" y="245"/>
                  </a:cubicBezTo>
                  <a:cubicBezTo>
                    <a:pt x="211" y="246"/>
                    <a:pt x="211" y="246"/>
                    <a:pt x="211" y="246"/>
                  </a:cubicBezTo>
                  <a:cubicBezTo>
                    <a:pt x="221" y="247"/>
                    <a:pt x="229" y="240"/>
                    <a:pt x="230" y="231"/>
                  </a:cubicBezTo>
                  <a:cubicBezTo>
                    <a:pt x="232" y="218"/>
                    <a:pt x="232" y="218"/>
                    <a:pt x="232" y="218"/>
                  </a:cubicBezTo>
                  <a:cubicBezTo>
                    <a:pt x="232" y="214"/>
                    <a:pt x="236" y="209"/>
                    <a:pt x="240" y="208"/>
                  </a:cubicBezTo>
                  <a:cubicBezTo>
                    <a:pt x="252" y="204"/>
                    <a:pt x="252" y="204"/>
                    <a:pt x="252" y="204"/>
                  </a:cubicBezTo>
                  <a:cubicBezTo>
                    <a:pt x="256" y="202"/>
                    <a:pt x="260" y="199"/>
                    <a:pt x="262" y="195"/>
                  </a:cubicBezTo>
                  <a:cubicBezTo>
                    <a:pt x="264" y="191"/>
                    <a:pt x="264" y="186"/>
                    <a:pt x="263" y="181"/>
                  </a:cubicBezTo>
                  <a:cubicBezTo>
                    <a:pt x="258" y="169"/>
                    <a:pt x="258" y="169"/>
                    <a:pt x="258" y="169"/>
                  </a:cubicBezTo>
                  <a:cubicBezTo>
                    <a:pt x="257" y="165"/>
                    <a:pt x="258" y="159"/>
                    <a:pt x="261" y="157"/>
                  </a:cubicBezTo>
                  <a:lnTo>
                    <a:pt x="270" y="147"/>
                  </a:lnTo>
                  <a:close/>
                </a:path>
              </a:pathLst>
            </a:custGeom>
            <a:solidFill>
              <a:srgbClr val="FFC000"/>
            </a:solidFill>
            <a:ln>
              <a:noFill/>
            </a:ln>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sp>
          <p:nvSpPr>
            <p:cNvPr id="37" name="Freeform 6"/>
            <p:cNvSpPr>
              <a:spLocks/>
            </p:cNvSpPr>
            <p:nvPr/>
          </p:nvSpPr>
          <p:spPr bwMode="auto">
            <a:xfrm>
              <a:off x="2855913" y="5314950"/>
              <a:ext cx="955675" cy="931863"/>
            </a:xfrm>
            <a:custGeom>
              <a:avLst/>
              <a:gdLst>
                <a:gd name="T0" fmla="*/ 88 w 252"/>
                <a:gd name="T1" fmla="*/ 232 h 246"/>
                <a:gd name="T2" fmla="*/ 102 w 252"/>
                <a:gd name="T3" fmla="*/ 245 h 246"/>
                <a:gd name="T4" fmla="*/ 139 w 252"/>
                <a:gd name="T5" fmla="*/ 238 h 246"/>
                <a:gd name="T6" fmla="*/ 157 w 252"/>
                <a:gd name="T7" fmla="*/ 243 h 246"/>
                <a:gd name="T8" fmla="*/ 187 w 252"/>
                <a:gd name="T9" fmla="*/ 221 h 246"/>
                <a:gd name="T10" fmla="*/ 206 w 252"/>
                <a:gd name="T11" fmla="*/ 218 h 246"/>
                <a:gd name="T12" fmla="*/ 224 w 252"/>
                <a:gd name="T13" fmla="*/ 184 h 246"/>
                <a:gd name="T14" fmla="*/ 239 w 252"/>
                <a:gd name="T15" fmla="*/ 177 h 246"/>
                <a:gd name="T16" fmla="*/ 235 w 252"/>
                <a:gd name="T17" fmla="*/ 161 h 246"/>
                <a:gd name="T18" fmla="*/ 250 w 252"/>
                <a:gd name="T19" fmla="*/ 127 h 246"/>
                <a:gd name="T20" fmla="*/ 250 w 252"/>
                <a:gd name="T21" fmla="*/ 119 h 246"/>
                <a:gd name="T22" fmla="*/ 235 w 252"/>
                <a:gd name="T23" fmla="*/ 85 h 246"/>
                <a:gd name="T24" fmla="*/ 239 w 252"/>
                <a:gd name="T25" fmla="*/ 68 h 246"/>
                <a:gd name="T26" fmla="*/ 224 w 252"/>
                <a:gd name="T27" fmla="*/ 61 h 246"/>
                <a:gd name="T28" fmla="*/ 206 w 252"/>
                <a:gd name="T29" fmla="*/ 28 h 246"/>
                <a:gd name="T30" fmla="*/ 187 w 252"/>
                <a:gd name="T31" fmla="*/ 25 h 246"/>
                <a:gd name="T32" fmla="*/ 157 w 252"/>
                <a:gd name="T33" fmla="*/ 3 h 246"/>
                <a:gd name="T34" fmla="*/ 139 w 252"/>
                <a:gd name="T35" fmla="*/ 8 h 246"/>
                <a:gd name="T36" fmla="*/ 102 w 252"/>
                <a:gd name="T37" fmla="*/ 1 h 246"/>
                <a:gd name="T38" fmla="*/ 88 w 252"/>
                <a:gd name="T39" fmla="*/ 14 h 246"/>
                <a:gd name="T40" fmla="*/ 52 w 252"/>
                <a:gd name="T41" fmla="*/ 24 h 246"/>
                <a:gd name="T42" fmla="*/ 44 w 252"/>
                <a:gd name="T43" fmla="*/ 41 h 246"/>
                <a:gd name="T44" fmla="*/ 16 w 252"/>
                <a:gd name="T45" fmla="*/ 66 h 246"/>
                <a:gd name="T46" fmla="*/ 13 w 252"/>
                <a:gd name="T47" fmla="*/ 72 h 246"/>
                <a:gd name="T48" fmla="*/ 11 w 252"/>
                <a:gd name="T49" fmla="*/ 110 h 246"/>
                <a:gd name="T50" fmla="*/ 0 w 252"/>
                <a:gd name="T51" fmla="*/ 123 h 246"/>
                <a:gd name="T52" fmla="*/ 11 w 252"/>
                <a:gd name="T53" fmla="*/ 136 h 246"/>
                <a:gd name="T54" fmla="*/ 13 w 252"/>
                <a:gd name="T55" fmla="*/ 173 h 246"/>
                <a:gd name="T56" fmla="*/ 16 w 252"/>
                <a:gd name="T57" fmla="*/ 180 h 246"/>
                <a:gd name="T58" fmla="*/ 44 w 252"/>
                <a:gd name="T59" fmla="*/ 204 h 246"/>
                <a:gd name="T60" fmla="*/ 52 w 252"/>
                <a:gd name="T61" fmla="*/ 222 h 246"/>
                <a:gd name="T62" fmla="*/ 67 w 252"/>
                <a:gd name="T63" fmla="*/ 2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46">
                  <a:moveTo>
                    <a:pt x="67" y="221"/>
                  </a:moveTo>
                  <a:cubicBezTo>
                    <a:pt x="75" y="221"/>
                    <a:pt x="84" y="225"/>
                    <a:pt x="88" y="232"/>
                  </a:cubicBezTo>
                  <a:cubicBezTo>
                    <a:pt x="95" y="243"/>
                    <a:pt x="95" y="243"/>
                    <a:pt x="95" y="243"/>
                  </a:cubicBezTo>
                  <a:cubicBezTo>
                    <a:pt x="96" y="246"/>
                    <a:pt x="100" y="246"/>
                    <a:pt x="102" y="245"/>
                  </a:cubicBezTo>
                  <a:cubicBezTo>
                    <a:pt x="113" y="238"/>
                    <a:pt x="113" y="238"/>
                    <a:pt x="113" y="238"/>
                  </a:cubicBezTo>
                  <a:cubicBezTo>
                    <a:pt x="120" y="233"/>
                    <a:pt x="132" y="233"/>
                    <a:pt x="139" y="238"/>
                  </a:cubicBezTo>
                  <a:cubicBezTo>
                    <a:pt x="150" y="245"/>
                    <a:pt x="150" y="245"/>
                    <a:pt x="150" y="245"/>
                  </a:cubicBezTo>
                  <a:cubicBezTo>
                    <a:pt x="152" y="246"/>
                    <a:pt x="156" y="246"/>
                    <a:pt x="157" y="243"/>
                  </a:cubicBezTo>
                  <a:cubicBezTo>
                    <a:pt x="164" y="232"/>
                    <a:pt x="164" y="232"/>
                    <a:pt x="164" y="232"/>
                  </a:cubicBezTo>
                  <a:cubicBezTo>
                    <a:pt x="169" y="225"/>
                    <a:pt x="179" y="220"/>
                    <a:pt x="187" y="221"/>
                  </a:cubicBezTo>
                  <a:cubicBezTo>
                    <a:pt x="200" y="222"/>
                    <a:pt x="200" y="222"/>
                    <a:pt x="200" y="222"/>
                  </a:cubicBezTo>
                  <a:cubicBezTo>
                    <a:pt x="203" y="223"/>
                    <a:pt x="206" y="221"/>
                    <a:pt x="206" y="218"/>
                  </a:cubicBezTo>
                  <a:cubicBezTo>
                    <a:pt x="208" y="204"/>
                    <a:pt x="208" y="204"/>
                    <a:pt x="208" y="204"/>
                  </a:cubicBezTo>
                  <a:cubicBezTo>
                    <a:pt x="209" y="196"/>
                    <a:pt x="216" y="187"/>
                    <a:pt x="224" y="184"/>
                  </a:cubicBezTo>
                  <a:cubicBezTo>
                    <a:pt x="236" y="180"/>
                    <a:pt x="236" y="180"/>
                    <a:pt x="236" y="180"/>
                  </a:cubicBezTo>
                  <a:cubicBezTo>
                    <a:pt x="237" y="180"/>
                    <a:pt x="239" y="179"/>
                    <a:pt x="239" y="177"/>
                  </a:cubicBezTo>
                  <a:cubicBezTo>
                    <a:pt x="240" y="176"/>
                    <a:pt x="240" y="175"/>
                    <a:pt x="239" y="173"/>
                  </a:cubicBezTo>
                  <a:cubicBezTo>
                    <a:pt x="235" y="161"/>
                    <a:pt x="235" y="161"/>
                    <a:pt x="235" y="161"/>
                  </a:cubicBezTo>
                  <a:cubicBezTo>
                    <a:pt x="232" y="153"/>
                    <a:pt x="235" y="142"/>
                    <a:pt x="241" y="136"/>
                  </a:cubicBezTo>
                  <a:cubicBezTo>
                    <a:pt x="250" y="127"/>
                    <a:pt x="250" y="127"/>
                    <a:pt x="250" y="127"/>
                  </a:cubicBezTo>
                  <a:cubicBezTo>
                    <a:pt x="251" y="126"/>
                    <a:pt x="252" y="124"/>
                    <a:pt x="252" y="123"/>
                  </a:cubicBezTo>
                  <a:cubicBezTo>
                    <a:pt x="252" y="122"/>
                    <a:pt x="251" y="120"/>
                    <a:pt x="250" y="119"/>
                  </a:cubicBezTo>
                  <a:cubicBezTo>
                    <a:pt x="241" y="110"/>
                    <a:pt x="241" y="110"/>
                    <a:pt x="241" y="110"/>
                  </a:cubicBezTo>
                  <a:cubicBezTo>
                    <a:pt x="235" y="104"/>
                    <a:pt x="232" y="93"/>
                    <a:pt x="235" y="85"/>
                  </a:cubicBezTo>
                  <a:cubicBezTo>
                    <a:pt x="239" y="72"/>
                    <a:pt x="239" y="72"/>
                    <a:pt x="239" y="72"/>
                  </a:cubicBezTo>
                  <a:cubicBezTo>
                    <a:pt x="240" y="71"/>
                    <a:pt x="240" y="70"/>
                    <a:pt x="239" y="68"/>
                  </a:cubicBezTo>
                  <a:cubicBezTo>
                    <a:pt x="239" y="67"/>
                    <a:pt x="237" y="66"/>
                    <a:pt x="236" y="66"/>
                  </a:cubicBezTo>
                  <a:cubicBezTo>
                    <a:pt x="224" y="61"/>
                    <a:pt x="224" y="61"/>
                    <a:pt x="224" y="61"/>
                  </a:cubicBezTo>
                  <a:cubicBezTo>
                    <a:pt x="216" y="59"/>
                    <a:pt x="209" y="50"/>
                    <a:pt x="208" y="41"/>
                  </a:cubicBezTo>
                  <a:cubicBezTo>
                    <a:pt x="206" y="28"/>
                    <a:pt x="206" y="28"/>
                    <a:pt x="206" y="28"/>
                  </a:cubicBezTo>
                  <a:cubicBezTo>
                    <a:pt x="206" y="25"/>
                    <a:pt x="203" y="23"/>
                    <a:pt x="200" y="24"/>
                  </a:cubicBezTo>
                  <a:cubicBezTo>
                    <a:pt x="187" y="25"/>
                    <a:pt x="187" y="25"/>
                    <a:pt x="187" y="25"/>
                  </a:cubicBezTo>
                  <a:cubicBezTo>
                    <a:pt x="179" y="26"/>
                    <a:pt x="169" y="21"/>
                    <a:pt x="164" y="14"/>
                  </a:cubicBezTo>
                  <a:cubicBezTo>
                    <a:pt x="157" y="3"/>
                    <a:pt x="157" y="3"/>
                    <a:pt x="157" y="3"/>
                  </a:cubicBezTo>
                  <a:cubicBezTo>
                    <a:pt x="156" y="0"/>
                    <a:pt x="152" y="0"/>
                    <a:pt x="150" y="1"/>
                  </a:cubicBezTo>
                  <a:cubicBezTo>
                    <a:pt x="139" y="8"/>
                    <a:pt x="139" y="8"/>
                    <a:pt x="139" y="8"/>
                  </a:cubicBezTo>
                  <a:cubicBezTo>
                    <a:pt x="132" y="13"/>
                    <a:pt x="120" y="13"/>
                    <a:pt x="113" y="8"/>
                  </a:cubicBezTo>
                  <a:cubicBezTo>
                    <a:pt x="102" y="1"/>
                    <a:pt x="102" y="1"/>
                    <a:pt x="102" y="1"/>
                  </a:cubicBezTo>
                  <a:cubicBezTo>
                    <a:pt x="100" y="0"/>
                    <a:pt x="96" y="0"/>
                    <a:pt x="95" y="3"/>
                  </a:cubicBezTo>
                  <a:cubicBezTo>
                    <a:pt x="88" y="14"/>
                    <a:pt x="88" y="14"/>
                    <a:pt x="88" y="14"/>
                  </a:cubicBezTo>
                  <a:cubicBezTo>
                    <a:pt x="83" y="21"/>
                    <a:pt x="73" y="26"/>
                    <a:pt x="65" y="25"/>
                  </a:cubicBezTo>
                  <a:cubicBezTo>
                    <a:pt x="52" y="24"/>
                    <a:pt x="52" y="24"/>
                    <a:pt x="52" y="24"/>
                  </a:cubicBezTo>
                  <a:cubicBezTo>
                    <a:pt x="49" y="23"/>
                    <a:pt x="46" y="25"/>
                    <a:pt x="46" y="28"/>
                  </a:cubicBezTo>
                  <a:cubicBezTo>
                    <a:pt x="44" y="41"/>
                    <a:pt x="44" y="41"/>
                    <a:pt x="44" y="41"/>
                  </a:cubicBezTo>
                  <a:cubicBezTo>
                    <a:pt x="43" y="50"/>
                    <a:pt x="36" y="59"/>
                    <a:pt x="28" y="61"/>
                  </a:cubicBezTo>
                  <a:cubicBezTo>
                    <a:pt x="16" y="66"/>
                    <a:pt x="16" y="66"/>
                    <a:pt x="16" y="66"/>
                  </a:cubicBezTo>
                  <a:cubicBezTo>
                    <a:pt x="14" y="66"/>
                    <a:pt x="13" y="67"/>
                    <a:pt x="13" y="68"/>
                  </a:cubicBezTo>
                  <a:cubicBezTo>
                    <a:pt x="12" y="70"/>
                    <a:pt x="12" y="71"/>
                    <a:pt x="13" y="72"/>
                  </a:cubicBezTo>
                  <a:cubicBezTo>
                    <a:pt x="17" y="85"/>
                    <a:pt x="17" y="85"/>
                    <a:pt x="17" y="85"/>
                  </a:cubicBezTo>
                  <a:cubicBezTo>
                    <a:pt x="20" y="93"/>
                    <a:pt x="17" y="104"/>
                    <a:pt x="11" y="110"/>
                  </a:cubicBezTo>
                  <a:cubicBezTo>
                    <a:pt x="2" y="119"/>
                    <a:pt x="2" y="119"/>
                    <a:pt x="2" y="119"/>
                  </a:cubicBezTo>
                  <a:cubicBezTo>
                    <a:pt x="1" y="120"/>
                    <a:pt x="0" y="122"/>
                    <a:pt x="0" y="123"/>
                  </a:cubicBezTo>
                  <a:cubicBezTo>
                    <a:pt x="0" y="124"/>
                    <a:pt x="1" y="126"/>
                    <a:pt x="2" y="127"/>
                  </a:cubicBezTo>
                  <a:cubicBezTo>
                    <a:pt x="11" y="136"/>
                    <a:pt x="11" y="136"/>
                    <a:pt x="11" y="136"/>
                  </a:cubicBezTo>
                  <a:cubicBezTo>
                    <a:pt x="17" y="142"/>
                    <a:pt x="20" y="153"/>
                    <a:pt x="17" y="161"/>
                  </a:cubicBezTo>
                  <a:cubicBezTo>
                    <a:pt x="13" y="173"/>
                    <a:pt x="13" y="173"/>
                    <a:pt x="13" y="173"/>
                  </a:cubicBezTo>
                  <a:cubicBezTo>
                    <a:pt x="12" y="175"/>
                    <a:pt x="12" y="176"/>
                    <a:pt x="13" y="177"/>
                  </a:cubicBezTo>
                  <a:cubicBezTo>
                    <a:pt x="13" y="179"/>
                    <a:pt x="14" y="180"/>
                    <a:pt x="16" y="180"/>
                  </a:cubicBezTo>
                  <a:cubicBezTo>
                    <a:pt x="28" y="184"/>
                    <a:pt x="28" y="184"/>
                    <a:pt x="28" y="184"/>
                  </a:cubicBezTo>
                  <a:cubicBezTo>
                    <a:pt x="36" y="187"/>
                    <a:pt x="43" y="196"/>
                    <a:pt x="44" y="204"/>
                  </a:cubicBezTo>
                  <a:cubicBezTo>
                    <a:pt x="46" y="218"/>
                    <a:pt x="46" y="218"/>
                    <a:pt x="46" y="218"/>
                  </a:cubicBezTo>
                  <a:cubicBezTo>
                    <a:pt x="46" y="221"/>
                    <a:pt x="49" y="223"/>
                    <a:pt x="52" y="222"/>
                  </a:cubicBezTo>
                  <a:cubicBezTo>
                    <a:pt x="65" y="221"/>
                    <a:pt x="65" y="221"/>
                    <a:pt x="65" y="221"/>
                  </a:cubicBezTo>
                  <a:cubicBezTo>
                    <a:pt x="65" y="221"/>
                    <a:pt x="66" y="221"/>
                    <a:pt x="67" y="221"/>
                  </a:cubicBezTo>
                  <a:close/>
                </a:path>
              </a:pathLst>
            </a:custGeom>
            <a:gradFill flip="none" rotWithShape="1">
              <a:gsLst>
                <a:gs pos="29000">
                  <a:srgbClr val="FF0000"/>
                </a:gs>
                <a:gs pos="81000">
                  <a:srgbClr val="C00000"/>
                </a:gs>
              </a:gsLst>
              <a:path path="shape">
                <a:fillToRect l="50000" t="50000" r="50000" b="50000"/>
              </a:path>
              <a:tileRect/>
            </a:gradFill>
            <a:ln>
              <a:noFill/>
            </a:ln>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sp>
          <p:nvSpPr>
            <p:cNvPr id="38" name="Oval 7"/>
            <p:cNvSpPr>
              <a:spLocks noChangeArrowheads="1"/>
            </p:cNvSpPr>
            <p:nvPr/>
          </p:nvSpPr>
          <p:spPr bwMode="auto">
            <a:xfrm>
              <a:off x="2940050" y="5387975"/>
              <a:ext cx="787400" cy="787400"/>
            </a:xfrm>
            <a:prstGeom prst="ellipse">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sp>
          <p:nvSpPr>
            <p:cNvPr id="39" name="Freeform 8"/>
            <p:cNvSpPr>
              <a:spLocks noEditPoints="1"/>
            </p:cNvSpPr>
            <p:nvPr/>
          </p:nvSpPr>
          <p:spPr bwMode="auto">
            <a:xfrm>
              <a:off x="3065463" y="5421313"/>
              <a:ext cx="538162" cy="719138"/>
            </a:xfrm>
            <a:custGeom>
              <a:avLst/>
              <a:gdLst>
                <a:gd name="T0" fmla="*/ 138 w 142"/>
                <a:gd name="T1" fmla="*/ 29 h 190"/>
                <a:gd name="T2" fmla="*/ 136 w 142"/>
                <a:gd name="T3" fmla="*/ 31 h 190"/>
                <a:gd name="T4" fmla="*/ 4 w 142"/>
                <a:gd name="T5" fmla="*/ 41 h 190"/>
                <a:gd name="T6" fmla="*/ 6 w 142"/>
                <a:gd name="T7" fmla="*/ 38 h 190"/>
                <a:gd name="T8" fmla="*/ 8 w 142"/>
                <a:gd name="T9" fmla="*/ 34 h 190"/>
                <a:gd name="T10" fmla="*/ 4 w 142"/>
                <a:gd name="T11" fmla="*/ 41 h 190"/>
                <a:gd name="T12" fmla="*/ 106 w 142"/>
                <a:gd name="T13" fmla="*/ 7 h 190"/>
                <a:gd name="T14" fmla="*/ 35 w 142"/>
                <a:gd name="T15" fmla="*/ 25 h 190"/>
                <a:gd name="T16" fmla="*/ 34 w 142"/>
                <a:gd name="T17" fmla="*/ 8 h 190"/>
                <a:gd name="T18" fmla="*/ 35 w 142"/>
                <a:gd name="T19" fmla="*/ 14 h 190"/>
                <a:gd name="T20" fmla="*/ 78 w 142"/>
                <a:gd name="T21" fmla="*/ 17 h 190"/>
                <a:gd name="T22" fmla="*/ 86 w 142"/>
                <a:gd name="T23" fmla="*/ 13 h 190"/>
                <a:gd name="T24" fmla="*/ 88 w 142"/>
                <a:gd name="T25" fmla="*/ 18 h 190"/>
                <a:gd name="T26" fmla="*/ 79 w 142"/>
                <a:gd name="T27" fmla="*/ 12 h 190"/>
                <a:gd name="T28" fmla="*/ 129 w 142"/>
                <a:gd name="T29" fmla="*/ 24 h 190"/>
                <a:gd name="T30" fmla="*/ 120 w 142"/>
                <a:gd name="T31" fmla="*/ 26 h 190"/>
                <a:gd name="T32" fmla="*/ 16 w 142"/>
                <a:gd name="T33" fmla="*/ 29 h 190"/>
                <a:gd name="T34" fmla="*/ 24 w 142"/>
                <a:gd name="T35" fmla="*/ 24 h 190"/>
                <a:gd name="T36" fmla="*/ 16 w 142"/>
                <a:gd name="T37" fmla="*/ 29 h 190"/>
                <a:gd name="T38" fmla="*/ 53 w 142"/>
                <a:gd name="T39" fmla="*/ 11 h 190"/>
                <a:gd name="T40" fmla="*/ 43 w 142"/>
                <a:gd name="T41" fmla="*/ 5 h 190"/>
                <a:gd name="T42" fmla="*/ 53 w 142"/>
                <a:gd name="T43" fmla="*/ 15 h 190"/>
                <a:gd name="T44" fmla="*/ 49 w 142"/>
                <a:gd name="T45" fmla="*/ 10 h 190"/>
                <a:gd name="T46" fmla="*/ 102 w 142"/>
                <a:gd name="T47" fmla="*/ 23 h 190"/>
                <a:gd name="T48" fmla="*/ 110 w 142"/>
                <a:gd name="T49" fmla="*/ 16 h 190"/>
                <a:gd name="T50" fmla="*/ 73 w 142"/>
                <a:gd name="T51" fmla="*/ 16 h 190"/>
                <a:gd name="T52" fmla="*/ 63 w 142"/>
                <a:gd name="T53" fmla="*/ 13 h 190"/>
                <a:gd name="T54" fmla="*/ 64 w 142"/>
                <a:gd name="T55" fmla="*/ 7 h 190"/>
                <a:gd name="T56" fmla="*/ 64 w 142"/>
                <a:gd name="T57" fmla="*/ 10 h 190"/>
                <a:gd name="T58" fmla="*/ 87 w 142"/>
                <a:gd name="T59" fmla="*/ 172 h 190"/>
                <a:gd name="T60" fmla="*/ 87 w 142"/>
                <a:gd name="T61" fmla="*/ 184 h 190"/>
                <a:gd name="T62" fmla="*/ 92 w 142"/>
                <a:gd name="T63" fmla="*/ 171 h 190"/>
                <a:gd name="T64" fmla="*/ 95 w 142"/>
                <a:gd name="T65" fmla="*/ 184 h 190"/>
                <a:gd name="T66" fmla="*/ 25 w 142"/>
                <a:gd name="T67" fmla="*/ 174 h 190"/>
                <a:gd name="T68" fmla="*/ 33 w 142"/>
                <a:gd name="T69" fmla="*/ 171 h 190"/>
                <a:gd name="T70" fmla="*/ 126 w 142"/>
                <a:gd name="T71" fmla="*/ 161 h 190"/>
                <a:gd name="T72" fmla="*/ 118 w 142"/>
                <a:gd name="T73" fmla="*/ 166 h 190"/>
                <a:gd name="T74" fmla="*/ 126 w 142"/>
                <a:gd name="T75" fmla="*/ 161 h 190"/>
                <a:gd name="T76" fmla="*/ 136 w 142"/>
                <a:gd name="T77" fmla="*/ 152 h 190"/>
                <a:gd name="T78" fmla="*/ 134 w 142"/>
                <a:gd name="T79" fmla="*/ 156 h 190"/>
                <a:gd name="T80" fmla="*/ 138 w 142"/>
                <a:gd name="T81" fmla="*/ 149 h 190"/>
                <a:gd name="T82" fmla="*/ 100 w 142"/>
                <a:gd name="T83" fmla="*/ 168 h 190"/>
                <a:gd name="T84" fmla="*/ 107 w 142"/>
                <a:gd name="T85" fmla="*/ 165 h 190"/>
                <a:gd name="T86" fmla="*/ 109 w 142"/>
                <a:gd name="T87" fmla="*/ 175 h 190"/>
                <a:gd name="T88" fmla="*/ 1 w 142"/>
                <a:gd name="T89" fmla="*/ 155 h 190"/>
                <a:gd name="T90" fmla="*/ 7 w 142"/>
                <a:gd name="T91" fmla="*/ 160 h 190"/>
                <a:gd name="T92" fmla="*/ 7 w 142"/>
                <a:gd name="T93" fmla="*/ 160 h 190"/>
                <a:gd name="T94" fmla="*/ 18 w 142"/>
                <a:gd name="T95" fmla="*/ 169 h 190"/>
                <a:gd name="T96" fmla="*/ 24 w 142"/>
                <a:gd name="T97" fmla="*/ 161 h 190"/>
                <a:gd name="T98" fmla="*/ 74 w 142"/>
                <a:gd name="T99" fmla="*/ 177 h 190"/>
                <a:gd name="T100" fmla="*/ 83 w 142"/>
                <a:gd name="T101" fmla="*/ 173 h 190"/>
                <a:gd name="T102" fmla="*/ 77 w 142"/>
                <a:gd name="T103" fmla="*/ 187 h 190"/>
                <a:gd name="T104" fmla="*/ 64 w 142"/>
                <a:gd name="T105" fmla="*/ 173 h 190"/>
                <a:gd name="T106" fmla="*/ 56 w 142"/>
                <a:gd name="T107" fmla="*/ 177 h 190"/>
                <a:gd name="T108" fmla="*/ 54 w 142"/>
                <a:gd name="T109" fmla="*/ 172 h 190"/>
                <a:gd name="T110" fmla="*/ 63 w 142"/>
                <a:gd name="T111" fmla="*/ 178 h 190"/>
                <a:gd name="T112" fmla="*/ 47 w 142"/>
                <a:gd name="T113" fmla="*/ 187 h 190"/>
                <a:gd name="T114" fmla="*/ 48 w 142"/>
                <a:gd name="T115"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90">
                  <a:moveTo>
                    <a:pt x="125" y="39"/>
                  </a:moveTo>
                  <a:cubicBezTo>
                    <a:pt x="127" y="42"/>
                    <a:pt x="130" y="43"/>
                    <a:pt x="132" y="44"/>
                  </a:cubicBezTo>
                  <a:cubicBezTo>
                    <a:pt x="134" y="44"/>
                    <a:pt x="136" y="43"/>
                    <a:pt x="139" y="41"/>
                  </a:cubicBezTo>
                  <a:cubicBezTo>
                    <a:pt x="141" y="39"/>
                    <a:pt x="141" y="37"/>
                    <a:pt x="141" y="35"/>
                  </a:cubicBezTo>
                  <a:cubicBezTo>
                    <a:pt x="141" y="33"/>
                    <a:pt x="140" y="31"/>
                    <a:pt x="138" y="29"/>
                  </a:cubicBezTo>
                  <a:cubicBezTo>
                    <a:pt x="137" y="28"/>
                    <a:pt x="135" y="26"/>
                    <a:pt x="134" y="25"/>
                  </a:cubicBezTo>
                  <a:cubicBezTo>
                    <a:pt x="123" y="36"/>
                    <a:pt x="123" y="36"/>
                    <a:pt x="123" y="36"/>
                  </a:cubicBezTo>
                  <a:cubicBezTo>
                    <a:pt x="123" y="37"/>
                    <a:pt x="124" y="38"/>
                    <a:pt x="125" y="39"/>
                  </a:cubicBezTo>
                  <a:close/>
                  <a:moveTo>
                    <a:pt x="135" y="30"/>
                  </a:moveTo>
                  <a:cubicBezTo>
                    <a:pt x="135" y="30"/>
                    <a:pt x="136" y="30"/>
                    <a:pt x="136" y="31"/>
                  </a:cubicBezTo>
                  <a:cubicBezTo>
                    <a:pt x="138" y="33"/>
                    <a:pt x="138" y="36"/>
                    <a:pt x="136" y="38"/>
                  </a:cubicBezTo>
                  <a:cubicBezTo>
                    <a:pt x="133" y="41"/>
                    <a:pt x="130" y="41"/>
                    <a:pt x="128" y="38"/>
                  </a:cubicBezTo>
                  <a:cubicBezTo>
                    <a:pt x="128" y="38"/>
                    <a:pt x="127" y="37"/>
                    <a:pt x="127" y="37"/>
                  </a:cubicBezTo>
                  <a:lnTo>
                    <a:pt x="135" y="30"/>
                  </a:lnTo>
                  <a:close/>
                  <a:moveTo>
                    <a:pt x="4" y="41"/>
                  </a:moveTo>
                  <a:cubicBezTo>
                    <a:pt x="0" y="38"/>
                    <a:pt x="0" y="33"/>
                    <a:pt x="4" y="29"/>
                  </a:cubicBezTo>
                  <a:cubicBezTo>
                    <a:pt x="5" y="27"/>
                    <a:pt x="6" y="26"/>
                    <a:pt x="7" y="26"/>
                  </a:cubicBezTo>
                  <a:cubicBezTo>
                    <a:pt x="9" y="29"/>
                    <a:pt x="9" y="29"/>
                    <a:pt x="9" y="29"/>
                  </a:cubicBezTo>
                  <a:cubicBezTo>
                    <a:pt x="8" y="29"/>
                    <a:pt x="7" y="30"/>
                    <a:pt x="6" y="31"/>
                  </a:cubicBezTo>
                  <a:cubicBezTo>
                    <a:pt x="4" y="33"/>
                    <a:pt x="3" y="36"/>
                    <a:pt x="6" y="38"/>
                  </a:cubicBezTo>
                  <a:cubicBezTo>
                    <a:pt x="8" y="41"/>
                    <a:pt x="11" y="41"/>
                    <a:pt x="13" y="38"/>
                  </a:cubicBezTo>
                  <a:cubicBezTo>
                    <a:pt x="14" y="38"/>
                    <a:pt x="14" y="37"/>
                    <a:pt x="14" y="37"/>
                  </a:cubicBezTo>
                  <a:cubicBezTo>
                    <a:pt x="12" y="35"/>
                    <a:pt x="12" y="35"/>
                    <a:pt x="12" y="35"/>
                  </a:cubicBezTo>
                  <a:cubicBezTo>
                    <a:pt x="10" y="36"/>
                    <a:pt x="10" y="36"/>
                    <a:pt x="10" y="36"/>
                  </a:cubicBezTo>
                  <a:cubicBezTo>
                    <a:pt x="8" y="34"/>
                    <a:pt x="8" y="34"/>
                    <a:pt x="8" y="34"/>
                  </a:cubicBezTo>
                  <a:cubicBezTo>
                    <a:pt x="12" y="30"/>
                    <a:pt x="12" y="30"/>
                    <a:pt x="12" y="30"/>
                  </a:cubicBezTo>
                  <a:cubicBezTo>
                    <a:pt x="18" y="36"/>
                    <a:pt x="18" y="36"/>
                    <a:pt x="18" y="36"/>
                  </a:cubicBezTo>
                  <a:cubicBezTo>
                    <a:pt x="18" y="37"/>
                    <a:pt x="17" y="39"/>
                    <a:pt x="15" y="40"/>
                  </a:cubicBezTo>
                  <a:cubicBezTo>
                    <a:pt x="13" y="43"/>
                    <a:pt x="11" y="44"/>
                    <a:pt x="9" y="44"/>
                  </a:cubicBezTo>
                  <a:cubicBezTo>
                    <a:pt x="7" y="44"/>
                    <a:pt x="5" y="43"/>
                    <a:pt x="4" y="41"/>
                  </a:cubicBezTo>
                  <a:close/>
                  <a:moveTo>
                    <a:pt x="93" y="20"/>
                  </a:moveTo>
                  <a:cubicBezTo>
                    <a:pt x="98" y="8"/>
                    <a:pt x="98" y="8"/>
                    <a:pt x="98" y="8"/>
                  </a:cubicBezTo>
                  <a:cubicBezTo>
                    <a:pt x="93" y="6"/>
                    <a:pt x="93" y="6"/>
                    <a:pt x="93" y="6"/>
                  </a:cubicBezTo>
                  <a:cubicBezTo>
                    <a:pt x="94" y="3"/>
                    <a:pt x="94" y="3"/>
                    <a:pt x="94" y="3"/>
                  </a:cubicBezTo>
                  <a:cubicBezTo>
                    <a:pt x="106" y="7"/>
                    <a:pt x="106" y="7"/>
                    <a:pt x="106" y="7"/>
                  </a:cubicBezTo>
                  <a:cubicBezTo>
                    <a:pt x="105" y="10"/>
                    <a:pt x="105" y="10"/>
                    <a:pt x="105" y="10"/>
                  </a:cubicBezTo>
                  <a:cubicBezTo>
                    <a:pt x="101" y="9"/>
                    <a:pt x="101" y="9"/>
                    <a:pt x="101" y="9"/>
                  </a:cubicBezTo>
                  <a:cubicBezTo>
                    <a:pt x="97" y="21"/>
                    <a:pt x="97" y="21"/>
                    <a:pt x="97" y="21"/>
                  </a:cubicBezTo>
                  <a:lnTo>
                    <a:pt x="93" y="20"/>
                  </a:lnTo>
                  <a:close/>
                  <a:moveTo>
                    <a:pt x="35" y="25"/>
                  </a:moveTo>
                  <a:cubicBezTo>
                    <a:pt x="35" y="21"/>
                    <a:pt x="35" y="21"/>
                    <a:pt x="35" y="21"/>
                  </a:cubicBezTo>
                  <a:cubicBezTo>
                    <a:pt x="39" y="19"/>
                    <a:pt x="39" y="19"/>
                    <a:pt x="39" y="19"/>
                  </a:cubicBezTo>
                  <a:cubicBezTo>
                    <a:pt x="42" y="22"/>
                    <a:pt x="42" y="22"/>
                    <a:pt x="42" y="22"/>
                  </a:cubicBezTo>
                  <a:cubicBezTo>
                    <a:pt x="45" y="21"/>
                    <a:pt x="45" y="21"/>
                    <a:pt x="45" y="21"/>
                  </a:cubicBezTo>
                  <a:cubicBezTo>
                    <a:pt x="34" y="8"/>
                    <a:pt x="34" y="8"/>
                    <a:pt x="34" y="8"/>
                  </a:cubicBezTo>
                  <a:cubicBezTo>
                    <a:pt x="29" y="10"/>
                    <a:pt x="29" y="10"/>
                    <a:pt x="29" y="10"/>
                  </a:cubicBezTo>
                  <a:cubicBezTo>
                    <a:pt x="32" y="27"/>
                    <a:pt x="32" y="27"/>
                    <a:pt x="32" y="27"/>
                  </a:cubicBezTo>
                  <a:lnTo>
                    <a:pt x="35" y="25"/>
                  </a:lnTo>
                  <a:close/>
                  <a:moveTo>
                    <a:pt x="33" y="12"/>
                  </a:moveTo>
                  <a:cubicBezTo>
                    <a:pt x="33" y="12"/>
                    <a:pt x="34" y="13"/>
                    <a:pt x="35" y="14"/>
                  </a:cubicBezTo>
                  <a:cubicBezTo>
                    <a:pt x="37" y="17"/>
                    <a:pt x="37" y="17"/>
                    <a:pt x="37" y="17"/>
                  </a:cubicBezTo>
                  <a:cubicBezTo>
                    <a:pt x="34" y="18"/>
                    <a:pt x="34" y="18"/>
                    <a:pt x="34" y="18"/>
                  </a:cubicBezTo>
                  <a:cubicBezTo>
                    <a:pt x="33" y="15"/>
                    <a:pt x="33" y="15"/>
                    <a:pt x="33" y="15"/>
                  </a:cubicBezTo>
                  <a:cubicBezTo>
                    <a:pt x="33" y="14"/>
                    <a:pt x="33" y="13"/>
                    <a:pt x="33" y="12"/>
                  </a:cubicBezTo>
                  <a:close/>
                  <a:moveTo>
                    <a:pt x="78" y="17"/>
                  </a:moveTo>
                  <a:cubicBezTo>
                    <a:pt x="75" y="16"/>
                    <a:pt x="75" y="16"/>
                    <a:pt x="75" y="16"/>
                  </a:cubicBezTo>
                  <a:cubicBezTo>
                    <a:pt x="77" y="0"/>
                    <a:pt x="77" y="0"/>
                    <a:pt x="77" y="0"/>
                  </a:cubicBezTo>
                  <a:cubicBezTo>
                    <a:pt x="81" y="1"/>
                    <a:pt x="81" y="1"/>
                    <a:pt x="81" y="1"/>
                  </a:cubicBezTo>
                  <a:cubicBezTo>
                    <a:pt x="84" y="7"/>
                    <a:pt x="84" y="7"/>
                    <a:pt x="84" y="7"/>
                  </a:cubicBezTo>
                  <a:cubicBezTo>
                    <a:pt x="84" y="9"/>
                    <a:pt x="85" y="11"/>
                    <a:pt x="86" y="13"/>
                  </a:cubicBezTo>
                  <a:cubicBezTo>
                    <a:pt x="86" y="13"/>
                    <a:pt x="86" y="13"/>
                    <a:pt x="86" y="13"/>
                  </a:cubicBezTo>
                  <a:cubicBezTo>
                    <a:pt x="86" y="11"/>
                    <a:pt x="86" y="9"/>
                    <a:pt x="86" y="6"/>
                  </a:cubicBezTo>
                  <a:cubicBezTo>
                    <a:pt x="87" y="2"/>
                    <a:pt x="87" y="2"/>
                    <a:pt x="87" y="2"/>
                  </a:cubicBezTo>
                  <a:cubicBezTo>
                    <a:pt x="90" y="2"/>
                    <a:pt x="90" y="2"/>
                    <a:pt x="90" y="2"/>
                  </a:cubicBezTo>
                  <a:cubicBezTo>
                    <a:pt x="88" y="18"/>
                    <a:pt x="88" y="18"/>
                    <a:pt x="88" y="18"/>
                  </a:cubicBezTo>
                  <a:cubicBezTo>
                    <a:pt x="84" y="18"/>
                    <a:pt x="84" y="18"/>
                    <a:pt x="84" y="18"/>
                  </a:cubicBezTo>
                  <a:cubicBezTo>
                    <a:pt x="82" y="11"/>
                    <a:pt x="82" y="11"/>
                    <a:pt x="82" y="11"/>
                  </a:cubicBezTo>
                  <a:cubicBezTo>
                    <a:pt x="81" y="9"/>
                    <a:pt x="80" y="7"/>
                    <a:pt x="80" y="5"/>
                  </a:cubicBezTo>
                  <a:cubicBezTo>
                    <a:pt x="80" y="5"/>
                    <a:pt x="80" y="5"/>
                    <a:pt x="80" y="5"/>
                  </a:cubicBezTo>
                  <a:cubicBezTo>
                    <a:pt x="79" y="7"/>
                    <a:pt x="79" y="9"/>
                    <a:pt x="79" y="12"/>
                  </a:cubicBezTo>
                  <a:lnTo>
                    <a:pt x="78" y="17"/>
                  </a:lnTo>
                  <a:close/>
                  <a:moveTo>
                    <a:pt x="113" y="29"/>
                  </a:moveTo>
                  <a:cubicBezTo>
                    <a:pt x="123" y="16"/>
                    <a:pt x="123" y="16"/>
                    <a:pt x="123" y="16"/>
                  </a:cubicBezTo>
                  <a:cubicBezTo>
                    <a:pt x="131" y="22"/>
                    <a:pt x="131" y="22"/>
                    <a:pt x="131" y="22"/>
                  </a:cubicBezTo>
                  <a:cubicBezTo>
                    <a:pt x="129" y="24"/>
                    <a:pt x="129" y="24"/>
                    <a:pt x="129" y="24"/>
                  </a:cubicBezTo>
                  <a:cubicBezTo>
                    <a:pt x="124" y="21"/>
                    <a:pt x="124" y="21"/>
                    <a:pt x="124" y="21"/>
                  </a:cubicBezTo>
                  <a:cubicBezTo>
                    <a:pt x="122" y="23"/>
                    <a:pt x="122" y="23"/>
                    <a:pt x="122" y="23"/>
                  </a:cubicBezTo>
                  <a:cubicBezTo>
                    <a:pt x="127" y="27"/>
                    <a:pt x="127" y="27"/>
                    <a:pt x="127" y="27"/>
                  </a:cubicBezTo>
                  <a:cubicBezTo>
                    <a:pt x="125" y="29"/>
                    <a:pt x="125" y="29"/>
                    <a:pt x="125" y="29"/>
                  </a:cubicBezTo>
                  <a:cubicBezTo>
                    <a:pt x="120" y="26"/>
                    <a:pt x="120" y="26"/>
                    <a:pt x="120" y="26"/>
                  </a:cubicBezTo>
                  <a:cubicBezTo>
                    <a:pt x="118" y="29"/>
                    <a:pt x="118" y="29"/>
                    <a:pt x="118" y="29"/>
                  </a:cubicBezTo>
                  <a:cubicBezTo>
                    <a:pt x="123" y="33"/>
                    <a:pt x="123" y="33"/>
                    <a:pt x="123" y="33"/>
                  </a:cubicBezTo>
                  <a:cubicBezTo>
                    <a:pt x="121" y="35"/>
                    <a:pt x="121" y="35"/>
                    <a:pt x="121" y="35"/>
                  </a:cubicBezTo>
                  <a:lnTo>
                    <a:pt x="113" y="29"/>
                  </a:lnTo>
                  <a:close/>
                  <a:moveTo>
                    <a:pt x="16" y="29"/>
                  </a:moveTo>
                  <a:cubicBezTo>
                    <a:pt x="11" y="22"/>
                    <a:pt x="11" y="22"/>
                    <a:pt x="11" y="22"/>
                  </a:cubicBezTo>
                  <a:cubicBezTo>
                    <a:pt x="14" y="20"/>
                    <a:pt x="14" y="20"/>
                    <a:pt x="14" y="20"/>
                  </a:cubicBezTo>
                  <a:cubicBezTo>
                    <a:pt x="20" y="27"/>
                    <a:pt x="20" y="27"/>
                    <a:pt x="20" y="27"/>
                  </a:cubicBezTo>
                  <a:cubicBezTo>
                    <a:pt x="21" y="29"/>
                    <a:pt x="23" y="30"/>
                    <a:pt x="24" y="29"/>
                  </a:cubicBezTo>
                  <a:cubicBezTo>
                    <a:pt x="26" y="28"/>
                    <a:pt x="26" y="26"/>
                    <a:pt x="24" y="24"/>
                  </a:cubicBezTo>
                  <a:cubicBezTo>
                    <a:pt x="19" y="16"/>
                    <a:pt x="19" y="16"/>
                    <a:pt x="19" y="16"/>
                  </a:cubicBezTo>
                  <a:cubicBezTo>
                    <a:pt x="22" y="14"/>
                    <a:pt x="22" y="14"/>
                    <a:pt x="22" y="14"/>
                  </a:cubicBezTo>
                  <a:cubicBezTo>
                    <a:pt x="27" y="21"/>
                    <a:pt x="27" y="21"/>
                    <a:pt x="27" y="21"/>
                  </a:cubicBezTo>
                  <a:cubicBezTo>
                    <a:pt x="30" y="25"/>
                    <a:pt x="29" y="29"/>
                    <a:pt x="26" y="31"/>
                  </a:cubicBezTo>
                  <a:cubicBezTo>
                    <a:pt x="23" y="34"/>
                    <a:pt x="19" y="33"/>
                    <a:pt x="16" y="29"/>
                  </a:cubicBezTo>
                  <a:close/>
                  <a:moveTo>
                    <a:pt x="53" y="15"/>
                  </a:moveTo>
                  <a:cubicBezTo>
                    <a:pt x="54" y="17"/>
                    <a:pt x="54" y="18"/>
                    <a:pt x="55" y="18"/>
                  </a:cubicBezTo>
                  <a:cubicBezTo>
                    <a:pt x="58" y="17"/>
                    <a:pt x="58" y="17"/>
                    <a:pt x="58" y="17"/>
                  </a:cubicBezTo>
                  <a:cubicBezTo>
                    <a:pt x="58" y="17"/>
                    <a:pt x="57" y="15"/>
                    <a:pt x="56" y="13"/>
                  </a:cubicBezTo>
                  <a:cubicBezTo>
                    <a:pt x="55" y="12"/>
                    <a:pt x="54" y="11"/>
                    <a:pt x="53" y="11"/>
                  </a:cubicBezTo>
                  <a:cubicBezTo>
                    <a:pt x="53" y="11"/>
                    <a:pt x="53" y="11"/>
                    <a:pt x="53" y="11"/>
                  </a:cubicBezTo>
                  <a:cubicBezTo>
                    <a:pt x="54" y="10"/>
                    <a:pt x="55" y="8"/>
                    <a:pt x="55" y="6"/>
                  </a:cubicBezTo>
                  <a:cubicBezTo>
                    <a:pt x="55" y="5"/>
                    <a:pt x="54" y="4"/>
                    <a:pt x="53" y="3"/>
                  </a:cubicBezTo>
                  <a:cubicBezTo>
                    <a:pt x="51" y="3"/>
                    <a:pt x="50" y="3"/>
                    <a:pt x="47" y="3"/>
                  </a:cubicBezTo>
                  <a:cubicBezTo>
                    <a:pt x="45" y="4"/>
                    <a:pt x="44" y="4"/>
                    <a:pt x="43" y="5"/>
                  </a:cubicBezTo>
                  <a:cubicBezTo>
                    <a:pt x="47" y="20"/>
                    <a:pt x="47" y="20"/>
                    <a:pt x="47" y="20"/>
                  </a:cubicBezTo>
                  <a:cubicBezTo>
                    <a:pt x="50" y="19"/>
                    <a:pt x="50" y="19"/>
                    <a:pt x="50" y="19"/>
                  </a:cubicBezTo>
                  <a:cubicBezTo>
                    <a:pt x="49" y="13"/>
                    <a:pt x="49" y="13"/>
                    <a:pt x="49" y="13"/>
                  </a:cubicBezTo>
                  <a:cubicBezTo>
                    <a:pt x="50" y="13"/>
                    <a:pt x="50" y="13"/>
                    <a:pt x="50" y="13"/>
                  </a:cubicBezTo>
                  <a:cubicBezTo>
                    <a:pt x="51" y="13"/>
                    <a:pt x="52" y="13"/>
                    <a:pt x="53" y="15"/>
                  </a:cubicBezTo>
                  <a:close/>
                  <a:moveTo>
                    <a:pt x="48" y="11"/>
                  </a:moveTo>
                  <a:cubicBezTo>
                    <a:pt x="47" y="6"/>
                    <a:pt x="47" y="6"/>
                    <a:pt x="47" y="6"/>
                  </a:cubicBezTo>
                  <a:cubicBezTo>
                    <a:pt x="47" y="6"/>
                    <a:pt x="48" y="6"/>
                    <a:pt x="48" y="6"/>
                  </a:cubicBezTo>
                  <a:cubicBezTo>
                    <a:pt x="50" y="5"/>
                    <a:pt x="51" y="6"/>
                    <a:pt x="52" y="7"/>
                  </a:cubicBezTo>
                  <a:cubicBezTo>
                    <a:pt x="52" y="9"/>
                    <a:pt x="51" y="10"/>
                    <a:pt x="49" y="10"/>
                  </a:cubicBezTo>
                  <a:lnTo>
                    <a:pt x="48" y="11"/>
                  </a:lnTo>
                  <a:close/>
                  <a:moveTo>
                    <a:pt x="107" y="22"/>
                  </a:moveTo>
                  <a:cubicBezTo>
                    <a:pt x="113" y="25"/>
                    <a:pt x="113" y="25"/>
                    <a:pt x="113" y="25"/>
                  </a:cubicBezTo>
                  <a:cubicBezTo>
                    <a:pt x="111" y="28"/>
                    <a:pt x="111" y="28"/>
                    <a:pt x="111" y="28"/>
                  </a:cubicBezTo>
                  <a:cubicBezTo>
                    <a:pt x="102" y="23"/>
                    <a:pt x="102" y="23"/>
                    <a:pt x="102" y="23"/>
                  </a:cubicBezTo>
                  <a:cubicBezTo>
                    <a:pt x="110" y="9"/>
                    <a:pt x="110" y="9"/>
                    <a:pt x="110" y="9"/>
                  </a:cubicBezTo>
                  <a:cubicBezTo>
                    <a:pt x="119" y="13"/>
                    <a:pt x="119" y="13"/>
                    <a:pt x="119" y="13"/>
                  </a:cubicBezTo>
                  <a:cubicBezTo>
                    <a:pt x="117" y="16"/>
                    <a:pt x="117" y="16"/>
                    <a:pt x="117" y="16"/>
                  </a:cubicBezTo>
                  <a:cubicBezTo>
                    <a:pt x="112" y="13"/>
                    <a:pt x="112" y="13"/>
                    <a:pt x="112" y="13"/>
                  </a:cubicBezTo>
                  <a:cubicBezTo>
                    <a:pt x="110" y="16"/>
                    <a:pt x="110" y="16"/>
                    <a:pt x="110" y="16"/>
                  </a:cubicBezTo>
                  <a:cubicBezTo>
                    <a:pt x="115" y="19"/>
                    <a:pt x="115" y="19"/>
                    <a:pt x="115" y="19"/>
                  </a:cubicBezTo>
                  <a:cubicBezTo>
                    <a:pt x="114" y="22"/>
                    <a:pt x="114" y="22"/>
                    <a:pt x="114" y="22"/>
                  </a:cubicBezTo>
                  <a:cubicBezTo>
                    <a:pt x="109" y="19"/>
                    <a:pt x="109" y="19"/>
                    <a:pt x="109" y="19"/>
                  </a:cubicBezTo>
                  <a:lnTo>
                    <a:pt x="107" y="22"/>
                  </a:lnTo>
                  <a:close/>
                  <a:moveTo>
                    <a:pt x="73" y="16"/>
                  </a:moveTo>
                  <a:cubicBezTo>
                    <a:pt x="67" y="0"/>
                    <a:pt x="67" y="0"/>
                    <a:pt x="67" y="0"/>
                  </a:cubicBezTo>
                  <a:cubicBezTo>
                    <a:pt x="63" y="1"/>
                    <a:pt x="63" y="1"/>
                    <a:pt x="63" y="1"/>
                  </a:cubicBezTo>
                  <a:cubicBezTo>
                    <a:pt x="59" y="17"/>
                    <a:pt x="59" y="17"/>
                    <a:pt x="59" y="17"/>
                  </a:cubicBezTo>
                  <a:cubicBezTo>
                    <a:pt x="62" y="17"/>
                    <a:pt x="62" y="17"/>
                    <a:pt x="62" y="17"/>
                  </a:cubicBezTo>
                  <a:cubicBezTo>
                    <a:pt x="63" y="13"/>
                    <a:pt x="63" y="13"/>
                    <a:pt x="63" y="13"/>
                  </a:cubicBezTo>
                  <a:cubicBezTo>
                    <a:pt x="68" y="12"/>
                    <a:pt x="68" y="12"/>
                    <a:pt x="68" y="12"/>
                  </a:cubicBezTo>
                  <a:cubicBezTo>
                    <a:pt x="69" y="17"/>
                    <a:pt x="69" y="17"/>
                    <a:pt x="69" y="17"/>
                  </a:cubicBezTo>
                  <a:lnTo>
                    <a:pt x="73" y="16"/>
                  </a:lnTo>
                  <a:close/>
                  <a:moveTo>
                    <a:pt x="64" y="10"/>
                  </a:moveTo>
                  <a:cubicBezTo>
                    <a:pt x="64" y="7"/>
                    <a:pt x="64" y="7"/>
                    <a:pt x="64" y="7"/>
                  </a:cubicBezTo>
                  <a:cubicBezTo>
                    <a:pt x="65" y="6"/>
                    <a:pt x="65" y="4"/>
                    <a:pt x="65" y="3"/>
                  </a:cubicBezTo>
                  <a:cubicBezTo>
                    <a:pt x="65" y="3"/>
                    <a:pt x="65" y="3"/>
                    <a:pt x="65" y="3"/>
                  </a:cubicBezTo>
                  <a:cubicBezTo>
                    <a:pt x="65" y="4"/>
                    <a:pt x="66" y="5"/>
                    <a:pt x="66" y="6"/>
                  </a:cubicBezTo>
                  <a:cubicBezTo>
                    <a:pt x="67" y="10"/>
                    <a:pt x="67" y="10"/>
                    <a:pt x="67" y="10"/>
                  </a:cubicBezTo>
                  <a:lnTo>
                    <a:pt x="64" y="10"/>
                  </a:lnTo>
                  <a:close/>
                  <a:moveTo>
                    <a:pt x="92" y="171"/>
                  </a:moveTo>
                  <a:cubicBezTo>
                    <a:pt x="93" y="177"/>
                    <a:pt x="93" y="177"/>
                    <a:pt x="93" y="177"/>
                  </a:cubicBezTo>
                  <a:cubicBezTo>
                    <a:pt x="92" y="177"/>
                    <a:pt x="92" y="177"/>
                    <a:pt x="92" y="177"/>
                  </a:cubicBezTo>
                  <a:cubicBezTo>
                    <a:pt x="91" y="177"/>
                    <a:pt x="90" y="177"/>
                    <a:pt x="89" y="175"/>
                  </a:cubicBezTo>
                  <a:cubicBezTo>
                    <a:pt x="88" y="173"/>
                    <a:pt x="88" y="172"/>
                    <a:pt x="87" y="172"/>
                  </a:cubicBezTo>
                  <a:cubicBezTo>
                    <a:pt x="84" y="173"/>
                    <a:pt x="84" y="173"/>
                    <a:pt x="84" y="173"/>
                  </a:cubicBezTo>
                  <a:cubicBezTo>
                    <a:pt x="84" y="173"/>
                    <a:pt x="85" y="175"/>
                    <a:pt x="86" y="177"/>
                  </a:cubicBezTo>
                  <a:cubicBezTo>
                    <a:pt x="87" y="178"/>
                    <a:pt x="88" y="179"/>
                    <a:pt x="89" y="179"/>
                  </a:cubicBezTo>
                  <a:cubicBezTo>
                    <a:pt x="89" y="179"/>
                    <a:pt x="89" y="179"/>
                    <a:pt x="89" y="179"/>
                  </a:cubicBezTo>
                  <a:cubicBezTo>
                    <a:pt x="88" y="180"/>
                    <a:pt x="86" y="182"/>
                    <a:pt x="87" y="184"/>
                  </a:cubicBezTo>
                  <a:cubicBezTo>
                    <a:pt x="87" y="185"/>
                    <a:pt x="88" y="186"/>
                    <a:pt x="89" y="187"/>
                  </a:cubicBezTo>
                  <a:cubicBezTo>
                    <a:pt x="91" y="187"/>
                    <a:pt x="92" y="187"/>
                    <a:pt x="95" y="187"/>
                  </a:cubicBezTo>
                  <a:cubicBezTo>
                    <a:pt x="97" y="186"/>
                    <a:pt x="98" y="186"/>
                    <a:pt x="99" y="185"/>
                  </a:cubicBezTo>
                  <a:cubicBezTo>
                    <a:pt x="95" y="170"/>
                    <a:pt x="95" y="170"/>
                    <a:pt x="95" y="170"/>
                  </a:cubicBezTo>
                  <a:lnTo>
                    <a:pt x="92" y="171"/>
                  </a:lnTo>
                  <a:close/>
                  <a:moveTo>
                    <a:pt x="94" y="184"/>
                  </a:moveTo>
                  <a:cubicBezTo>
                    <a:pt x="92" y="184"/>
                    <a:pt x="91" y="184"/>
                    <a:pt x="90" y="183"/>
                  </a:cubicBezTo>
                  <a:cubicBezTo>
                    <a:pt x="90" y="181"/>
                    <a:pt x="91" y="180"/>
                    <a:pt x="93" y="180"/>
                  </a:cubicBezTo>
                  <a:cubicBezTo>
                    <a:pt x="94" y="179"/>
                    <a:pt x="94" y="179"/>
                    <a:pt x="94" y="179"/>
                  </a:cubicBezTo>
                  <a:cubicBezTo>
                    <a:pt x="95" y="184"/>
                    <a:pt x="95" y="184"/>
                    <a:pt x="95" y="184"/>
                  </a:cubicBezTo>
                  <a:cubicBezTo>
                    <a:pt x="95" y="184"/>
                    <a:pt x="94" y="184"/>
                    <a:pt x="94" y="184"/>
                  </a:cubicBezTo>
                  <a:close/>
                  <a:moveTo>
                    <a:pt x="40" y="167"/>
                  </a:moveTo>
                  <a:cubicBezTo>
                    <a:pt x="32" y="181"/>
                    <a:pt x="32" y="181"/>
                    <a:pt x="32" y="181"/>
                  </a:cubicBezTo>
                  <a:cubicBezTo>
                    <a:pt x="23" y="176"/>
                    <a:pt x="23" y="176"/>
                    <a:pt x="23" y="176"/>
                  </a:cubicBezTo>
                  <a:cubicBezTo>
                    <a:pt x="25" y="174"/>
                    <a:pt x="25" y="174"/>
                    <a:pt x="25" y="174"/>
                  </a:cubicBezTo>
                  <a:cubicBezTo>
                    <a:pt x="30" y="177"/>
                    <a:pt x="30" y="177"/>
                    <a:pt x="30" y="177"/>
                  </a:cubicBezTo>
                  <a:cubicBezTo>
                    <a:pt x="32" y="174"/>
                    <a:pt x="32" y="174"/>
                    <a:pt x="32" y="174"/>
                  </a:cubicBezTo>
                  <a:cubicBezTo>
                    <a:pt x="27" y="171"/>
                    <a:pt x="27" y="171"/>
                    <a:pt x="27" y="171"/>
                  </a:cubicBezTo>
                  <a:cubicBezTo>
                    <a:pt x="28" y="168"/>
                    <a:pt x="28" y="168"/>
                    <a:pt x="28" y="168"/>
                  </a:cubicBezTo>
                  <a:cubicBezTo>
                    <a:pt x="33" y="171"/>
                    <a:pt x="33" y="171"/>
                    <a:pt x="33" y="171"/>
                  </a:cubicBezTo>
                  <a:cubicBezTo>
                    <a:pt x="35" y="168"/>
                    <a:pt x="35" y="168"/>
                    <a:pt x="35" y="168"/>
                  </a:cubicBezTo>
                  <a:cubicBezTo>
                    <a:pt x="29" y="165"/>
                    <a:pt x="29" y="165"/>
                    <a:pt x="29" y="165"/>
                  </a:cubicBezTo>
                  <a:cubicBezTo>
                    <a:pt x="31" y="162"/>
                    <a:pt x="31" y="162"/>
                    <a:pt x="31" y="162"/>
                  </a:cubicBezTo>
                  <a:lnTo>
                    <a:pt x="40" y="167"/>
                  </a:lnTo>
                  <a:close/>
                  <a:moveTo>
                    <a:pt x="126" y="161"/>
                  </a:moveTo>
                  <a:cubicBezTo>
                    <a:pt x="131" y="168"/>
                    <a:pt x="131" y="168"/>
                    <a:pt x="131" y="168"/>
                  </a:cubicBezTo>
                  <a:cubicBezTo>
                    <a:pt x="128" y="170"/>
                    <a:pt x="128" y="170"/>
                    <a:pt x="128" y="170"/>
                  </a:cubicBezTo>
                  <a:cubicBezTo>
                    <a:pt x="122" y="163"/>
                    <a:pt x="122" y="163"/>
                    <a:pt x="122" y="163"/>
                  </a:cubicBezTo>
                  <a:cubicBezTo>
                    <a:pt x="121" y="160"/>
                    <a:pt x="119" y="160"/>
                    <a:pt x="118" y="161"/>
                  </a:cubicBezTo>
                  <a:cubicBezTo>
                    <a:pt x="116" y="162"/>
                    <a:pt x="116" y="164"/>
                    <a:pt x="118" y="166"/>
                  </a:cubicBezTo>
                  <a:cubicBezTo>
                    <a:pt x="123" y="174"/>
                    <a:pt x="123" y="174"/>
                    <a:pt x="123" y="174"/>
                  </a:cubicBezTo>
                  <a:cubicBezTo>
                    <a:pt x="120" y="176"/>
                    <a:pt x="120" y="176"/>
                    <a:pt x="120" y="176"/>
                  </a:cubicBezTo>
                  <a:cubicBezTo>
                    <a:pt x="115" y="169"/>
                    <a:pt x="115" y="169"/>
                    <a:pt x="115" y="169"/>
                  </a:cubicBezTo>
                  <a:cubicBezTo>
                    <a:pt x="112" y="164"/>
                    <a:pt x="113" y="161"/>
                    <a:pt x="116" y="159"/>
                  </a:cubicBezTo>
                  <a:cubicBezTo>
                    <a:pt x="119" y="156"/>
                    <a:pt x="123" y="157"/>
                    <a:pt x="126" y="161"/>
                  </a:cubicBezTo>
                  <a:close/>
                  <a:moveTo>
                    <a:pt x="138" y="161"/>
                  </a:moveTo>
                  <a:cubicBezTo>
                    <a:pt x="137" y="163"/>
                    <a:pt x="136" y="164"/>
                    <a:pt x="135" y="164"/>
                  </a:cubicBezTo>
                  <a:cubicBezTo>
                    <a:pt x="133" y="161"/>
                    <a:pt x="133" y="161"/>
                    <a:pt x="133" y="161"/>
                  </a:cubicBezTo>
                  <a:cubicBezTo>
                    <a:pt x="134" y="161"/>
                    <a:pt x="135" y="160"/>
                    <a:pt x="136" y="159"/>
                  </a:cubicBezTo>
                  <a:cubicBezTo>
                    <a:pt x="138" y="157"/>
                    <a:pt x="139" y="154"/>
                    <a:pt x="136" y="152"/>
                  </a:cubicBezTo>
                  <a:cubicBezTo>
                    <a:pt x="133" y="149"/>
                    <a:pt x="131" y="149"/>
                    <a:pt x="129" y="152"/>
                  </a:cubicBezTo>
                  <a:cubicBezTo>
                    <a:pt x="128" y="152"/>
                    <a:pt x="128" y="153"/>
                    <a:pt x="128" y="153"/>
                  </a:cubicBezTo>
                  <a:cubicBezTo>
                    <a:pt x="130" y="155"/>
                    <a:pt x="130" y="155"/>
                    <a:pt x="130" y="155"/>
                  </a:cubicBezTo>
                  <a:cubicBezTo>
                    <a:pt x="132" y="154"/>
                    <a:pt x="132" y="154"/>
                    <a:pt x="132" y="154"/>
                  </a:cubicBezTo>
                  <a:cubicBezTo>
                    <a:pt x="134" y="156"/>
                    <a:pt x="134" y="156"/>
                    <a:pt x="134" y="156"/>
                  </a:cubicBezTo>
                  <a:cubicBezTo>
                    <a:pt x="130" y="160"/>
                    <a:pt x="130" y="160"/>
                    <a:pt x="130" y="160"/>
                  </a:cubicBezTo>
                  <a:cubicBezTo>
                    <a:pt x="123" y="154"/>
                    <a:pt x="123" y="154"/>
                    <a:pt x="123" y="154"/>
                  </a:cubicBezTo>
                  <a:cubicBezTo>
                    <a:pt x="124" y="153"/>
                    <a:pt x="125" y="151"/>
                    <a:pt x="126" y="150"/>
                  </a:cubicBezTo>
                  <a:cubicBezTo>
                    <a:pt x="128" y="147"/>
                    <a:pt x="130" y="146"/>
                    <a:pt x="133" y="146"/>
                  </a:cubicBezTo>
                  <a:cubicBezTo>
                    <a:pt x="135" y="146"/>
                    <a:pt x="137" y="147"/>
                    <a:pt x="138" y="149"/>
                  </a:cubicBezTo>
                  <a:cubicBezTo>
                    <a:pt x="142" y="152"/>
                    <a:pt x="142" y="157"/>
                    <a:pt x="138" y="161"/>
                  </a:cubicBezTo>
                  <a:close/>
                  <a:moveTo>
                    <a:pt x="107" y="165"/>
                  </a:moveTo>
                  <a:cubicBezTo>
                    <a:pt x="107" y="169"/>
                    <a:pt x="107" y="169"/>
                    <a:pt x="107" y="169"/>
                  </a:cubicBezTo>
                  <a:cubicBezTo>
                    <a:pt x="103" y="171"/>
                    <a:pt x="103" y="171"/>
                    <a:pt x="103" y="171"/>
                  </a:cubicBezTo>
                  <a:cubicBezTo>
                    <a:pt x="100" y="168"/>
                    <a:pt x="100" y="168"/>
                    <a:pt x="100" y="168"/>
                  </a:cubicBezTo>
                  <a:cubicBezTo>
                    <a:pt x="97" y="169"/>
                    <a:pt x="97" y="169"/>
                    <a:pt x="97" y="169"/>
                  </a:cubicBezTo>
                  <a:cubicBezTo>
                    <a:pt x="108" y="182"/>
                    <a:pt x="108" y="182"/>
                    <a:pt x="108" y="182"/>
                  </a:cubicBezTo>
                  <a:cubicBezTo>
                    <a:pt x="112" y="180"/>
                    <a:pt x="112" y="180"/>
                    <a:pt x="112" y="180"/>
                  </a:cubicBezTo>
                  <a:cubicBezTo>
                    <a:pt x="110" y="163"/>
                    <a:pt x="110" y="163"/>
                    <a:pt x="110" y="163"/>
                  </a:cubicBezTo>
                  <a:lnTo>
                    <a:pt x="107" y="165"/>
                  </a:lnTo>
                  <a:close/>
                  <a:moveTo>
                    <a:pt x="109" y="178"/>
                  </a:moveTo>
                  <a:cubicBezTo>
                    <a:pt x="109" y="178"/>
                    <a:pt x="108" y="177"/>
                    <a:pt x="107" y="176"/>
                  </a:cubicBezTo>
                  <a:cubicBezTo>
                    <a:pt x="105" y="173"/>
                    <a:pt x="105" y="173"/>
                    <a:pt x="105" y="173"/>
                  </a:cubicBezTo>
                  <a:cubicBezTo>
                    <a:pt x="108" y="172"/>
                    <a:pt x="108" y="172"/>
                    <a:pt x="108" y="172"/>
                  </a:cubicBezTo>
                  <a:cubicBezTo>
                    <a:pt x="109" y="175"/>
                    <a:pt x="109" y="175"/>
                    <a:pt x="109" y="175"/>
                  </a:cubicBezTo>
                  <a:cubicBezTo>
                    <a:pt x="109" y="176"/>
                    <a:pt x="109" y="177"/>
                    <a:pt x="109" y="178"/>
                  </a:cubicBezTo>
                  <a:close/>
                  <a:moveTo>
                    <a:pt x="17" y="150"/>
                  </a:moveTo>
                  <a:cubicBezTo>
                    <a:pt x="14" y="148"/>
                    <a:pt x="12" y="147"/>
                    <a:pt x="10" y="146"/>
                  </a:cubicBezTo>
                  <a:cubicBezTo>
                    <a:pt x="8" y="146"/>
                    <a:pt x="6" y="147"/>
                    <a:pt x="3" y="149"/>
                  </a:cubicBezTo>
                  <a:cubicBezTo>
                    <a:pt x="1" y="151"/>
                    <a:pt x="1" y="153"/>
                    <a:pt x="1" y="155"/>
                  </a:cubicBezTo>
                  <a:cubicBezTo>
                    <a:pt x="1" y="157"/>
                    <a:pt x="2" y="159"/>
                    <a:pt x="4" y="161"/>
                  </a:cubicBezTo>
                  <a:cubicBezTo>
                    <a:pt x="5" y="162"/>
                    <a:pt x="7" y="164"/>
                    <a:pt x="8" y="164"/>
                  </a:cubicBezTo>
                  <a:cubicBezTo>
                    <a:pt x="19" y="154"/>
                    <a:pt x="19" y="154"/>
                    <a:pt x="19" y="154"/>
                  </a:cubicBezTo>
                  <a:cubicBezTo>
                    <a:pt x="19" y="153"/>
                    <a:pt x="18" y="152"/>
                    <a:pt x="17" y="150"/>
                  </a:cubicBezTo>
                  <a:close/>
                  <a:moveTo>
                    <a:pt x="7" y="160"/>
                  </a:moveTo>
                  <a:cubicBezTo>
                    <a:pt x="7" y="160"/>
                    <a:pt x="6" y="159"/>
                    <a:pt x="6" y="159"/>
                  </a:cubicBezTo>
                  <a:cubicBezTo>
                    <a:pt x="4" y="157"/>
                    <a:pt x="4" y="154"/>
                    <a:pt x="6" y="152"/>
                  </a:cubicBezTo>
                  <a:cubicBezTo>
                    <a:pt x="9" y="149"/>
                    <a:pt x="12" y="149"/>
                    <a:pt x="14" y="152"/>
                  </a:cubicBezTo>
                  <a:cubicBezTo>
                    <a:pt x="14" y="152"/>
                    <a:pt x="15" y="153"/>
                    <a:pt x="15" y="153"/>
                  </a:cubicBezTo>
                  <a:lnTo>
                    <a:pt x="7" y="160"/>
                  </a:lnTo>
                  <a:close/>
                  <a:moveTo>
                    <a:pt x="29" y="161"/>
                  </a:moveTo>
                  <a:cubicBezTo>
                    <a:pt x="19" y="174"/>
                    <a:pt x="19" y="174"/>
                    <a:pt x="19" y="174"/>
                  </a:cubicBezTo>
                  <a:cubicBezTo>
                    <a:pt x="11" y="168"/>
                    <a:pt x="11" y="168"/>
                    <a:pt x="11" y="168"/>
                  </a:cubicBezTo>
                  <a:cubicBezTo>
                    <a:pt x="13" y="165"/>
                    <a:pt x="13" y="165"/>
                    <a:pt x="13" y="165"/>
                  </a:cubicBezTo>
                  <a:cubicBezTo>
                    <a:pt x="18" y="169"/>
                    <a:pt x="18" y="169"/>
                    <a:pt x="18" y="169"/>
                  </a:cubicBezTo>
                  <a:cubicBezTo>
                    <a:pt x="20" y="167"/>
                    <a:pt x="20" y="167"/>
                    <a:pt x="20" y="167"/>
                  </a:cubicBezTo>
                  <a:cubicBezTo>
                    <a:pt x="15" y="163"/>
                    <a:pt x="15" y="163"/>
                    <a:pt x="15" y="163"/>
                  </a:cubicBezTo>
                  <a:cubicBezTo>
                    <a:pt x="17" y="161"/>
                    <a:pt x="17" y="161"/>
                    <a:pt x="17" y="161"/>
                  </a:cubicBezTo>
                  <a:cubicBezTo>
                    <a:pt x="22" y="164"/>
                    <a:pt x="22" y="164"/>
                    <a:pt x="22" y="164"/>
                  </a:cubicBezTo>
                  <a:cubicBezTo>
                    <a:pt x="24" y="161"/>
                    <a:pt x="24" y="161"/>
                    <a:pt x="24" y="161"/>
                  </a:cubicBezTo>
                  <a:cubicBezTo>
                    <a:pt x="19" y="157"/>
                    <a:pt x="19" y="157"/>
                    <a:pt x="19" y="157"/>
                  </a:cubicBezTo>
                  <a:cubicBezTo>
                    <a:pt x="21" y="155"/>
                    <a:pt x="21" y="155"/>
                    <a:pt x="21" y="155"/>
                  </a:cubicBezTo>
                  <a:lnTo>
                    <a:pt x="29" y="161"/>
                  </a:lnTo>
                  <a:close/>
                  <a:moveTo>
                    <a:pt x="79" y="177"/>
                  </a:moveTo>
                  <a:cubicBezTo>
                    <a:pt x="74" y="177"/>
                    <a:pt x="74" y="177"/>
                    <a:pt x="74" y="177"/>
                  </a:cubicBezTo>
                  <a:cubicBezTo>
                    <a:pt x="72" y="173"/>
                    <a:pt x="72" y="173"/>
                    <a:pt x="72" y="173"/>
                  </a:cubicBezTo>
                  <a:cubicBezTo>
                    <a:pt x="69" y="174"/>
                    <a:pt x="69" y="174"/>
                    <a:pt x="69" y="174"/>
                  </a:cubicBezTo>
                  <a:cubicBezTo>
                    <a:pt x="75" y="190"/>
                    <a:pt x="75" y="190"/>
                    <a:pt x="75" y="190"/>
                  </a:cubicBezTo>
                  <a:cubicBezTo>
                    <a:pt x="79" y="189"/>
                    <a:pt x="79" y="189"/>
                    <a:pt x="79" y="189"/>
                  </a:cubicBezTo>
                  <a:cubicBezTo>
                    <a:pt x="83" y="173"/>
                    <a:pt x="83" y="173"/>
                    <a:pt x="83" y="173"/>
                  </a:cubicBezTo>
                  <a:cubicBezTo>
                    <a:pt x="79" y="173"/>
                    <a:pt x="79" y="173"/>
                    <a:pt x="79" y="173"/>
                  </a:cubicBezTo>
                  <a:lnTo>
                    <a:pt x="79" y="177"/>
                  </a:lnTo>
                  <a:close/>
                  <a:moveTo>
                    <a:pt x="77" y="183"/>
                  </a:moveTo>
                  <a:cubicBezTo>
                    <a:pt x="77" y="184"/>
                    <a:pt x="77" y="186"/>
                    <a:pt x="77" y="187"/>
                  </a:cubicBezTo>
                  <a:cubicBezTo>
                    <a:pt x="77" y="187"/>
                    <a:pt x="77" y="187"/>
                    <a:pt x="77" y="187"/>
                  </a:cubicBezTo>
                  <a:cubicBezTo>
                    <a:pt x="77" y="186"/>
                    <a:pt x="76" y="184"/>
                    <a:pt x="76" y="184"/>
                  </a:cubicBezTo>
                  <a:cubicBezTo>
                    <a:pt x="75" y="180"/>
                    <a:pt x="75" y="180"/>
                    <a:pt x="75" y="180"/>
                  </a:cubicBezTo>
                  <a:cubicBezTo>
                    <a:pt x="78" y="180"/>
                    <a:pt x="78" y="180"/>
                    <a:pt x="78" y="180"/>
                  </a:cubicBezTo>
                  <a:lnTo>
                    <a:pt x="77" y="183"/>
                  </a:lnTo>
                  <a:close/>
                  <a:moveTo>
                    <a:pt x="64" y="173"/>
                  </a:moveTo>
                  <a:cubicBezTo>
                    <a:pt x="67" y="174"/>
                    <a:pt x="67" y="174"/>
                    <a:pt x="67" y="174"/>
                  </a:cubicBezTo>
                  <a:cubicBezTo>
                    <a:pt x="65" y="190"/>
                    <a:pt x="65" y="190"/>
                    <a:pt x="65" y="190"/>
                  </a:cubicBezTo>
                  <a:cubicBezTo>
                    <a:pt x="61" y="189"/>
                    <a:pt x="61" y="189"/>
                    <a:pt x="61" y="189"/>
                  </a:cubicBezTo>
                  <a:cubicBezTo>
                    <a:pt x="58" y="183"/>
                    <a:pt x="58" y="183"/>
                    <a:pt x="58" y="183"/>
                  </a:cubicBezTo>
                  <a:cubicBezTo>
                    <a:pt x="57" y="181"/>
                    <a:pt x="57" y="179"/>
                    <a:pt x="56" y="177"/>
                  </a:cubicBezTo>
                  <a:cubicBezTo>
                    <a:pt x="56" y="177"/>
                    <a:pt x="56" y="177"/>
                    <a:pt x="56" y="177"/>
                  </a:cubicBezTo>
                  <a:cubicBezTo>
                    <a:pt x="56" y="179"/>
                    <a:pt x="56" y="181"/>
                    <a:pt x="56" y="183"/>
                  </a:cubicBezTo>
                  <a:cubicBezTo>
                    <a:pt x="55" y="188"/>
                    <a:pt x="55" y="188"/>
                    <a:pt x="55" y="188"/>
                  </a:cubicBezTo>
                  <a:cubicBezTo>
                    <a:pt x="52" y="188"/>
                    <a:pt x="52" y="188"/>
                    <a:pt x="52" y="188"/>
                  </a:cubicBezTo>
                  <a:cubicBezTo>
                    <a:pt x="54" y="172"/>
                    <a:pt x="54" y="172"/>
                    <a:pt x="54" y="172"/>
                  </a:cubicBezTo>
                  <a:cubicBezTo>
                    <a:pt x="58" y="172"/>
                    <a:pt x="58" y="172"/>
                    <a:pt x="58" y="172"/>
                  </a:cubicBezTo>
                  <a:cubicBezTo>
                    <a:pt x="60" y="179"/>
                    <a:pt x="60" y="179"/>
                    <a:pt x="60" y="179"/>
                  </a:cubicBezTo>
                  <a:cubicBezTo>
                    <a:pt x="61" y="181"/>
                    <a:pt x="62" y="183"/>
                    <a:pt x="62" y="185"/>
                  </a:cubicBezTo>
                  <a:cubicBezTo>
                    <a:pt x="62" y="185"/>
                    <a:pt x="62" y="185"/>
                    <a:pt x="62" y="185"/>
                  </a:cubicBezTo>
                  <a:cubicBezTo>
                    <a:pt x="63" y="183"/>
                    <a:pt x="63" y="181"/>
                    <a:pt x="63" y="178"/>
                  </a:cubicBezTo>
                  <a:lnTo>
                    <a:pt x="64" y="173"/>
                  </a:lnTo>
                  <a:close/>
                  <a:moveTo>
                    <a:pt x="48" y="170"/>
                  </a:moveTo>
                  <a:cubicBezTo>
                    <a:pt x="44" y="182"/>
                    <a:pt x="44" y="182"/>
                    <a:pt x="44" y="182"/>
                  </a:cubicBezTo>
                  <a:cubicBezTo>
                    <a:pt x="48" y="184"/>
                    <a:pt x="48" y="184"/>
                    <a:pt x="48" y="184"/>
                  </a:cubicBezTo>
                  <a:cubicBezTo>
                    <a:pt x="47" y="187"/>
                    <a:pt x="47" y="187"/>
                    <a:pt x="47" y="187"/>
                  </a:cubicBezTo>
                  <a:cubicBezTo>
                    <a:pt x="36" y="183"/>
                    <a:pt x="36" y="183"/>
                    <a:pt x="36" y="183"/>
                  </a:cubicBezTo>
                  <a:cubicBezTo>
                    <a:pt x="37" y="180"/>
                    <a:pt x="37" y="180"/>
                    <a:pt x="37" y="180"/>
                  </a:cubicBezTo>
                  <a:cubicBezTo>
                    <a:pt x="41" y="181"/>
                    <a:pt x="41" y="181"/>
                    <a:pt x="41" y="181"/>
                  </a:cubicBezTo>
                  <a:cubicBezTo>
                    <a:pt x="45" y="169"/>
                    <a:pt x="45" y="169"/>
                    <a:pt x="45" y="169"/>
                  </a:cubicBezTo>
                  <a:lnTo>
                    <a:pt x="48"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sp>
          <p:nvSpPr>
            <p:cNvPr id="40" name="Oval 9"/>
            <p:cNvSpPr>
              <a:spLocks noChangeArrowheads="1"/>
            </p:cNvSpPr>
            <p:nvPr/>
          </p:nvSpPr>
          <p:spPr bwMode="auto">
            <a:xfrm>
              <a:off x="3082925" y="5530850"/>
              <a:ext cx="501650" cy="500063"/>
            </a:xfrm>
            <a:prstGeom prst="ellipse">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sp>
          <p:nvSpPr>
            <p:cNvPr id="41" name="Freeform 10"/>
            <p:cNvSpPr>
              <a:spLocks noEditPoints="1"/>
            </p:cNvSpPr>
            <p:nvPr/>
          </p:nvSpPr>
          <p:spPr bwMode="auto">
            <a:xfrm>
              <a:off x="3159125" y="5648325"/>
              <a:ext cx="349250" cy="265113"/>
            </a:xfrm>
            <a:custGeom>
              <a:avLst/>
              <a:gdLst>
                <a:gd name="T0" fmla="*/ 25 w 92"/>
                <a:gd name="T1" fmla="*/ 18 h 70"/>
                <a:gd name="T2" fmla="*/ 20 w 92"/>
                <a:gd name="T3" fmla="*/ 12 h 70"/>
                <a:gd name="T4" fmla="*/ 21 w 92"/>
                <a:gd name="T5" fmla="*/ 2 h 70"/>
                <a:gd name="T6" fmla="*/ 7 w 92"/>
                <a:gd name="T7" fmla="*/ 1 h 70"/>
                <a:gd name="T8" fmla="*/ 13 w 92"/>
                <a:gd name="T9" fmla="*/ 26 h 70"/>
                <a:gd name="T10" fmla="*/ 12 w 92"/>
                <a:gd name="T11" fmla="*/ 5 h 70"/>
                <a:gd name="T12" fmla="*/ 19 w 92"/>
                <a:gd name="T13" fmla="*/ 7 h 70"/>
                <a:gd name="T14" fmla="*/ 12 w 92"/>
                <a:gd name="T15" fmla="*/ 10 h 70"/>
                <a:gd name="T16" fmla="*/ 12 w 92"/>
                <a:gd name="T17" fmla="*/ 14 h 70"/>
                <a:gd name="T18" fmla="*/ 19 w 92"/>
                <a:gd name="T19" fmla="*/ 18 h 70"/>
                <a:gd name="T20" fmla="*/ 12 w 92"/>
                <a:gd name="T21" fmla="*/ 21 h 70"/>
                <a:gd name="T22" fmla="*/ 45 w 92"/>
                <a:gd name="T23" fmla="*/ 25 h 70"/>
                <a:gd name="T24" fmla="*/ 29 w 92"/>
                <a:gd name="T25" fmla="*/ 0 h 70"/>
                <a:gd name="T26" fmla="*/ 44 w 92"/>
                <a:gd name="T27" fmla="*/ 5 h 70"/>
                <a:gd name="T28" fmla="*/ 35 w 92"/>
                <a:gd name="T29" fmla="*/ 10 h 70"/>
                <a:gd name="T30" fmla="*/ 44 w 92"/>
                <a:gd name="T31" fmla="*/ 15 h 70"/>
                <a:gd name="T32" fmla="*/ 35 w 92"/>
                <a:gd name="T33" fmla="*/ 21 h 70"/>
                <a:gd name="T34" fmla="*/ 45 w 92"/>
                <a:gd name="T35" fmla="*/ 25 h 70"/>
                <a:gd name="T36" fmla="*/ 55 w 92"/>
                <a:gd name="T37" fmla="*/ 15 h 70"/>
                <a:gd name="T38" fmla="*/ 58 w 92"/>
                <a:gd name="T39" fmla="*/ 0 h 70"/>
                <a:gd name="T40" fmla="*/ 63 w 92"/>
                <a:gd name="T41" fmla="*/ 6 h 70"/>
                <a:gd name="T42" fmla="*/ 54 w 92"/>
                <a:gd name="T43" fmla="*/ 7 h 70"/>
                <a:gd name="T44" fmla="*/ 65 w 92"/>
                <a:gd name="T45" fmla="*/ 18 h 70"/>
                <a:gd name="T46" fmla="*/ 48 w 92"/>
                <a:gd name="T47" fmla="*/ 24 h 70"/>
                <a:gd name="T48" fmla="*/ 55 w 92"/>
                <a:gd name="T49" fmla="*/ 21 h 70"/>
                <a:gd name="T50" fmla="*/ 73 w 92"/>
                <a:gd name="T51" fmla="*/ 25 h 70"/>
                <a:gd name="T52" fmla="*/ 67 w 92"/>
                <a:gd name="T53" fmla="*/ 5 h 70"/>
                <a:gd name="T54" fmla="*/ 86 w 92"/>
                <a:gd name="T55" fmla="*/ 0 h 70"/>
                <a:gd name="T56" fmla="*/ 79 w 92"/>
                <a:gd name="T57" fmla="*/ 5 h 70"/>
                <a:gd name="T58" fmla="*/ 73 w 92"/>
                <a:gd name="T59" fmla="*/ 25 h 70"/>
                <a:gd name="T60" fmla="*/ 0 w 92"/>
                <a:gd name="T61" fmla="*/ 45 h 70"/>
                <a:gd name="T62" fmla="*/ 6 w 92"/>
                <a:gd name="T63" fmla="*/ 69 h 70"/>
                <a:gd name="T64" fmla="*/ 8 w 92"/>
                <a:gd name="T65" fmla="*/ 61 h 70"/>
                <a:gd name="T66" fmla="*/ 18 w 92"/>
                <a:gd name="T67" fmla="*/ 52 h 70"/>
                <a:gd name="T68" fmla="*/ 8 w 92"/>
                <a:gd name="T69" fmla="*/ 45 h 70"/>
                <a:gd name="T70" fmla="*/ 6 w 92"/>
                <a:gd name="T71" fmla="*/ 56 h 70"/>
                <a:gd name="T72" fmla="*/ 8 w 92"/>
                <a:gd name="T73" fmla="*/ 49 h 70"/>
                <a:gd name="T74" fmla="*/ 8 w 92"/>
                <a:gd name="T75" fmla="*/ 56 h 70"/>
                <a:gd name="T76" fmla="*/ 35 w 92"/>
                <a:gd name="T77" fmla="*/ 58 h 70"/>
                <a:gd name="T78" fmla="*/ 37 w 92"/>
                <a:gd name="T79" fmla="*/ 46 h 70"/>
                <a:gd name="T80" fmla="*/ 22 w 92"/>
                <a:gd name="T81" fmla="*/ 45 h 70"/>
                <a:gd name="T82" fmla="*/ 27 w 92"/>
                <a:gd name="T83" fmla="*/ 69 h 70"/>
                <a:gd name="T84" fmla="*/ 29 w 92"/>
                <a:gd name="T85" fmla="*/ 60 h 70"/>
                <a:gd name="T86" fmla="*/ 35 w 92"/>
                <a:gd name="T87" fmla="*/ 69 h 70"/>
                <a:gd name="T88" fmla="*/ 38 w 92"/>
                <a:gd name="T89" fmla="*/ 63 h 70"/>
                <a:gd name="T90" fmla="*/ 29 w 92"/>
                <a:gd name="T91" fmla="*/ 56 h 70"/>
                <a:gd name="T92" fmla="*/ 27 w 92"/>
                <a:gd name="T93" fmla="*/ 49 h 70"/>
                <a:gd name="T94" fmla="*/ 34 w 92"/>
                <a:gd name="T95" fmla="*/ 52 h 70"/>
                <a:gd name="T96" fmla="*/ 43 w 92"/>
                <a:gd name="T97" fmla="*/ 45 h 70"/>
                <a:gd name="T98" fmla="*/ 49 w 92"/>
                <a:gd name="T99" fmla="*/ 69 h 70"/>
                <a:gd name="T100" fmla="*/ 43 w 92"/>
                <a:gd name="T101" fmla="*/ 45 h 70"/>
                <a:gd name="T102" fmla="*/ 67 w 92"/>
                <a:gd name="T103" fmla="*/ 65 h 70"/>
                <a:gd name="T104" fmla="*/ 72 w 92"/>
                <a:gd name="T105" fmla="*/ 69 h 70"/>
                <a:gd name="T106" fmla="*/ 53 w 92"/>
                <a:gd name="T107" fmla="*/ 57 h 70"/>
                <a:gd name="T108" fmla="*/ 72 w 92"/>
                <a:gd name="T109" fmla="*/ 45 h 70"/>
                <a:gd name="T110" fmla="*/ 67 w 92"/>
                <a:gd name="T111" fmla="*/ 49 h 70"/>
                <a:gd name="T112" fmla="*/ 92 w 92"/>
                <a:gd name="T113" fmla="*/ 65 h 70"/>
                <a:gd name="T114" fmla="*/ 76 w 92"/>
                <a:gd name="T115" fmla="*/ 69 h 70"/>
                <a:gd name="T116" fmla="*/ 91 w 92"/>
                <a:gd name="T117" fmla="*/ 45 h 70"/>
                <a:gd name="T118" fmla="*/ 82 w 92"/>
                <a:gd name="T119" fmla="*/ 49 h 70"/>
                <a:gd name="T120" fmla="*/ 91 w 92"/>
                <a:gd name="T121" fmla="*/ 54 h 70"/>
                <a:gd name="T122" fmla="*/ 82 w 92"/>
                <a:gd name="T123" fmla="*/ 59 h 70"/>
                <a:gd name="T124" fmla="*/ 92 w 92"/>
                <a:gd name="T125"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70">
                  <a:moveTo>
                    <a:pt x="23" y="23"/>
                  </a:moveTo>
                  <a:cubicBezTo>
                    <a:pt x="24" y="22"/>
                    <a:pt x="25" y="20"/>
                    <a:pt x="25" y="18"/>
                  </a:cubicBezTo>
                  <a:cubicBezTo>
                    <a:pt x="25" y="15"/>
                    <a:pt x="23" y="13"/>
                    <a:pt x="20" y="12"/>
                  </a:cubicBezTo>
                  <a:cubicBezTo>
                    <a:pt x="20" y="12"/>
                    <a:pt x="20" y="12"/>
                    <a:pt x="20" y="12"/>
                  </a:cubicBezTo>
                  <a:cubicBezTo>
                    <a:pt x="23" y="11"/>
                    <a:pt x="24" y="9"/>
                    <a:pt x="24" y="7"/>
                  </a:cubicBezTo>
                  <a:cubicBezTo>
                    <a:pt x="24" y="4"/>
                    <a:pt x="23" y="3"/>
                    <a:pt x="21" y="2"/>
                  </a:cubicBezTo>
                  <a:cubicBezTo>
                    <a:pt x="20" y="1"/>
                    <a:pt x="18" y="0"/>
                    <a:pt x="14" y="0"/>
                  </a:cubicBezTo>
                  <a:cubicBezTo>
                    <a:pt x="11" y="0"/>
                    <a:pt x="8" y="1"/>
                    <a:pt x="7" y="1"/>
                  </a:cubicBezTo>
                  <a:cubicBezTo>
                    <a:pt x="7" y="25"/>
                    <a:pt x="7" y="25"/>
                    <a:pt x="7" y="25"/>
                  </a:cubicBezTo>
                  <a:cubicBezTo>
                    <a:pt x="8" y="25"/>
                    <a:pt x="10" y="26"/>
                    <a:pt x="13" y="26"/>
                  </a:cubicBezTo>
                  <a:cubicBezTo>
                    <a:pt x="18" y="26"/>
                    <a:pt x="21" y="25"/>
                    <a:pt x="23" y="23"/>
                  </a:cubicBezTo>
                  <a:close/>
                  <a:moveTo>
                    <a:pt x="12" y="5"/>
                  </a:moveTo>
                  <a:cubicBezTo>
                    <a:pt x="13" y="4"/>
                    <a:pt x="14" y="4"/>
                    <a:pt x="15" y="4"/>
                  </a:cubicBezTo>
                  <a:cubicBezTo>
                    <a:pt x="17" y="4"/>
                    <a:pt x="19" y="5"/>
                    <a:pt x="19" y="7"/>
                  </a:cubicBezTo>
                  <a:cubicBezTo>
                    <a:pt x="19" y="9"/>
                    <a:pt x="17" y="10"/>
                    <a:pt x="14" y="10"/>
                  </a:cubicBezTo>
                  <a:cubicBezTo>
                    <a:pt x="12" y="10"/>
                    <a:pt x="12" y="10"/>
                    <a:pt x="12" y="10"/>
                  </a:cubicBezTo>
                  <a:lnTo>
                    <a:pt x="12" y="5"/>
                  </a:lnTo>
                  <a:close/>
                  <a:moveTo>
                    <a:pt x="12" y="14"/>
                  </a:moveTo>
                  <a:cubicBezTo>
                    <a:pt x="14" y="14"/>
                    <a:pt x="14" y="14"/>
                    <a:pt x="14" y="14"/>
                  </a:cubicBezTo>
                  <a:cubicBezTo>
                    <a:pt x="17" y="14"/>
                    <a:pt x="19" y="15"/>
                    <a:pt x="19" y="18"/>
                  </a:cubicBezTo>
                  <a:cubicBezTo>
                    <a:pt x="19" y="20"/>
                    <a:pt x="17" y="21"/>
                    <a:pt x="15" y="21"/>
                  </a:cubicBezTo>
                  <a:cubicBezTo>
                    <a:pt x="14" y="21"/>
                    <a:pt x="13" y="21"/>
                    <a:pt x="12" y="21"/>
                  </a:cubicBezTo>
                  <a:lnTo>
                    <a:pt x="12" y="14"/>
                  </a:lnTo>
                  <a:close/>
                  <a:moveTo>
                    <a:pt x="45" y="25"/>
                  </a:moveTo>
                  <a:cubicBezTo>
                    <a:pt x="29" y="25"/>
                    <a:pt x="29" y="25"/>
                    <a:pt x="29" y="25"/>
                  </a:cubicBezTo>
                  <a:cubicBezTo>
                    <a:pt x="29" y="0"/>
                    <a:pt x="29" y="0"/>
                    <a:pt x="29" y="0"/>
                  </a:cubicBezTo>
                  <a:cubicBezTo>
                    <a:pt x="44" y="0"/>
                    <a:pt x="44" y="0"/>
                    <a:pt x="44" y="0"/>
                  </a:cubicBezTo>
                  <a:cubicBezTo>
                    <a:pt x="44" y="5"/>
                    <a:pt x="44" y="5"/>
                    <a:pt x="44" y="5"/>
                  </a:cubicBezTo>
                  <a:cubicBezTo>
                    <a:pt x="35" y="5"/>
                    <a:pt x="35" y="5"/>
                    <a:pt x="35" y="5"/>
                  </a:cubicBezTo>
                  <a:cubicBezTo>
                    <a:pt x="35" y="10"/>
                    <a:pt x="35" y="10"/>
                    <a:pt x="35" y="10"/>
                  </a:cubicBezTo>
                  <a:cubicBezTo>
                    <a:pt x="44" y="10"/>
                    <a:pt x="44" y="10"/>
                    <a:pt x="44" y="10"/>
                  </a:cubicBezTo>
                  <a:cubicBezTo>
                    <a:pt x="44" y="15"/>
                    <a:pt x="44" y="15"/>
                    <a:pt x="44" y="15"/>
                  </a:cubicBezTo>
                  <a:cubicBezTo>
                    <a:pt x="35" y="15"/>
                    <a:pt x="35" y="15"/>
                    <a:pt x="35" y="15"/>
                  </a:cubicBezTo>
                  <a:cubicBezTo>
                    <a:pt x="35" y="21"/>
                    <a:pt x="35" y="21"/>
                    <a:pt x="35" y="21"/>
                  </a:cubicBezTo>
                  <a:cubicBezTo>
                    <a:pt x="45" y="21"/>
                    <a:pt x="45" y="21"/>
                    <a:pt x="45" y="21"/>
                  </a:cubicBezTo>
                  <a:lnTo>
                    <a:pt x="45" y="25"/>
                  </a:lnTo>
                  <a:close/>
                  <a:moveTo>
                    <a:pt x="59" y="18"/>
                  </a:moveTo>
                  <a:cubicBezTo>
                    <a:pt x="59" y="17"/>
                    <a:pt x="58" y="16"/>
                    <a:pt x="55" y="15"/>
                  </a:cubicBezTo>
                  <a:cubicBezTo>
                    <a:pt x="51" y="13"/>
                    <a:pt x="48" y="11"/>
                    <a:pt x="48" y="8"/>
                  </a:cubicBezTo>
                  <a:cubicBezTo>
                    <a:pt x="48" y="3"/>
                    <a:pt x="52" y="0"/>
                    <a:pt x="58" y="0"/>
                  </a:cubicBezTo>
                  <a:cubicBezTo>
                    <a:pt x="60" y="0"/>
                    <a:pt x="62" y="1"/>
                    <a:pt x="64" y="1"/>
                  </a:cubicBezTo>
                  <a:cubicBezTo>
                    <a:pt x="63" y="6"/>
                    <a:pt x="63" y="6"/>
                    <a:pt x="63" y="6"/>
                  </a:cubicBezTo>
                  <a:cubicBezTo>
                    <a:pt x="62" y="5"/>
                    <a:pt x="60" y="5"/>
                    <a:pt x="57" y="5"/>
                  </a:cubicBezTo>
                  <a:cubicBezTo>
                    <a:pt x="55" y="5"/>
                    <a:pt x="54" y="6"/>
                    <a:pt x="54" y="7"/>
                  </a:cubicBezTo>
                  <a:cubicBezTo>
                    <a:pt x="54" y="9"/>
                    <a:pt x="55" y="9"/>
                    <a:pt x="58" y="11"/>
                  </a:cubicBezTo>
                  <a:cubicBezTo>
                    <a:pt x="63" y="12"/>
                    <a:pt x="65" y="14"/>
                    <a:pt x="65" y="18"/>
                  </a:cubicBezTo>
                  <a:cubicBezTo>
                    <a:pt x="65" y="22"/>
                    <a:pt x="62" y="26"/>
                    <a:pt x="55" y="26"/>
                  </a:cubicBezTo>
                  <a:cubicBezTo>
                    <a:pt x="52" y="26"/>
                    <a:pt x="49" y="25"/>
                    <a:pt x="48" y="24"/>
                  </a:cubicBezTo>
                  <a:cubicBezTo>
                    <a:pt x="49" y="20"/>
                    <a:pt x="49" y="20"/>
                    <a:pt x="49" y="20"/>
                  </a:cubicBezTo>
                  <a:cubicBezTo>
                    <a:pt x="51" y="20"/>
                    <a:pt x="53" y="21"/>
                    <a:pt x="55" y="21"/>
                  </a:cubicBezTo>
                  <a:cubicBezTo>
                    <a:pt x="58" y="21"/>
                    <a:pt x="59" y="20"/>
                    <a:pt x="59" y="18"/>
                  </a:cubicBezTo>
                  <a:close/>
                  <a:moveTo>
                    <a:pt x="73" y="25"/>
                  </a:moveTo>
                  <a:cubicBezTo>
                    <a:pt x="73" y="5"/>
                    <a:pt x="73" y="5"/>
                    <a:pt x="73" y="5"/>
                  </a:cubicBezTo>
                  <a:cubicBezTo>
                    <a:pt x="67" y="5"/>
                    <a:pt x="67" y="5"/>
                    <a:pt x="67" y="5"/>
                  </a:cubicBezTo>
                  <a:cubicBezTo>
                    <a:pt x="67" y="0"/>
                    <a:pt x="67" y="0"/>
                    <a:pt x="67" y="0"/>
                  </a:cubicBezTo>
                  <a:cubicBezTo>
                    <a:pt x="86" y="0"/>
                    <a:pt x="86" y="0"/>
                    <a:pt x="86" y="0"/>
                  </a:cubicBezTo>
                  <a:cubicBezTo>
                    <a:pt x="86" y="5"/>
                    <a:pt x="86" y="5"/>
                    <a:pt x="86" y="5"/>
                  </a:cubicBezTo>
                  <a:cubicBezTo>
                    <a:pt x="79" y="5"/>
                    <a:pt x="79" y="5"/>
                    <a:pt x="79" y="5"/>
                  </a:cubicBezTo>
                  <a:cubicBezTo>
                    <a:pt x="79" y="25"/>
                    <a:pt x="79" y="25"/>
                    <a:pt x="79" y="25"/>
                  </a:cubicBezTo>
                  <a:lnTo>
                    <a:pt x="73" y="25"/>
                  </a:lnTo>
                  <a:close/>
                  <a:moveTo>
                    <a:pt x="8" y="45"/>
                  </a:moveTo>
                  <a:cubicBezTo>
                    <a:pt x="4" y="45"/>
                    <a:pt x="2" y="45"/>
                    <a:pt x="0" y="45"/>
                  </a:cubicBezTo>
                  <a:cubicBezTo>
                    <a:pt x="0" y="69"/>
                    <a:pt x="0" y="69"/>
                    <a:pt x="0" y="69"/>
                  </a:cubicBezTo>
                  <a:cubicBezTo>
                    <a:pt x="6" y="69"/>
                    <a:pt x="6" y="69"/>
                    <a:pt x="6" y="69"/>
                  </a:cubicBezTo>
                  <a:cubicBezTo>
                    <a:pt x="6" y="61"/>
                    <a:pt x="6" y="61"/>
                    <a:pt x="6" y="61"/>
                  </a:cubicBezTo>
                  <a:cubicBezTo>
                    <a:pt x="6" y="61"/>
                    <a:pt x="7" y="61"/>
                    <a:pt x="8" y="61"/>
                  </a:cubicBezTo>
                  <a:cubicBezTo>
                    <a:pt x="11" y="61"/>
                    <a:pt x="14" y="60"/>
                    <a:pt x="16" y="58"/>
                  </a:cubicBezTo>
                  <a:cubicBezTo>
                    <a:pt x="17" y="57"/>
                    <a:pt x="18" y="55"/>
                    <a:pt x="18" y="52"/>
                  </a:cubicBezTo>
                  <a:cubicBezTo>
                    <a:pt x="18" y="50"/>
                    <a:pt x="17" y="48"/>
                    <a:pt x="15" y="46"/>
                  </a:cubicBezTo>
                  <a:cubicBezTo>
                    <a:pt x="14" y="45"/>
                    <a:pt x="11" y="45"/>
                    <a:pt x="8" y="45"/>
                  </a:cubicBezTo>
                  <a:close/>
                  <a:moveTo>
                    <a:pt x="8" y="56"/>
                  </a:moveTo>
                  <a:cubicBezTo>
                    <a:pt x="7" y="56"/>
                    <a:pt x="6" y="56"/>
                    <a:pt x="6" y="56"/>
                  </a:cubicBezTo>
                  <a:cubicBezTo>
                    <a:pt x="6" y="49"/>
                    <a:pt x="6" y="49"/>
                    <a:pt x="6" y="49"/>
                  </a:cubicBezTo>
                  <a:cubicBezTo>
                    <a:pt x="6" y="49"/>
                    <a:pt x="7" y="49"/>
                    <a:pt x="8" y="49"/>
                  </a:cubicBezTo>
                  <a:cubicBezTo>
                    <a:pt x="11" y="49"/>
                    <a:pt x="12" y="50"/>
                    <a:pt x="12" y="52"/>
                  </a:cubicBezTo>
                  <a:cubicBezTo>
                    <a:pt x="12" y="55"/>
                    <a:pt x="11" y="56"/>
                    <a:pt x="8" y="56"/>
                  </a:cubicBezTo>
                  <a:close/>
                  <a:moveTo>
                    <a:pt x="35" y="58"/>
                  </a:moveTo>
                  <a:cubicBezTo>
                    <a:pt x="35" y="58"/>
                    <a:pt x="35" y="58"/>
                    <a:pt x="35" y="58"/>
                  </a:cubicBezTo>
                  <a:cubicBezTo>
                    <a:pt x="37" y="57"/>
                    <a:pt x="39" y="55"/>
                    <a:pt x="39" y="52"/>
                  </a:cubicBezTo>
                  <a:cubicBezTo>
                    <a:pt x="39" y="49"/>
                    <a:pt x="39" y="48"/>
                    <a:pt x="37" y="46"/>
                  </a:cubicBezTo>
                  <a:cubicBezTo>
                    <a:pt x="35" y="45"/>
                    <a:pt x="33" y="45"/>
                    <a:pt x="29" y="45"/>
                  </a:cubicBezTo>
                  <a:cubicBezTo>
                    <a:pt x="26" y="45"/>
                    <a:pt x="23" y="45"/>
                    <a:pt x="22" y="45"/>
                  </a:cubicBezTo>
                  <a:cubicBezTo>
                    <a:pt x="22" y="69"/>
                    <a:pt x="22" y="69"/>
                    <a:pt x="22" y="69"/>
                  </a:cubicBezTo>
                  <a:cubicBezTo>
                    <a:pt x="27" y="69"/>
                    <a:pt x="27" y="69"/>
                    <a:pt x="27" y="69"/>
                  </a:cubicBezTo>
                  <a:cubicBezTo>
                    <a:pt x="27" y="60"/>
                    <a:pt x="27" y="60"/>
                    <a:pt x="27" y="60"/>
                  </a:cubicBezTo>
                  <a:cubicBezTo>
                    <a:pt x="29" y="60"/>
                    <a:pt x="29" y="60"/>
                    <a:pt x="29" y="60"/>
                  </a:cubicBezTo>
                  <a:cubicBezTo>
                    <a:pt x="31" y="60"/>
                    <a:pt x="32" y="61"/>
                    <a:pt x="33" y="64"/>
                  </a:cubicBezTo>
                  <a:cubicBezTo>
                    <a:pt x="34" y="67"/>
                    <a:pt x="34" y="69"/>
                    <a:pt x="35" y="69"/>
                  </a:cubicBezTo>
                  <a:cubicBezTo>
                    <a:pt x="40" y="69"/>
                    <a:pt x="40" y="69"/>
                    <a:pt x="40" y="69"/>
                  </a:cubicBezTo>
                  <a:cubicBezTo>
                    <a:pt x="40" y="69"/>
                    <a:pt x="39" y="65"/>
                    <a:pt x="38" y="63"/>
                  </a:cubicBezTo>
                  <a:cubicBezTo>
                    <a:pt x="38" y="60"/>
                    <a:pt x="37" y="59"/>
                    <a:pt x="35" y="58"/>
                  </a:cubicBezTo>
                  <a:close/>
                  <a:moveTo>
                    <a:pt x="29" y="56"/>
                  </a:moveTo>
                  <a:cubicBezTo>
                    <a:pt x="27" y="56"/>
                    <a:pt x="27" y="56"/>
                    <a:pt x="27" y="56"/>
                  </a:cubicBezTo>
                  <a:cubicBezTo>
                    <a:pt x="27" y="49"/>
                    <a:pt x="27" y="49"/>
                    <a:pt x="27" y="49"/>
                  </a:cubicBezTo>
                  <a:cubicBezTo>
                    <a:pt x="28" y="49"/>
                    <a:pt x="28" y="49"/>
                    <a:pt x="30" y="49"/>
                  </a:cubicBezTo>
                  <a:cubicBezTo>
                    <a:pt x="32" y="49"/>
                    <a:pt x="34" y="50"/>
                    <a:pt x="34" y="52"/>
                  </a:cubicBezTo>
                  <a:cubicBezTo>
                    <a:pt x="34" y="54"/>
                    <a:pt x="32" y="56"/>
                    <a:pt x="29" y="56"/>
                  </a:cubicBezTo>
                  <a:close/>
                  <a:moveTo>
                    <a:pt x="43" y="45"/>
                  </a:moveTo>
                  <a:cubicBezTo>
                    <a:pt x="49" y="45"/>
                    <a:pt x="49" y="45"/>
                    <a:pt x="49" y="45"/>
                  </a:cubicBezTo>
                  <a:cubicBezTo>
                    <a:pt x="49" y="69"/>
                    <a:pt x="49" y="69"/>
                    <a:pt x="49" y="69"/>
                  </a:cubicBezTo>
                  <a:cubicBezTo>
                    <a:pt x="43" y="69"/>
                    <a:pt x="43" y="69"/>
                    <a:pt x="43" y="69"/>
                  </a:cubicBezTo>
                  <a:lnTo>
                    <a:pt x="43" y="45"/>
                  </a:lnTo>
                  <a:close/>
                  <a:moveTo>
                    <a:pt x="59" y="57"/>
                  </a:moveTo>
                  <a:cubicBezTo>
                    <a:pt x="59" y="62"/>
                    <a:pt x="62" y="65"/>
                    <a:pt x="67" y="65"/>
                  </a:cubicBezTo>
                  <a:cubicBezTo>
                    <a:pt x="68" y="65"/>
                    <a:pt x="70" y="65"/>
                    <a:pt x="71" y="64"/>
                  </a:cubicBezTo>
                  <a:cubicBezTo>
                    <a:pt x="72" y="69"/>
                    <a:pt x="72" y="69"/>
                    <a:pt x="72" y="69"/>
                  </a:cubicBezTo>
                  <a:cubicBezTo>
                    <a:pt x="71" y="69"/>
                    <a:pt x="69" y="70"/>
                    <a:pt x="66" y="70"/>
                  </a:cubicBezTo>
                  <a:cubicBezTo>
                    <a:pt x="57" y="70"/>
                    <a:pt x="53" y="65"/>
                    <a:pt x="53" y="57"/>
                  </a:cubicBezTo>
                  <a:cubicBezTo>
                    <a:pt x="53" y="49"/>
                    <a:pt x="59" y="44"/>
                    <a:pt x="66" y="44"/>
                  </a:cubicBezTo>
                  <a:cubicBezTo>
                    <a:pt x="69" y="44"/>
                    <a:pt x="71" y="45"/>
                    <a:pt x="72" y="45"/>
                  </a:cubicBezTo>
                  <a:cubicBezTo>
                    <a:pt x="71" y="50"/>
                    <a:pt x="71" y="50"/>
                    <a:pt x="71" y="50"/>
                  </a:cubicBezTo>
                  <a:cubicBezTo>
                    <a:pt x="70" y="49"/>
                    <a:pt x="69" y="49"/>
                    <a:pt x="67" y="49"/>
                  </a:cubicBezTo>
                  <a:cubicBezTo>
                    <a:pt x="62" y="49"/>
                    <a:pt x="59" y="52"/>
                    <a:pt x="59" y="57"/>
                  </a:cubicBezTo>
                  <a:close/>
                  <a:moveTo>
                    <a:pt x="92" y="65"/>
                  </a:moveTo>
                  <a:cubicBezTo>
                    <a:pt x="92" y="69"/>
                    <a:pt x="92" y="69"/>
                    <a:pt x="92" y="69"/>
                  </a:cubicBezTo>
                  <a:cubicBezTo>
                    <a:pt x="76" y="69"/>
                    <a:pt x="76" y="69"/>
                    <a:pt x="76" y="69"/>
                  </a:cubicBezTo>
                  <a:cubicBezTo>
                    <a:pt x="76" y="45"/>
                    <a:pt x="76" y="45"/>
                    <a:pt x="76" y="45"/>
                  </a:cubicBezTo>
                  <a:cubicBezTo>
                    <a:pt x="91" y="45"/>
                    <a:pt x="91" y="45"/>
                    <a:pt x="91" y="45"/>
                  </a:cubicBezTo>
                  <a:cubicBezTo>
                    <a:pt x="91" y="49"/>
                    <a:pt x="91" y="49"/>
                    <a:pt x="91" y="49"/>
                  </a:cubicBezTo>
                  <a:cubicBezTo>
                    <a:pt x="82" y="49"/>
                    <a:pt x="82" y="49"/>
                    <a:pt x="82" y="49"/>
                  </a:cubicBezTo>
                  <a:cubicBezTo>
                    <a:pt x="82" y="54"/>
                    <a:pt x="82" y="54"/>
                    <a:pt x="82" y="54"/>
                  </a:cubicBezTo>
                  <a:cubicBezTo>
                    <a:pt x="91" y="54"/>
                    <a:pt x="91" y="54"/>
                    <a:pt x="91" y="54"/>
                  </a:cubicBezTo>
                  <a:cubicBezTo>
                    <a:pt x="91" y="59"/>
                    <a:pt x="91" y="59"/>
                    <a:pt x="91" y="59"/>
                  </a:cubicBezTo>
                  <a:cubicBezTo>
                    <a:pt x="82" y="59"/>
                    <a:pt x="82" y="59"/>
                    <a:pt x="82" y="59"/>
                  </a:cubicBezTo>
                  <a:cubicBezTo>
                    <a:pt x="82" y="65"/>
                    <a:pt x="82" y="65"/>
                    <a:pt x="82" y="65"/>
                  </a:cubicBezTo>
                  <a:lnTo>
                    <a:pt x="9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400">
                <a:solidFill>
                  <a:schemeClr val="bg2"/>
                </a:solidFill>
                <a:cs typeface="+mn-ea"/>
                <a:sym typeface="+mn-lt"/>
              </a:endParaRPr>
            </a:p>
          </p:txBody>
        </p:sp>
      </p:grpSp>
      <p:grpSp>
        <p:nvGrpSpPr>
          <p:cNvPr id="42" name="Group 41"/>
          <p:cNvGrpSpPr/>
          <p:nvPr/>
        </p:nvGrpSpPr>
        <p:grpSpPr>
          <a:xfrm>
            <a:off x="2073247" y="4227688"/>
            <a:ext cx="1202304" cy="307777"/>
            <a:chOff x="5336187" y="4113401"/>
            <a:chExt cx="1603070" cy="410365"/>
          </a:xfrm>
        </p:grpSpPr>
        <p:sp>
          <p:nvSpPr>
            <p:cNvPr id="43" name="TextBox 42"/>
            <p:cNvSpPr txBox="1"/>
            <p:nvPr/>
          </p:nvSpPr>
          <p:spPr>
            <a:xfrm>
              <a:off x="5336187" y="4113401"/>
              <a:ext cx="868186" cy="410365"/>
            </a:xfrm>
            <a:prstGeom prst="rect">
              <a:avLst/>
            </a:prstGeom>
            <a:noFill/>
          </p:spPr>
          <p:txBody>
            <a:bodyPr wrap="none" rtlCol="0">
              <a:spAutoFit/>
            </a:bodyPr>
            <a:lstStyle/>
            <a:p>
              <a:r>
                <a:rPr lang="en-US" sz="1400" dirty="0">
                  <a:cs typeface="+mn-ea"/>
                  <a:sym typeface="+mn-lt"/>
                </a:rPr>
                <a:t>$29</a:t>
              </a:r>
              <a:r>
                <a:rPr lang="en-US" sz="1400" baseline="30000" dirty="0">
                  <a:cs typeface="+mn-ea"/>
                  <a:sym typeface="+mn-lt"/>
                </a:rPr>
                <a:t>,99</a:t>
              </a:r>
            </a:p>
          </p:txBody>
        </p:sp>
        <p:sp>
          <p:nvSpPr>
            <p:cNvPr id="44" name="TextBox 43"/>
            <p:cNvSpPr txBox="1"/>
            <p:nvPr/>
          </p:nvSpPr>
          <p:spPr>
            <a:xfrm>
              <a:off x="5983440" y="4159567"/>
              <a:ext cx="955817" cy="307773"/>
            </a:xfrm>
            <a:prstGeom prst="rect">
              <a:avLst/>
            </a:prstGeom>
            <a:noFill/>
          </p:spPr>
          <p:txBody>
            <a:bodyPr wrap="none" rtlCol="0">
              <a:spAutoFit/>
            </a:bodyPr>
            <a:lstStyle/>
            <a:p>
              <a:r>
                <a:rPr lang="en-US" sz="900" dirty="0">
                  <a:cs typeface="+mn-ea"/>
                  <a:sym typeface="+mn-lt"/>
                </a:rPr>
                <a:t>Per Month</a:t>
              </a:r>
            </a:p>
          </p:txBody>
        </p:sp>
      </p:grpSp>
      <p:grpSp>
        <p:nvGrpSpPr>
          <p:cNvPr id="45" name="Group 44"/>
          <p:cNvGrpSpPr/>
          <p:nvPr/>
        </p:nvGrpSpPr>
        <p:grpSpPr>
          <a:xfrm>
            <a:off x="2073251" y="4543429"/>
            <a:ext cx="1079363" cy="185516"/>
            <a:chOff x="2595563" y="6057900"/>
            <a:chExt cx="2032000" cy="349251"/>
          </a:xfrm>
        </p:grpSpPr>
        <p:sp>
          <p:nvSpPr>
            <p:cNvPr id="46" name="Freeform 14"/>
            <p:cNvSpPr>
              <a:spLocks/>
            </p:cNvSpPr>
            <p:nvPr/>
          </p:nvSpPr>
          <p:spPr bwMode="auto">
            <a:xfrm>
              <a:off x="2595563" y="6057900"/>
              <a:ext cx="358775" cy="349251"/>
            </a:xfrm>
            <a:custGeom>
              <a:avLst/>
              <a:gdLst>
                <a:gd name="T0" fmla="*/ 42 w 95"/>
                <a:gd name="T1" fmla="*/ 6 h 90"/>
                <a:gd name="T2" fmla="*/ 52 w 95"/>
                <a:gd name="T3" fmla="*/ 6 h 90"/>
                <a:gd name="T4" fmla="*/ 58 w 95"/>
                <a:gd name="T5" fmla="*/ 17 h 90"/>
                <a:gd name="T6" fmla="*/ 74 w 95"/>
                <a:gd name="T7" fmla="*/ 29 h 90"/>
                <a:gd name="T8" fmla="*/ 87 w 95"/>
                <a:gd name="T9" fmla="*/ 31 h 90"/>
                <a:gd name="T10" fmla="*/ 90 w 95"/>
                <a:gd name="T11" fmla="*/ 40 h 90"/>
                <a:gd name="T12" fmla="*/ 81 w 95"/>
                <a:gd name="T13" fmla="*/ 50 h 90"/>
                <a:gd name="T14" fmla="*/ 75 w 95"/>
                <a:gd name="T15" fmla="*/ 69 h 90"/>
                <a:gd name="T16" fmla="*/ 77 w 95"/>
                <a:gd name="T17" fmla="*/ 81 h 90"/>
                <a:gd name="T18" fmla="*/ 69 w 95"/>
                <a:gd name="T19" fmla="*/ 87 h 90"/>
                <a:gd name="T20" fmla="*/ 57 w 95"/>
                <a:gd name="T21" fmla="*/ 81 h 90"/>
                <a:gd name="T22" fmla="*/ 37 w 95"/>
                <a:gd name="T23" fmla="*/ 81 h 90"/>
                <a:gd name="T24" fmla="*/ 26 w 95"/>
                <a:gd name="T25" fmla="*/ 87 h 90"/>
                <a:gd name="T26" fmla="*/ 18 w 95"/>
                <a:gd name="T27" fmla="*/ 81 h 90"/>
                <a:gd name="T28" fmla="*/ 20 w 95"/>
                <a:gd name="T29" fmla="*/ 69 h 90"/>
                <a:gd name="T30" fmla="*/ 14 w 95"/>
                <a:gd name="T31" fmla="*/ 50 h 90"/>
                <a:gd name="T32" fmla="*/ 4 w 95"/>
                <a:gd name="T33" fmla="*/ 40 h 90"/>
                <a:gd name="T34" fmla="*/ 7 w 95"/>
                <a:gd name="T35" fmla="*/ 31 h 90"/>
                <a:gd name="T36" fmla="*/ 20 w 95"/>
                <a:gd name="T37" fmla="*/ 29 h 90"/>
                <a:gd name="T38" fmla="*/ 36 w 95"/>
                <a:gd name="T39" fmla="*/ 17 h 90"/>
                <a:gd name="T40" fmla="*/ 42 w 95"/>
                <a:gd name="T4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0">
                  <a:moveTo>
                    <a:pt x="42" y="6"/>
                  </a:moveTo>
                  <a:cubicBezTo>
                    <a:pt x="45" y="0"/>
                    <a:pt x="49" y="0"/>
                    <a:pt x="52" y="6"/>
                  </a:cubicBezTo>
                  <a:cubicBezTo>
                    <a:pt x="58" y="17"/>
                    <a:pt x="58" y="17"/>
                    <a:pt x="58" y="17"/>
                  </a:cubicBezTo>
                  <a:cubicBezTo>
                    <a:pt x="61" y="23"/>
                    <a:pt x="68" y="28"/>
                    <a:pt x="74" y="29"/>
                  </a:cubicBezTo>
                  <a:cubicBezTo>
                    <a:pt x="87" y="31"/>
                    <a:pt x="87" y="31"/>
                    <a:pt x="87" y="31"/>
                  </a:cubicBezTo>
                  <a:cubicBezTo>
                    <a:pt x="93" y="32"/>
                    <a:pt x="95" y="36"/>
                    <a:pt x="90" y="40"/>
                  </a:cubicBezTo>
                  <a:cubicBezTo>
                    <a:pt x="81" y="50"/>
                    <a:pt x="81" y="50"/>
                    <a:pt x="81" y="50"/>
                  </a:cubicBezTo>
                  <a:cubicBezTo>
                    <a:pt x="76" y="54"/>
                    <a:pt x="74" y="62"/>
                    <a:pt x="75" y="69"/>
                  </a:cubicBezTo>
                  <a:cubicBezTo>
                    <a:pt x="77" y="81"/>
                    <a:pt x="77" y="81"/>
                    <a:pt x="77" y="81"/>
                  </a:cubicBezTo>
                  <a:cubicBezTo>
                    <a:pt x="78" y="88"/>
                    <a:pt x="74" y="90"/>
                    <a:pt x="69" y="87"/>
                  </a:cubicBezTo>
                  <a:cubicBezTo>
                    <a:pt x="57" y="81"/>
                    <a:pt x="57" y="81"/>
                    <a:pt x="57" y="81"/>
                  </a:cubicBezTo>
                  <a:cubicBezTo>
                    <a:pt x="52" y="78"/>
                    <a:pt x="43" y="78"/>
                    <a:pt x="37" y="81"/>
                  </a:cubicBezTo>
                  <a:cubicBezTo>
                    <a:pt x="26" y="87"/>
                    <a:pt x="26" y="87"/>
                    <a:pt x="26" y="87"/>
                  </a:cubicBezTo>
                  <a:cubicBezTo>
                    <a:pt x="20" y="90"/>
                    <a:pt x="17" y="88"/>
                    <a:pt x="18" y="81"/>
                  </a:cubicBezTo>
                  <a:cubicBezTo>
                    <a:pt x="20" y="69"/>
                    <a:pt x="20" y="69"/>
                    <a:pt x="20" y="69"/>
                  </a:cubicBezTo>
                  <a:cubicBezTo>
                    <a:pt x="21" y="62"/>
                    <a:pt x="18" y="54"/>
                    <a:pt x="14" y="50"/>
                  </a:cubicBezTo>
                  <a:cubicBezTo>
                    <a:pt x="4" y="40"/>
                    <a:pt x="4" y="40"/>
                    <a:pt x="4" y="40"/>
                  </a:cubicBezTo>
                  <a:cubicBezTo>
                    <a:pt x="0" y="36"/>
                    <a:pt x="1" y="32"/>
                    <a:pt x="7" y="31"/>
                  </a:cubicBezTo>
                  <a:cubicBezTo>
                    <a:pt x="20" y="29"/>
                    <a:pt x="20" y="29"/>
                    <a:pt x="20" y="29"/>
                  </a:cubicBezTo>
                  <a:cubicBezTo>
                    <a:pt x="26" y="28"/>
                    <a:pt x="34" y="23"/>
                    <a:pt x="36" y="17"/>
                  </a:cubicBezTo>
                  <a:lnTo>
                    <a:pt x="42" y="6"/>
                  </a:lnTo>
                  <a:close/>
                </a:path>
              </a:pathLst>
            </a:custGeom>
            <a:solidFill>
              <a:srgbClr val="FFFF00"/>
            </a:solidFill>
            <a:ln>
              <a:noFill/>
            </a:ln>
          </p:spPr>
          <p:txBody>
            <a:bodyPr vert="horz" wrap="square" lIns="91440" tIns="45721" rIns="91440" bIns="45721" numCol="1" anchor="t" anchorCtr="0" compatLnSpc="1">
              <a:prstTxWarp prst="textNoShape">
                <a:avLst/>
              </a:prstTxWarp>
            </a:bodyPr>
            <a:lstStyle/>
            <a:p>
              <a:endParaRPr lang="en-US" sz="1400">
                <a:cs typeface="+mn-ea"/>
                <a:sym typeface="+mn-lt"/>
              </a:endParaRPr>
            </a:p>
          </p:txBody>
        </p:sp>
        <p:sp>
          <p:nvSpPr>
            <p:cNvPr id="47" name="Freeform 15"/>
            <p:cNvSpPr>
              <a:spLocks/>
            </p:cNvSpPr>
            <p:nvPr/>
          </p:nvSpPr>
          <p:spPr bwMode="auto">
            <a:xfrm>
              <a:off x="3014663" y="6057900"/>
              <a:ext cx="357188" cy="349251"/>
            </a:xfrm>
            <a:custGeom>
              <a:avLst/>
              <a:gdLst>
                <a:gd name="T0" fmla="*/ 42 w 95"/>
                <a:gd name="T1" fmla="*/ 6 h 90"/>
                <a:gd name="T2" fmla="*/ 52 w 95"/>
                <a:gd name="T3" fmla="*/ 6 h 90"/>
                <a:gd name="T4" fmla="*/ 58 w 95"/>
                <a:gd name="T5" fmla="*/ 17 h 90"/>
                <a:gd name="T6" fmla="*/ 74 w 95"/>
                <a:gd name="T7" fmla="*/ 29 h 90"/>
                <a:gd name="T8" fmla="*/ 87 w 95"/>
                <a:gd name="T9" fmla="*/ 31 h 90"/>
                <a:gd name="T10" fmla="*/ 90 w 95"/>
                <a:gd name="T11" fmla="*/ 40 h 90"/>
                <a:gd name="T12" fmla="*/ 81 w 95"/>
                <a:gd name="T13" fmla="*/ 50 h 90"/>
                <a:gd name="T14" fmla="*/ 75 w 95"/>
                <a:gd name="T15" fmla="*/ 69 h 90"/>
                <a:gd name="T16" fmla="*/ 77 w 95"/>
                <a:gd name="T17" fmla="*/ 81 h 90"/>
                <a:gd name="T18" fmla="*/ 69 w 95"/>
                <a:gd name="T19" fmla="*/ 87 h 90"/>
                <a:gd name="T20" fmla="*/ 57 w 95"/>
                <a:gd name="T21" fmla="*/ 81 h 90"/>
                <a:gd name="T22" fmla="*/ 37 w 95"/>
                <a:gd name="T23" fmla="*/ 81 h 90"/>
                <a:gd name="T24" fmla="*/ 26 w 95"/>
                <a:gd name="T25" fmla="*/ 87 h 90"/>
                <a:gd name="T26" fmla="*/ 18 w 95"/>
                <a:gd name="T27" fmla="*/ 81 h 90"/>
                <a:gd name="T28" fmla="*/ 20 w 95"/>
                <a:gd name="T29" fmla="*/ 69 h 90"/>
                <a:gd name="T30" fmla="*/ 14 w 95"/>
                <a:gd name="T31" fmla="*/ 50 h 90"/>
                <a:gd name="T32" fmla="*/ 4 w 95"/>
                <a:gd name="T33" fmla="*/ 40 h 90"/>
                <a:gd name="T34" fmla="*/ 7 w 95"/>
                <a:gd name="T35" fmla="*/ 31 h 90"/>
                <a:gd name="T36" fmla="*/ 20 w 95"/>
                <a:gd name="T37" fmla="*/ 29 h 90"/>
                <a:gd name="T38" fmla="*/ 36 w 95"/>
                <a:gd name="T39" fmla="*/ 17 h 90"/>
                <a:gd name="T40" fmla="*/ 42 w 95"/>
                <a:gd name="T4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0">
                  <a:moveTo>
                    <a:pt x="42" y="6"/>
                  </a:moveTo>
                  <a:cubicBezTo>
                    <a:pt x="45" y="0"/>
                    <a:pt x="49" y="0"/>
                    <a:pt x="52" y="6"/>
                  </a:cubicBezTo>
                  <a:cubicBezTo>
                    <a:pt x="58" y="17"/>
                    <a:pt x="58" y="17"/>
                    <a:pt x="58" y="17"/>
                  </a:cubicBezTo>
                  <a:cubicBezTo>
                    <a:pt x="61" y="23"/>
                    <a:pt x="68" y="28"/>
                    <a:pt x="74" y="29"/>
                  </a:cubicBezTo>
                  <a:cubicBezTo>
                    <a:pt x="87" y="31"/>
                    <a:pt x="87" y="31"/>
                    <a:pt x="87" y="31"/>
                  </a:cubicBezTo>
                  <a:cubicBezTo>
                    <a:pt x="93" y="32"/>
                    <a:pt x="95" y="36"/>
                    <a:pt x="90" y="40"/>
                  </a:cubicBezTo>
                  <a:cubicBezTo>
                    <a:pt x="81" y="50"/>
                    <a:pt x="81" y="50"/>
                    <a:pt x="81" y="50"/>
                  </a:cubicBezTo>
                  <a:cubicBezTo>
                    <a:pt x="76" y="54"/>
                    <a:pt x="74" y="62"/>
                    <a:pt x="75" y="69"/>
                  </a:cubicBezTo>
                  <a:cubicBezTo>
                    <a:pt x="77" y="81"/>
                    <a:pt x="77" y="81"/>
                    <a:pt x="77" y="81"/>
                  </a:cubicBezTo>
                  <a:cubicBezTo>
                    <a:pt x="78" y="88"/>
                    <a:pt x="74" y="90"/>
                    <a:pt x="69" y="87"/>
                  </a:cubicBezTo>
                  <a:cubicBezTo>
                    <a:pt x="57" y="81"/>
                    <a:pt x="57" y="81"/>
                    <a:pt x="57" y="81"/>
                  </a:cubicBezTo>
                  <a:cubicBezTo>
                    <a:pt x="52" y="78"/>
                    <a:pt x="43" y="78"/>
                    <a:pt x="37" y="81"/>
                  </a:cubicBezTo>
                  <a:cubicBezTo>
                    <a:pt x="26" y="87"/>
                    <a:pt x="26" y="87"/>
                    <a:pt x="26" y="87"/>
                  </a:cubicBezTo>
                  <a:cubicBezTo>
                    <a:pt x="20" y="90"/>
                    <a:pt x="17" y="88"/>
                    <a:pt x="18" y="81"/>
                  </a:cubicBezTo>
                  <a:cubicBezTo>
                    <a:pt x="20" y="69"/>
                    <a:pt x="20" y="69"/>
                    <a:pt x="20" y="69"/>
                  </a:cubicBezTo>
                  <a:cubicBezTo>
                    <a:pt x="21" y="62"/>
                    <a:pt x="18" y="54"/>
                    <a:pt x="14" y="50"/>
                  </a:cubicBezTo>
                  <a:cubicBezTo>
                    <a:pt x="4" y="40"/>
                    <a:pt x="4" y="40"/>
                    <a:pt x="4" y="40"/>
                  </a:cubicBezTo>
                  <a:cubicBezTo>
                    <a:pt x="0" y="36"/>
                    <a:pt x="1" y="32"/>
                    <a:pt x="7" y="31"/>
                  </a:cubicBezTo>
                  <a:cubicBezTo>
                    <a:pt x="20" y="29"/>
                    <a:pt x="20" y="29"/>
                    <a:pt x="20" y="29"/>
                  </a:cubicBezTo>
                  <a:cubicBezTo>
                    <a:pt x="26" y="28"/>
                    <a:pt x="34" y="23"/>
                    <a:pt x="36" y="17"/>
                  </a:cubicBezTo>
                  <a:lnTo>
                    <a:pt x="42" y="6"/>
                  </a:lnTo>
                  <a:close/>
                </a:path>
              </a:pathLst>
            </a:custGeom>
            <a:solidFill>
              <a:srgbClr val="FFFF00"/>
            </a:solidFill>
            <a:ln>
              <a:noFill/>
            </a:ln>
          </p:spPr>
          <p:txBody>
            <a:bodyPr vert="horz" wrap="square" lIns="91440" tIns="45721" rIns="91440" bIns="45721" numCol="1" anchor="t" anchorCtr="0" compatLnSpc="1">
              <a:prstTxWarp prst="textNoShape">
                <a:avLst/>
              </a:prstTxWarp>
            </a:bodyPr>
            <a:lstStyle/>
            <a:p>
              <a:endParaRPr lang="en-US" sz="1400">
                <a:cs typeface="+mn-ea"/>
                <a:sym typeface="+mn-lt"/>
              </a:endParaRPr>
            </a:p>
          </p:txBody>
        </p:sp>
        <p:sp>
          <p:nvSpPr>
            <p:cNvPr id="48" name="Freeform 16"/>
            <p:cNvSpPr>
              <a:spLocks/>
            </p:cNvSpPr>
            <p:nvPr/>
          </p:nvSpPr>
          <p:spPr bwMode="auto">
            <a:xfrm>
              <a:off x="3432175" y="6057900"/>
              <a:ext cx="358775" cy="349251"/>
            </a:xfrm>
            <a:custGeom>
              <a:avLst/>
              <a:gdLst>
                <a:gd name="T0" fmla="*/ 42 w 95"/>
                <a:gd name="T1" fmla="*/ 6 h 90"/>
                <a:gd name="T2" fmla="*/ 52 w 95"/>
                <a:gd name="T3" fmla="*/ 6 h 90"/>
                <a:gd name="T4" fmla="*/ 58 w 95"/>
                <a:gd name="T5" fmla="*/ 17 h 90"/>
                <a:gd name="T6" fmla="*/ 74 w 95"/>
                <a:gd name="T7" fmla="*/ 29 h 90"/>
                <a:gd name="T8" fmla="*/ 87 w 95"/>
                <a:gd name="T9" fmla="*/ 31 h 90"/>
                <a:gd name="T10" fmla="*/ 90 w 95"/>
                <a:gd name="T11" fmla="*/ 40 h 90"/>
                <a:gd name="T12" fmla="*/ 81 w 95"/>
                <a:gd name="T13" fmla="*/ 50 h 90"/>
                <a:gd name="T14" fmla="*/ 75 w 95"/>
                <a:gd name="T15" fmla="*/ 69 h 90"/>
                <a:gd name="T16" fmla="*/ 77 w 95"/>
                <a:gd name="T17" fmla="*/ 81 h 90"/>
                <a:gd name="T18" fmla="*/ 69 w 95"/>
                <a:gd name="T19" fmla="*/ 87 h 90"/>
                <a:gd name="T20" fmla="*/ 57 w 95"/>
                <a:gd name="T21" fmla="*/ 81 h 90"/>
                <a:gd name="T22" fmla="*/ 37 w 95"/>
                <a:gd name="T23" fmla="*/ 81 h 90"/>
                <a:gd name="T24" fmla="*/ 26 w 95"/>
                <a:gd name="T25" fmla="*/ 87 h 90"/>
                <a:gd name="T26" fmla="*/ 18 w 95"/>
                <a:gd name="T27" fmla="*/ 81 h 90"/>
                <a:gd name="T28" fmla="*/ 20 w 95"/>
                <a:gd name="T29" fmla="*/ 69 h 90"/>
                <a:gd name="T30" fmla="*/ 14 w 95"/>
                <a:gd name="T31" fmla="*/ 50 h 90"/>
                <a:gd name="T32" fmla="*/ 4 w 95"/>
                <a:gd name="T33" fmla="*/ 40 h 90"/>
                <a:gd name="T34" fmla="*/ 7 w 95"/>
                <a:gd name="T35" fmla="*/ 31 h 90"/>
                <a:gd name="T36" fmla="*/ 20 w 95"/>
                <a:gd name="T37" fmla="*/ 29 h 90"/>
                <a:gd name="T38" fmla="*/ 36 w 95"/>
                <a:gd name="T39" fmla="*/ 17 h 90"/>
                <a:gd name="T40" fmla="*/ 42 w 95"/>
                <a:gd name="T4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0">
                  <a:moveTo>
                    <a:pt x="42" y="6"/>
                  </a:moveTo>
                  <a:cubicBezTo>
                    <a:pt x="45" y="0"/>
                    <a:pt x="49" y="0"/>
                    <a:pt x="52" y="6"/>
                  </a:cubicBezTo>
                  <a:cubicBezTo>
                    <a:pt x="58" y="17"/>
                    <a:pt x="58" y="17"/>
                    <a:pt x="58" y="17"/>
                  </a:cubicBezTo>
                  <a:cubicBezTo>
                    <a:pt x="61" y="23"/>
                    <a:pt x="68" y="28"/>
                    <a:pt x="74" y="29"/>
                  </a:cubicBezTo>
                  <a:cubicBezTo>
                    <a:pt x="87" y="31"/>
                    <a:pt x="87" y="31"/>
                    <a:pt x="87" y="31"/>
                  </a:cubicBezTo>
                  <a:cubicBezTo>
                    <a:pt x="93" y="32"/>
                    <a:pt x="95" y="36"/>
                    <a:pt x="90" y="40"/>
                  </a:cubicBezTo>
                  <a:cubicBezTo>
                    <a:pt x="81" y="50"/>
                    <a:pt x="81" y="50"/>
                    <a:pt x="81" y="50"/>
                  </a:cubicBezTo>
                  <a:cubicBezTo>
                    <a:pt x="76" y="54"/>
                    <a:pt x="74" y="62"/>
                    <a:pt x="75" y="69"/>
                  </a:cubicBezTo>
                  <a:cubicBezTo>
                    <a:pt x="77" y="81"/>
                    <a:pt x="77" y="81"/>
                    <a:pt x="77" y="81"/>
                  </a:cubicBezTo>
                  <a:cubicBezTo>
                    <a:pt x="78" y="88"/>
                    <a:pt x="74" y="90"/>
                    <a:pt x="69" y="87"/>
                  </a:cubicBezTo>
                  <a:cubicBezTo>
                    <a:pt x="57" y="81"/>
                    <a:pt x="57" y="81"/>
                    <a:pt x="57" y="81"/>
                  </a:cubicBezTo>
                  <a:cubicBezTo>
                    <a:pt x="52" y="78"/>
                    <a:pt x="43" y="78"/>
                    <a:pt x="37" y="81"/>
                  </a:cubicBezTo>
                  <a:cubicBezTo>
                    <a:pt x="26" y="87"/>
                    <a:pt x="26" y="87"/>
                    <a:pt x="26" y="87"/>
                  </a:cubicBezTo>
                  <a:cubicBezTo>
                    <a:pt x="20" y="90"/>
                    <a:pt x="17" y="88"/>
                    <a:pt x="18" y="81"/>
                  </a:cubicBezTo>
                  <a:cubicBezTo>
                    <a:pt x="20" y="69"/>
                    <a:pt x="20" y="69"/>
                    <a:pt x="20" y="69"/>
                  </a:cubicBezTo>
                  <a:cubicBezTo>
                    <a:pt x="21" y="62"/>
                    <a:pt x="18" y="54"/>
                    <a:pt x="14" y="50"/>
                  </a:cubicBezTo>
                  <a:cubicBezTo>
                    <a:pt x="4" y="40"/>
                    <a:pt x="4" y="40"/>
                    <a:pt x="4" y="40"/>
                  </a:cubicBezTo>
                  <a:cubicBezTo>
                    <a:pt x="0" y="36"/>
                    <a:pt x="1" y="32"/>
                    <a:pt x="7" y="31"/>
                  </a:cubicBezTo>
                  <a:cubicBezTo>
                    <a:pt x="20" y="29"/>
                    <a:pt x="20" y="29"/>
                    <a:pt x="20" y="29"/>
                  </a:cubicBezTo>
                  <a:cubicBezTo>
                    <a:pt x="26" y="28"/>
                    <a:pt x="34" y="23"/>
                    <a:pt x="36" y="17"/>
                  </a:cubicBezTo>
                  <a:lnTo>
                    <a:pt x="42" y="6"/>
                  </a:lnTo>
                  <a:close/>
                </a:path>
              </a:pathLst>
            </a:custGeom>
            <a:solidFill>
              <a:srgbClr val="FFFF00"/>
            </a:solidFill>
            <a:ln>
              <a:noFill/>
            </a:ln>
          </p:spPr>
          <p:txBody>
            <a:bodyPr vert="horz" wrap="square" lIns="91440" tIns="45721" rIns="91440" bIns="45721" numCol="1" anchor="t" anchorCtr="0" compatLnSpc="1">
              <a:prstTxWarp prst="textNoShape">
                <a:avLst/>
              </a:prstTxWarp>
            </a:bodyPr>
            <a:lstStyle/>
            <a:p>
              <a:endParaRPr lang="en-US" sz="1400">
                <a:cs typeface="+mn-ea"/>
                <a:sym typeface="+mn-lt"/>
              </a:endParaRPr>
            </a:p>
          </p:txBody>
        </p:sp>
        <p:sp>
          <p:nvSpPr>
            <p:cNvPr id="49" name="Freeform 17"/>
            <p:cNvSpPr>
              <a:spLocks/>
            </p:cNvSpPr>
            <p:nvPr/>
          </p:nvSpPr>
          <p:spPr bwMode="auto">
            <a:xfrm>
              <a:off x="3851275" y="6057900"/>
              <a:ext cx="358775" cy="349251"/>
            </a:xfrm>
            <a:custGeom>
              <a:avLst/>
              <a:gdLst>
                <a:gd name="T0" fmla="*/ 42 w 95"/>
                <a:gd name="T1" fmla="*/ 6 h 90"/>
                <a:gd name="T2" fmla="*/ 52 w 95"/>
                <a:gd name="T3" fmla="*/ 6 h 90"/>
                <a:gd name="T4" fmla="*/ 58 w 95"/>
                <a:gd name="T5" fmla="*/ 17 h 90"/>
                <a:gd name="T6" fmla="*/ 74 w 95"/>
                <a:gd name="T7" fmla="*/ 29 h 90"/>
                <a:gd name="T8" fmla="*/ 87 w 95"/>
                <a:gd name="T9" fmla="*/ 31 h 90"/>
                <a:gd name="T10" fmla="*/ 90 w 95"/>
                <a:gd name="T11" fmla="*/ 40 h 90"/>
                <a:gd name="T12" fmla="*/ 81 w 95"/>
                <a:gd name="T13" fmla="*/ 50 h 90"/>
                <a:gd name="T14" fmla="*/ 75 w 95"/>
                <a:gd name="T15" fmla="*/ 69 h 90"/>
                <a:gd name="T16" fmla="*/ 77 w 95"/>
                <a:gd name="T17" fmla="*/ 81 h 90"/>
                <a:gd name="T18" fmla="*/ 69 w 95"/>
                <a:gd name="T19" fmla="*/ 87 h 90"/>
                <a:gd name="T20" fmla="*/ 57 w 95"/>
                <a:gd name="T21" fmla="*/ 81 h 90"/>
                <a:gd name="T22" fmla="*/ 37 w 95"/>
                <a:gd name="T23" fmla="*/ 81 h 90"/>
                <a:gd name="T24" fmla="*/ 26 w 95"/>
                <a:gd name="T25" fmla="*/ 87 h 90"/>
                <a:gd name="T26" fmla="*/ 18 w 95"/>
                <a:gd name="T27" fmla="*/ 81 h 90"/>
                <a:gd name="T28" fmla="*/ 20 w 95"/>
                <a:gd name="T29" fmla="*/ 69 h 90"/>
                <a:gd name="T30" fmla="*/ 14 w 95"/>
                <a:gd name="T31" fmla="*/ 50 h 90"/>
                <a:gd name="T32" fmla="*/ 4 w 95"/>
                <a:gd name="T33" fmla="*/ 40 h 90"/>
                <a:gd name="T34" fmla="*/ 7 w 95"/>
                <a:gd name="T35" fmla="*/ 31 h 90"/>
                <a:gd name="T36" fmla="*/ 20 w 95"/>
                <a:gd name="T37" fmla="*/ 29 h 90"/>
                <a:gd name="T38" fmla="*/ 36 w 95"/>
                <a:gd name="T39" fmla="*/ 17 h 90"/>
                <a:gd name="T40" fmla="*/ 42 w 95"/>
                <a:gd name="T4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0">
                  <a:moveTo>
                    <a:pt x="42" y="6"/>
                  </a:moveTo>
                  <a:cubicBezTo>
                    <a:pt x="45" y="0"/>
                    <a:pt x="49" y="0"/>
                    <a:pt x="52" y="6"/>
                  </a:cubicBezTo>
                  <a:cubicBezTo>
                    <a:pt x="58" y="17"/>
                    <a:pt x="58" y="17"/>
                    <a:pt x="58" y="17"/>
                  </a:cubicBezTo>
                  <a:cubicBezTo>
                    <a:pt x="61" y="23"/>
                    <a:pt x="68" y="28"/>
                    <a:pt x="74" y="29"/>
                  </a:cubicBezTo>
                  <a:cubicBezTo>
                    <a:pt x="87" y="31"/>
                    <a:pt x="87" y="31"/>
                    <a:pt x="87" y="31"/>
                  </a:cubicBezTo>
                  <a:cubicBezTo>
                    <a:pt x="93" y="32"/>
                    <a:pt x="95" y="36"/>
                    <a:pt x="90" y="40"/>
                  </a:cubicBezTo>
                  <a:cubicBezTo>
                    <a:pt x="81" y="50"/>
                    <a:pt x="81" y="50"/>
                    <a:pt x="81" y="50"/>
                  </a:cubicBezTo>
                  <a:cubicBezTo>
                    <a:pt x="76" y="54"/>
                    <a:pt x="74" y="62"/>
                    <a:pt x="75" y="69"/>
                  </a:cubicBezTo>
                  <a:cubicBezTo>
                    <a:pt x="77" y="81"/>
                    <a:pt x="77" y="81"/>
                    <a:pt x="77" y="81"/>
                  </a:cubicBezTo>
                  <a:cubicBezTo>
                    <a:pt x="78" y="88"/>
                    <a:pt x="74" y="90"/>
                    <a:pt x="69" y="87"/>
                  </a:cubicBezTo>
                  <a:cubicBezTo>
                    <a:pt x="57" y="81"/>
                    <a:pt x="57" y="81"/>
                    <a:pt x="57" y="81"/>
                  </a:cubicBezTo>
                  <a:cubicBezTo>
                    <a:pt x="52" y="78"/>
                    <a:pt x="43" y="78"/>
                    <a:pt x="37" y="81"/>
                  </a:cubicBezTo>
                  <a:cubicBezTo>
                    <a:pt x="26" y="87"/>
                    <a:pt x="26" y="87"/>
                    <a:pt x="26" y="87"/>
                  </a:cubicBezTo>
                  <a:cubicBezTo>
                    <a:pt x="20" y="90"/>
                    <a:pt x="17" y="88"/>
                    <a:pt x="18" y="81"/>
                  </a:cubicBezTo>
                  <a:cubicBezTo>
                    <a:pt x="20" y="69"/>
                    <a:pt x="20" y="69"/>
                    <a:pt x="20" y="69"/>
                  </a:cubicBezTo>
                  <a:cubicBezTo>
                    <a:pt x="21" y="62"/>
                    <a:pt x="18" y="54"/>
                    <a:pt x="14" y="50"/>
                  </a:cubicBezTo>
                  <a:cubicBezTo>
                    <a:pt x="4" y="40"/>
                    <a:pt x="4" y="40"/>
                    <a:pt x="4" y="40"/>
                  </a:cubicBezTo>
                  <a:cubicBezTo>
                    <a:pt x="0" y="36"/>
                    <a:pt x="1" y="32"/>
                    <a:pt x="7" y="31"/>
                  </a:cubicBezTo>
                  <a:cubicBezTo>
                    <a:pt x="20" y="29"/>
                    <a:pt x="20" y="29"/>
                    <a:pt x="20" y="29"/>
                  </a:cubicBezTo>
                  <a:cubicBezTo>
                    <a:pt x="26" y="28"/>
                    <a:pt x="34" y="23"/>
                    <a:pt x="36" y="17"/>
                  </a:cubicBezTo>
                  <a:lnTo>
                    <a:pt x="42" y="6"/>
                  </a:lnTo>
                  <a:close/>
                </a:path>
              </a:pathLst>
            </a:custGeom>
            <a:solidFill>
              <a:srgbClr val="FFFF00"/>
            </a:solidFill>
            <a:ln>
              <a:noFill/>
            </a:ln>
          </p:spPr>
          <p:txBody>
            <a:bodyPr vert="horz" wrap="square" lIns="91440" tIns="45721" rIns="91440" bIns="45721" numCol="1" anchor="t" anchorCtr="0" compatLnSpc="1">
              <a:prstTxWarp prst="textNoShape">
                <a:avLst/>
              </a:prstTxWarp>
            </a:bodyPr>
            <a:lstStyle/>
            <a:p>
              <a:endParaRPr lang="en-US" sz="1400">
                <a:cs typeface="+mn-ea"/>
                <a:sym typeface="+mn-lt"/>
              </a:endParaRPr>
            </a:p>
          </p:txBody>
        </p:sp>
        <p:sp>
          <p:nvSpPr>
            <p:cNvPr id="50" name="Freeform 18"/>
            <p:cNvSpPr>
              <a:spLocks/>
            </p:cNvSpPr>
            <p:nvPr/>
          </p:nvSpPr>
          <p:spPr bwMode="auto">
            <a:xfrm>
              <a:off x="4270375" y="6057900"/>
              <a:ext cx="357188" cy="349251"/>
            </a:xfrm>
            <a:custGeom>
              <a:avLst/>
              <a:gdLst>
                <a:gd name="T0" fmla="*/ 42 w 95"/>
                <a:gd name="T1" fmla="*/ 6 h 90"/>
                <a:gd name="T2" fmla="*/ 52 w 95"/>
                <a:gd name="T3" fmla="*/ 6 h 90"/>
                <a:gd name="T4" fmla="*/ 58 w 95"/>
                <a:gd name="T5" fmla="*/ 17 h 90"/>
                <a:gd name="T6" fmla="*/ 74 w 95"/>
                <a:gd name="T7" fmla="*/ 29 h 90"/>
                <a:gd name="T8" fmla="*/ 87 w 95"/>
                <a:gd name="T9" fmla="*/ 31 h 90"/>
                <a:gd name="T10" fmla="*/ 90 w 95"/>
                <a:gd name="T11" fmla="*/ 40 h 90"/>
                <a:gd name="T12" fmla="*/ 81 w 95"/>
                <a:gd name="T13" fmla="*/ 50 h 90"/>
                <a:gd name="T14" fmla="*/ 75 w 95"/>
                <a:gd name="T15" fmla="*/ 69 h 90"/>
                <a:gd name="T16" fmla="*/ 77 w 95"/>
                <a:gd name="T17" fmla="*/ 81 h 90"/>
                <a:gd name="T18" fmla="*/ 69 w 95"/>
                <a:gd name="T19" fmla="*/ 87 h 90"/>
                <a:gd name="T20" fmla="*/ 57 w 95"/>
                <a:gd name="T21" fmla="*/ 81 h 90"/>
                <a:gd name="T22" fmla="*/ 37 w 95"/>
                <a:gd name="T23" fmla="*/ 81 h 90"/>
                <a:gd name="T24" fmla="*/ 26 w 95"/>
                <a:gd name="T25" fmla="*/ 87 h 90"/>
                <a:gd name="T26" fmla="*/ 18 w 95"/>
                <a:gd name="T27" fmla="*/ 81 h 90"/>
                <a:gd name="T28" fmla="*/ 20 w 95"/>
                <a:gd name="T29" fmla="*/ 69 h 90"/>
                <a:gd name="T30" fmla="*/ 14 w 95"/>
                <a:gd name="T31" fmla="*/ 50 h 90"/>
                <a:gd name="T32" fmla="*/ 4 w 95"/>
                <a:gd name="T33" fmla="*/ 40 h 90"/>
                <a:gd name="T34" fmla="*/ 7 w 95"/>
                <a:gd name="T35" fmla="*/ 31 h 90"/>
                <a:gd name="T36" fmla="*/ 20 w 95"/>
                <a:gd name="T37" fmla="*/ 29 h 90"/>
                <a:gd name="T38" fmla="*/ 36 w 95"/>
                <a:gd name="T39" fmla="*/ 17 h 90"/>
                <a:gd name="T40" fmla="*/ 42 w 95"/>
                <a:gd name="T41"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0">
                  <a:moveTo>
                    <a:pt x="42" y="6"/>
                  </a:moveTo>
                  <a:cubicBezTo>
                    <a:pt x="45" y="0"/>
                    <a:pt x="49" y="0"/>
                    <a:pt x="52" y="6"/>
                  </a:cubicBezTo>
                  <a:cubicBezTo>
                    <a:pt x="58" y="17"/>
                    <a:pt x="58" y="17"/>
                    <a:pt x="58" y="17"/>
                  </a:cubicBezTo>
                  <a:cubicBezTo>
                    <a:pt x="61" y="23"/>
                    <a:pt x="68" y="28"/>
                    <a:pt x="74" y="29"/>
                  </a:cubicBezTo>
                  <a:cubicBezTo>
                    <a:pt x="87" y="31"/>
                    <a:pt x="87" y="31"/>
                    <a:pt x="87" y="31"/>
                  </a:cubicBezTo>
                  <a:cubicBezTo>
                    <a:pt x="93" y="32"/>
                    <a:pt x="95" y="36"/>
                    <a:pt x="90" y="40"/>
                  </a:cubicBezTo>
                  <a:cubicBezTo>
                    <a:pt x="81" y="50"/>
                    <a:pt x="81" y="50"/>
                    <a:pt x="81" y="50"/>
                  </a:cubicBezTo>
                  <a:cubicBezTo>
                    <a:pt x="76" y="54"/>
                    <a:pt x="74" y="62"/>
                    <a:pt x="75" y="69"/>
                  </a:cubicBezTo>
                  <a:cubicBezTo>
                    <a:pt x="77" y="81"/>
                    <a:pt x="77" y="81"/>
                    <a:pt x="77" y="81"/>
                  </a:cubicBezTo>
                  <a:cubicBezTo>
                    <a:pt x="78" y="88"/>
                    <a:pt x="74" y="90"/>
                    <a:pt x="69" y="87"/>
                  </a:cubicBezTo>
                  <a:cubicBezTo>
                    <a:pt x="57" y="81"/>
                    <a:pt x="57" y="81"/>
                    <a:pt x="57" y="81"/>
                  </a:cubicBezTo>
                  <a:cubicBezTo>
                    <a:pt x="52" y="78"/>
                    <a:pt x="43" y="78"/>
                    <a:pt x="37" y="81"/>
                  </a:cubicBezTo>
                  <a:cubicBezTo>
                    <a:pt x="26" y="87"/>
                    <a:pt x="26" y="87"/>
                    <a:pt x="26" y="87"/>
                  </a:cubicBezTo>
                  <a:cubicBezTo>
                    <a:pt x="20" y="90"/>
                    <a:pt x="17" y="88"/>
                    <a:pt x="18" y="81"/>
                  </a:cubicBezTo>
                  <a:cubicBezTo>
                    <a:pt x="20" y="69"/>
                    <a:pt x="20" y="69"/>
                    <a:pt x="20" y="69"/>
                  </a:cubicBezTo>
                  <a:cubicBezTo>
                    <a:pt x="21" y="62"/>
                    <a:pt x="18" y="54"/>
                    <a:pt x="14" y="50"/>
                  </a:cubicBezTo>
                  <a:cubicBezTo>
                    <a:pt x="4" y="40"/>
                    <a:pt x="4" y="40"/>
                    <a:pt x="4" y="40"/>
                  </a:cubicBezTo>
                  <a:cubicBezTo>
                    <a:pt x="0" y="36"/>
                    <a:pt x="1" y="32"/>
                    <a:pt x="7" y="31"/>
                  </a:cubicBezTo>
                  <a:cubicBezTo>
                    <a:pt x="20" y="29"/>
                    <a:pt x="20" y="29"/>
                    <a:pt x="20" y="29"/>
                  </a:cubicBezTo>
                  <a:cubicBezTo>
                    <a:pt x="26" y="28"/>
                    <a:pt x="34" y="23"/>
                    <a:pt x="36" y="17"/>
                  </a:cubicBezTo>
                  <a:lnTo>
                    <a:pt x="42" y="6"/>
                  </a:lnTo>
                  <a:close/>
                </a:path>
              </a:pathLst>
            </a:custGeom>
            <a:solidFill>
              <a:srgbClr val="FFFF00"/>
            </a:solidFill>
            <a:ln>
              <a:noFill/>
            </a:ln>
          </p:spPr>
          <p:txBody>
            <a:bodyPr vert="horz" wrap="square" lIns="91440" tIns="45721" rIns="91440" bIns="45721" numCol="1" anchor="t" anchorCtr="0" compatLnSpc="1">
              <a:prstTxWarp prst="textNoShape">
                <a:avLst/>
              </a:prstTxWarp>
            </a:bodyPr>
            <a:lstStyle/>
            <a:p>
              <a:endParaRPr lang="en-US" sz="1400">
                <a:cs typeface="+mn-ea"/>
                <a:sym typeface="+mn-lt"/>
              </a:endParaRPr>
            </a:p>
          </p:txBody>
        </p:sp>
      </p:grpSp>
      <p:cxnSp>
        <p:nvCxnSpPr>
          <p:cNvPr id="51" name="Straight Connector 50"/>
          <p:cNvCxnSpPr/>
          <p:nvPr/>
        </p:nvCxnSpPr>
        <p:spPr>
          <a:xfrm>
            <a:off x="4132618" y="3794958"/>
            <a:ext cx="0" cy="1102864"/>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Content"/>
          <p:cNvSpPr txBox="1"/>
          <p:nvPr/>
        </p:nvSpPr>
        <p:spPr>
          <a:xfrm>
            <a:off x="4842273" y="4093004"/>
            <a:ext cx="3644728" cy="654025"/>
          </a:xfrm>
          <a:prstGeom prst="rect">
            <a:avLst/>
          </a:prstGeom>
          <a:noFill/>
        </p:spPr>
        <p:txBody>
          <a:bodyPr wrap="square" lIns="0" tIns="0" rIns="0" bIns="0" rtlCol="0" anchor="ctr">
            <a:spAutoFit/>
          </a:bodyPr>
          <a:lstStyle/>
          <a:p>
            <a:pPr>
              <a:lnSpc>
                <a:spcPts val="1651"/>
              </a:lnSpc>
            </a:pPr>
            <a:r>
              <a:rPr lang="en-US" sz="900" dirty="0">
                <a:cs typeface="+mn-ea"/>
                <a:sym typeface="+mn-lt"/>
              </a:rPr>
              <a:t>“This is a Body Sample Text with Paragraph styles of LOREM IPSUM dolor sit </a:t>
            </a:r>
            <a:r>
              <a:rPr lang="en-US" sz="900" dirty="0" err="1">
                <a:cs typeface="+mn-ea"/>
                <a:sym typeface="+mn-lt"/>
              </a:rPr>
              <a:t>amet</a:t>
            </a:r>
            <a:r>
              <a:rPr lang="en-US" sz="900" dirty="0">
                <a:cs typeface="+mn-ea"/>
                <a:sym typeface="+mn-lt"/>
              </a:rPr>
              <a:t>, </a:t>
            </a:r>
            <a:r>
              <a:rPr lang="en-US" sz="900" dirty="0" err="1">
                <a:cs typeface="+mn-ea"/>
                <a:sym typeface="+mn-lt"/>
              </a:rPr>
              <a:t>consectetur</a:t>
            </a:r>
            <a:r>
              <a:rPr lang="en-US" sz="900" dirty="0">
                <a:cs typeface="+mn-ea"/>
                <a:sym typeface="+mn-lt"/>
              </a:rPr>
              <a:t> </a:t>
            </a:r>
            <a:r>
              <a:rPr lang="en-US" sz="900" dirty="0" err="1">
                <a:cs typeface="+mn-ea"/>
                <a:sym typeface="+mn-lt"/>
              </a:rPr>
              <a:t>adipiscing</a:t>
            </a:r>
            <a:r>
              <a:rPr lang="en-US" sz="900" dirty="0">
                <a:cs typeface="+mn-ea"/>
                <a:sym typeface="+mn-lt"/>
              </a:rPr>
              <a:t> </a:t>
            </a:r>
            <a:r>
              <a:rPr lang="en-US" sz="900" dirty="0" err="1">
                <a:cs typeface="+mn-ea"/>
                <a:sym typeface="+mn-lt"/>
              </a:rPr>
              <a:t>elit</a:t>
            </a:r>
            <a:r>
              <a:rPr lang="en-US" sz="900" dirty="0">
                <a:cs typeface="+mn-ea"/>
                <a:sym typeface="+mn-lt"/>
              </a:rPr>
              <a:t>, </a:t>
            </a:r>
            <a:r>
              <a:rPr lang="en-US" sz="900" dirty="0" err="1">
                <a:cs typeface="+mn-ea"/>
                <a:sym typeface="+mn-lt"/>
              </a:rPr>
              <a:t>sed</a:t>
            </a:r>
            <a:r>
              <a:rPr lang="en-US" sz="900" dirty="0">
                <a:cs typeface="+mn-ea"/>
                <a:sym typeface="+mn-lt"/>
              </a:rPr>
              <a:t> do </a:t>
            </a:r>
            <a:r>
              <a:rPr lang="en-US" sz="900" dirty="0" err="1">
                <a:cs typeface="+mn-ea"/>
                <a:sym typeface="+mn-lt"/>
              </a:rPr>
              <a:t>eiusmod</a:t>
            </a:r>
            <a:r>
              <a:rPr lang="en-US" sz="900" dirty="0">
                <a:cs typeface="+mn-ea"/>
                <a:sym typeface="+mn-lt"/>
              </a:rPr>
              <a:t> </a:t>
            </a:r>
            <a:r>
              <a:rPr lang="en-US" sz="900" dirty="0" err="1">
                <a:cs typeface="+mn-ea"/>
                <a:sym typeface="+mn-lt"/>
              </a:rPr>
              <a:t>tempor</a:t>
            </a:r>
            <a:r>
              <a:rPr lang="en-US" sz="900" dirty="0">
                <a:cs typeface="+mn-ea"/>
                <a:sym typeface="+mn-lt"/>
              </a:rPr>
              <a:t> </a:t>
            </a:r>
            <a:r>
              <a:rPr lang="en-US" sz="900" dirty="0" err="1">
                <a:cs typeface="+mn-ea"/>
                <a:sym typeface="+mn-lt"/>
              </a:rPr>
              <a:t>incididunt</a:t>
            </a:r>
            <a:r>
              <a:rPr lang="en-US" sz="900" dirty="0">
                <a:cs typeface="+mn-ea"/>
                <a:sym typeface="+mn-lt"/>
              </a:rPr>
              <a:t> </a:t>
            </a:r>
            <a:r>
              <a:rPr lang="en-US" sz="900" dirty="0" err="1">
                <a:cs typeface="+mn-ea"/>
                <a:sym typeface="+mn-lt"/>
              </a:rPr>
              <a:t>ut</a:t>
            </a:r>
            <a:r>
              <a:rPr lang="en-US" sz="900" dirty="0">
                <a:cs typeface="+mn-ea"/>
                <a:sym typeface="+mn-lt"/>
              </a:rPr>
              <a:t> labore et dolore magna.”</a:t>
            </a:r>
            <a:endParaRPr lang="id-ID" sz="900" dirty="0">
              <a:cs typeface="+mn-ea"/>
              <a:sym typeface="+mn-lt"/>
            </a:endParaRPr>
          </a:p>
        </p:txBody>
      </p:sp>
      <p:sp>
        <p:nvSpPr>
          <p:cNvPr id="53" name="About"/>
          <p:cNvSpPr>
            <a:spLocks noChangeArrowheads="1"/>
          </p:cNvSpPr>
          <p:nvPr/>
        </p:nvSpPr>
        <p:spPr bwMode="auto">
          <a:xfrm>
            <a:off x="4841557" y="3835650"/>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710"/>
            <a:r>
              <a:rPr lang="zh-CN" altLang="en-US" sz="1200" dirty="0" smtClean="0">
                <a:latin typeface="+mn-lt"/>
                <a:cs typeface="+mn-ea"/>
                <a:sym typeface="+mn-lt"/>
              </a:rPr>
              <a:t>点击输入标题</a:t>
            </a:r>
            <a:endParaRPr lang="id-ID" sz="900" dirty="0">
              <a:latin typeface="+mn-lt"/>
              <a:cs typeface="+mn-ea"/>
              <a:sym typeface="+mn-lt"/>
            </a:endParaRPr>
          </a:p>
        </p:txBody>
      </p:sp>
      <p:sp>
        <p:nvSpPr>
          <p:cNvPr id="54" name="Freeform 22"/>
          <p:cNvSpPr>
            <a:spLocks noEditPoints="1"/>
          </p:cNvSpPr>
          <p:nvPr/>
        </p:nvSpPr>
        <p:spPr bwMode="auto">
          <a:xfrm>
            <a:off x="1585374" y="1308946"/>
            <a:ext cx="555856" cy="618932"/>
          </a:xfrm>
          <a:custGeom>
            <a:avLst/>
            <a:gdLst>
              <a:gd name="T0" fmla="*/ 55 w 59"/>
              <a:gd name="T1" fmla="*/ 42 h 65"/>
              <a:gd name="T2" fmla="*/ 43 w 59"/>
              <a:gd name="T3" fmla="*/ 37 h 65"/>
              <a:gd name="T4" fmla="*/ 39 w 59"/>
              <a:gd name="T5" fmla="*/ 35 h 65"/>
              <a:gd name="T6" fmla="*/ 38 w 59"/>
              <a:gd name="T7" fmla="*/ 30 h 65"/>
              <a:gd name="T8" fmla="*/ 41 w 59"/>
              <a:gd name="T9" fmla="*/ 24 h 65"/>
              <a:gd name="T10" fmla="*/ 44 w 59"/>
              <a:gd name="T11" fmla="*/ 20 h 65"/>
              <a:gd name="T12" fmla="*/ 43 w 59"/>
              <a:gd name="T13" fmla="*/ 16 h 65"/>
              <a:gd name="T14" fmla="*/ 43 w 59"/>
              <a:gd name="T15" fmla="*/ 15 h 65"/>
              <a:gd name="T16" fmla="*/ 30 w 59"/>
              <a:gd name="T17" fmla="*/ 0 h 65"/>
              <a:gd name="T18" fmla="*/ 17 w 59"/>
              <a:gd name="T19" fmla="*/ 15 h 65"/>
              <a:gd name="T20" fmla="*/ 17 w 59"/>
              <a:gd name="T21" fmla="*/ 16 h 65"/>
              <a:gd name="T22" fmla="*/ 16 w 59"/>
              <a:gd name="T23" fmla="*/ 20 h 65"/>
              <a:gd name="T24" fmla="*/ 18 w 59"/>
              <a:gd name="T25" fmla="*/ 24 h 65"/>
              <a:gd name="T26" fmla="*/ 22 w 59"/>
              <a:gd name="T27" fmla="*/ 30 h 65"/>
              <a:gd name="T28" fmla="*/ 21 w 59"/>
              <a:gd name="T29" fmla="*/ 35 h 65"/>
              <a:gd name="T30" fmla="*/ 16 w 59"/>
              <a:gd name="T31" fmla="*/ 37 h 65"/>
              <a:gd name="T32" fmla="*/ 5 w 59"/>
              <a:gd name="T33" fmla="*/ 42 h 65"/>
              <a:gd name="T34" fmla="*/ 1 w 59"/>
              <a:gd name="T35" fmla="*/ 62 h 65"/>
              <a:gd name="T36" fmla="*/ 1 w 59"/>
              <a:gd name="T37" fmla="*/ 64 h 65"/>
              <a:gd name="T38" fmla="*/ 3 w 59"/>
              <a:gd name="T39" fmla="*/ 65 h 65"/>
              <a:gd name="T40" fmla="*/ 57 w 59"/>
              <a:gd name="T41" fmla="*/ 65 h 65"/>
              <a:gd name="T42" fmla="*/ 59 w 59"/>
              <a:gd name="T43" fmla="*/ 64 h 65"/>
              <a:gd name="T44" fmla="*/ 59 w 59"/>
              <a:gd name="T45" fmla="*/ 62 h 65"/>
              <a:gd name="T46" fmla="*/ 55 w 59"/>
              <a:gd name="T47" fmla="*/ 42 h 65"/>
              <a:gd name="T48" fmla="*/ 20 w 59"/>
              <a:gd name="T49" fmla="*/ 15 h 65"/>
              <a:gd name="T50" fmla="*/ 30 w 59"/>
              <a:gd name="T51" fmla="*/ 3 h 65"/>
              <a:gd name="T52" fmla="*/ 40 w 59"/>
              <a:gd name="T53" fmla="*/ 15 h 65"/>
              <a:gd name="T54" fmla="*/ 40 w 59"/>
              <a:gd name="T55" fmla="*/ 17 h 65"/>
              <a:gd name="T56" fmla="*/ 41 w 59"/>
              <a:gd name="T57" fmla="*/ 18 h 65"/>
              <a:gd name="T58" fmla="*/ 41 w 59"/>
              <a:gd name="T59" fmla="*/ 20 h 65"/>
              <a:gd name="T60" fmla="*/ 39 w 59"/>
              <a:gd name="T61" fmla="*/ 22 h 65"/>
              <a:gd name="T62" fmla="*/ 39 w 59"/>
              <a:gd name="T63" fmla="*/ 23 h 65"/>
              <a:gd name="T64" fmla="*/ 36 w 59"/>
              <a:gd name="T65" fmla="*/ 28 h 65"/>
              <a:gd name="T66" fmla="*/ 35 w 59"/>
              <a:gd name="T67" fmla="*/ 29 h 65"/>
              <a:gd name="T68" fmla="*/ 35 w 59"/>
              <a:gd name="T69" fmla="*/ 29 h 65"/>
              <a:gd name="T70" fmla="*/ 30 w 59"/>
              <a:gd name="T71" fmla="*/ 32 h 65"/>
              <a:gd name="T72" fmla="*/ 25 w 59"/>
              <a:gd name="T73" fmla="*/ 29 h 65"/>
              <a:gd name="T74" fmla="*/ 25 w 59"/>
              <a:gd name="T75" fmla="*/ 29 h 65"/>
              <a:gd name="T76" fmla="*/ 24 w 59"/>
              <a:gd name="T77" fmla="*/ 28 h 65"/>
              <a:gd name="T78" fmla="*/ 21 w 59"/>
              <a:gd name="T79" fmla="*/ 23 h 65"/>
              <a:gd name="T80" fmla="*/ 21 w 59"/>
              <a:gd name="T81" fmla="*/ 22 h 65"/>
              <a:gd name="T82" fmla="*/ 19 w 59"/>
              <a:gd name="T83" fmla="*/ 20 h 65"/>
              <a:gd name="T84" fmla="*/ 19 w 59"/>
              <a:gd name="T85" fmla="*/ 18 h 65"/>
              <a:gd name="T86" fmla="*/ 20 w 59"/>
              <a:gd name="T87" fmla="*/ 17 h 65"/>
              <a:gd name="T88" fmla="*/ 20 w 59"/>
              <a:gd name="T89" fmla="*/ 15 h 65"/>
              <a:gd name="T90" fmla="*/ 24 w 59"/>
              <a:gd name="T91" fmla="*/ 32 h 65"/>
              <a:gd name="T92" fmla="*/ 30 w 59"/>
              <a:gd name="T93" fmla="*/ 34 h 65"/>
              <a:gd name="T94" fmla="*/ 35 w 59"/>
              <a:gd name="T95" fmla="*/ 32 h 65"/>
              <a:gd name="T96" fmla="*/ 37 w 59"/>
              <a:gd name="T97" fmla="*/ 37 h 65"/>
              <a:gd name="T98" fmla="*/ 43 w 59"/>
              <a:gd name="T99" fmla="*/ 39 h 65"/>
              <a:gd name="T100" fmla="*/ 52 w 59"/>
              <a:gd name="T101" fmla="*/ 44 h 65"/>
              <a:gd name="T102" fmla="*/ 56 w 59"/>
              <a:gd name="T103" fmla="*/ 62 h 65"/>
              <a:gd name="T104" fmla="*/ 4 w 59"/>
              <a:gd name="T105" fmla="*/ 62 h 65"/>
              <a:gd name="T106" fmla="*/ 8 w 59"/>
              <a:gd name="T107" fmla="*/ 44 h 65"/>
              <a:gd name="T108" fmla="*/ 17 w 59"/>
              <a:gd name="T109" fmla="*/ 39 h 65"/>
              <a:gd name="T110" fmla="*/ 23 w 59"/>
              <a:gd name="T111" fmla="*/ 37 h 65"/>
              <a:gd name="T112" fmla="*/ 24 w 59"/>
              <a:gd name="T11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65">
                <a:moveTo>
                  <a:pt x="55" y="42"/>
                </a:moveTo>
                <a:cubicBezTo>
                  <a:pt x="53" y="40"/>
                  <a:pt x="49" y="38"/>
                  <a:pt x="43" y="37"/>
                </a:cubicBezTo>
                <a:cubicBezTo>
                  <a:pt x="42" y="36"/>
                  <a:pt x="40" y="35"/>
                  <a:pt x="39" y="35"/>
                </a:cubicBezTo>
                <a:cubicBezTo>
                  <a:pt x="39" y="35"/>
                  <a:pt x="38" y="33"/>
                  <a:pt x="38" y="30"/>
                </a:cubicBezTo>
                <a:cubicBezTo>
                  <a:pt x="40" y="29"/>
                  <a:pt x="41" y="27"/>
                  <a:pt x="41" y="24"/>
                </a:cubicBezTo>
                <a:cubicBezTo>
                  <a:pt x="42" y="24"/>
                  <a:pt x="44" y="22"/>
                  <a:pt x="44" y="20"/>
                </a:cubicBezTo>
                <a:cubicBezTo>
                  <a:pt x="44" y="18"/>
                  <a:pt x="44" y="17"/>
                  <a:pt x="43" y="16"/>
                </a:cubicBezTo>
                <a:cubicBezTo>
                  <a:pt x="43" y="16"/>
                  <a:pt x="43" y="15"/>
                  <a:pt x="43" y="15"/>
                </a:cubicBezTo>
                <a:cubicBezTo>
                  <a:pt x="43" y="6"/>
                  <a:pt x="38" y="0"/>
                  <a:pt x="30" y="0"/>
                </a:cubicBezTo>
                <a:cubicBezTo>
                  <a:pt x="22" y="0"/>
                  <a:pt x="17" y="6"/>
                  <a:pt x="17" y="15"/>
                </a:cubicBezTo>
                <a:cubicBezTo>
                  <a:pt x="17" y="15"/>
                  <a:pt x="17" y="16"/>
                  <a:pt x="17" y="16"/>
                </a:cubicBezTo>
                <a:cubicBezTo>
                  <a:pt x="16" y="17"/>
                  <a:pt x="16" y="18"/>
                  <a:pt x="16" y="20"/>
                </a:cubicBezTo>
                <a:cubicBezTo>
                  <a:pt x="16" y="22"/>
                  <a:pt x="18" y="24"/>
                  <a:pt x="18" y="24"/>
                </a:cubicBezTo>
                <a:cubicBezTo>
                  <a:pt x="19" y="27"/>
                  <a:pt x="20" y="29"/>
                  <a:pt x="22" y="30"/>
                </a:cubicBezTo>
                <a:cubicBezTo>
                  <a:pt x="21" y="33"/>
                  <a:pt x="21" y="34"/>
                  <a:pt x="21" y="35"/>
                </a:cubicBezTo>
                <a:cubicBezTo>
                  <a:pt x="20" y="35"/>
                  <a:pt x="18" y="36"/>
                  <a:pt x="16" y="37"/>
                </a:cubicBezTo>
                <a:cubicBezTo>
                  <a:pt x="11" y="38"/>
                  <a:pt x="7" y="40"/>
                  <a:pt x="5" y="42"/>
                </a:cubicBezTo>
                <a:cubicBezTo>
                  <a:pt x="3" y="45"/>
                  <a:pt x="1" y="59"/>
                  <a:pt x="1" y="62"/>
                </a:cubicBezTo>
                <a:cubicBezTo>
                  <a:pt x="0" y="63"/>
                  <a:pt x="1" y="63"/>
                  <a:pt x="1" y="64"/>
                </a:cubicBezTo>
                <a:cubicBezTo>
                  <a:pt x="1" y="64"/>
                  <a:pt x="2" y="65"/>
                  <a:pt x="3" y="65"/>
                </a:cubicBezTo>
                <a:cubicBezTo>
                  <a:pt x="57" y="65"/>
                  <a:pt x="57" y="65"/>
                  <a:pt x="57" y="65"/>
                </a:cubicBezTo>
                <a:cubicBezTo>
                  <a:pt x="58" y="65"/>
                  <a:pt x="58" y="64"/>
                  <a:pt x="59" y="64"/>
                </a:cubicBezTo>
                <a:cubicBezTo>
                  <a:pt x="59" y="63"/>
                  <a:pt x="59" y="63"/>
                  <a:pt x="59" y="62"/>
                </a:cubicBezTo>
                <a:cubicBezTo>
                  <a:pt x="59" y="59"/>
                  <a:pt x="57" y="45"/>
                  <a:pt x="55" y="42"/>
                </a:cubicBezTo>
                <a:close/>
                <a:moveTo>
                  <a:pt x="20" y="15"/>
                </a:moveTo>
                <a:cubicBezTo>
                  <a:pt x="20" y="8"/>
                  <a:pt x="24" y="3"/>
                  <a:pt x="30" y="3"/>
                </a:cubicBezTo>
                <a:cubicBezTo>
                  <a:pt x="36" y="3"/>
                  <a:pt x="40" y="8"/>
                  <a:pt x="40" y="15"/>
                </a:cubicBezTo>
                <a:cubicBezTo>
                  <a:pt x="40" y="15"/>
                  <a:pt x="40" y="16"/>
                  <a:pt x="40" y="17"/>
                </a:cubicBezTo>
                <a:cubicBezTo>
                  <a:pt x="40" y="17"/>
                  <a:pt x="40" y="17"/>
                  <a:pt x="41" y="18"/>
                </a:cubicBezTo>
                <a:cubicBezTo>
                  <a:pt x="41" y="18"/>
                  <a:pt x="41" y="19"/>
                  <a:pt x="41" y="20"/>
                </a:cubicBezTo>
                <a:cubicBezTo>
                  <a:pt x="41" y="21"/>
                  <a:pt x="40" y="22"/>
                  <a:pt x="39" y="22"/>
                </a:cubicBezTo>
                <a:cubicBezTo>
                  <a:pt x="39" y="22"/>
                  <a:pt x="39" y="23"/>
                  <a:pt x="39" y="23"/>
                </a:cubicBezTo>
                <a:cubicBezTo>
                  <a:pt x="38" y="25"/>
                  <a:pt x="37" y="27"/>
                  <a:pt x="36" y="28"/>
                </a:cubicBezTo>
                <a:cubicBezTo>
                  <a:pt x="36" y="28"/>
                  <a:pt x="35" y="29"/>
                  <a:pt x="35" y="29"/>
                </a:cubicBezTo>
                <a:cubicBezTo>
                  <a:pt x="35" y="29"/>
                  <a:pt x="35" y="29"/>
                  <a:pt x="35" y="29"/>
                </a:cubicBezTo>
                <a:cubicBezTo>
                  <a:pt x="34" y="31"/>
                  <a:pt x="32" y="32"/>
                  <a:pt x="30" y="32"/>
                </a:cubicBezTo>
                <a:cubicBezTo>
                  <a:pt x="28" y="32"/>
                  <a:pt x="26" y="31"/>
                  <a:pt x="25" y="29"/>
                </a:cubicBezTo>
                <a:cubicBezTo>
                  <a:pt x="25" y="29"/>
                  <a:pt x="25" y="29"/>
                  <a:pt x="25" y="29"/>
                </a:cubicBezTo>
                <a:cubicBezTo>
                  <a:pt x="25" y="29"/>
                  <a:pt x="24" y="28"/>
                  <a:pt x="24" y="28"/>
                </a:cubicBezTo>
                <a:cubicBezTo>
                  <a:pt x="23" y="27"/>
                  <a:pt x="22" y="25"/>
                  <a:pt x="21" y="23"/>
                </a:cubicBezTo>
                <a:cubicBezTo>
                  <a:pt x="21" y="23"/>
                  <a:pt x="21" y="22"/>
                  <a:pt x="21" y="22"/>
                </a:cubicBezTo>
                <a:cubicBezTo>
                  <a:pt x="20" y="22"/>
                  <a:pt x="19" y="21"/>
                  <a:pt x="19" y="20"/>
                </a:cubicBezTo>
                <a:cubicBezTo>
                  <a:pt x="19" y="19"/>
                  <a:pt x="19" y="18"/>
                  <a:pt x="19" y="18"/>
                </a:cubicBezTo>
                <a:cubicBezTo>
                  <a:pt x="20" y="17"/>
                  <a:pt x="20" y="17"/>
                  <a:pt x="20" y="17"/>
                </a:cubicBezTo>
                <a:cubicBezTo>
                  <a:pt x="20" y="16"/>
                  <a:pt x="20" y="15"/>
                  <a:pt x="20" y="15"/>
                </a:cubicBezTo>
                <a:close/>
                <a:moveTo>
                  <a:pt x="24" y="32"/>
                </a:moveTo>
                <a:cubicBezTo>
                  <a:pt x="26" y="33"/>
                  <a:pt x="28" y="34"/>
                  <a:pt x="30" y="34"/>
                </a:cubicBezTo>
                <a:cubicBezTo>
                  <a:pt x="32" y="34"/>
                  <a:pt x="34" y="33"/>
                  <a:pt x="35" y="32"/>
                </a:cubicBezTo>
                <a:cubicBezTo>
                  <a:pt x="36" y="34"/>
                  <a:pt x="36" y="36"/>
                  <a:pt x="37" y="37"/>
                </a:cubicBezTo>
                <a:cubicBezTo>
                  <a:pt x="37" y="38"/>
                  <a:pt x="39" y="38"/>
                  <a:pt x="43" y="39"/>
                </a:cubicBezTo>
                <a:cubicBezTo>
                  <a:pt x="46" y="41"/>
                  <a:pt x="51" y="42"/>
                  <a:pt x="52" y="44"/>
                </a:cubicBezTo>
                <a:cubicBezTo>
                  <a:pt x="54" y="45"/>
                  <a:pt x="55" y="55"/>
                  <a:pt x="56" y="62"/>
                </a:cubicBezTo>
                <a:cubicBezTo>
                  <a:pt x="4" y="62"/>
                  <a:pt x="4" y="62"/>
                  <a:pt x="4" y="62"/>
                </a:cubicBezTo>
                <a:cubicBezTo>
                  <a:pt x="4" y="55"/>
                  <a:pt x="6" y="45"/>
                  <a:pt x="8" y="44"/>
                </a:cubicBezTo>
                <a:cubicBezTo>
                  <a:pt x="9" y="42"/>
                  <a:pt x="14" y="41"/>
                  <a:pt x="17" y="39"/>
                </a:cubicBezTo>
                <a:cubicBezTo>
                  <a:pt x="21" y="38"/>
                  <a:pt x="23" y="38"/>
                  <a:pt x="23" y="37"/>
                </a:cubicBezTo>
                <a:cubicBezTo>
                  <a:pt x="24" y="36"/>
                  <a:pt x="24" y="34"/>
                  <a:pt x="24" y="32"/>
                </a:cubicBezTo>
                <a:close/>
              </a:path>
            </a:pathLst>
          </a:custGeom>
          <a:solidFill>
            <a:schemeClr val="accent2"/>
          </a:solidFill>
          <a:ln>
            <a:noFill/>
          </a:ln>
        </p:spPr>
        <p:txBody>
          <a:bodyPr vert="horz" wrap="square" lIns="68580" tIns="34291" rIns="68580" bIns="34291" numCol="1" anchor="t" anchorCtr="0" compatLnSpc="1">
            <a:prstTxWarp prst="textNoShape">
              <a:avLst/>
            </a:prstTxWarp>
          </a:bodyPr>
          <a:lstStyle/>
          <a:p>
            <a:endParaRPr lang="en-US" sz="1400">
              <a:cs typeface="+mn-ea"/>
              <a:sym typeface="+mn-lt"/>
            </a:endParaRPr>
          </a:p>
        </p:txBody>
      </p:sp>
      <p:sp>
        <p:nvSpPr>
          <p:cNvPr id="55" name="Freeform 23"/>
          <p:cNvSpPr>
            <a:spLocks noEditPoints="1"/>
          </p:cNvSpPr>
          <p:nvPr/>
        </p:nvSpPr>
        <p:spPr bwMode="auto">
          <a:xfrm>
            <a:off x="6923546" y="1245869"/>
            <a:ext cx="733255" cy="745083"/>
          </a:xfrm>
          <a:custGeom>
            <a:avLst/>
            <a:gdLst>
              <a:gd name="T0" fmla="*/ 4 w 78"/>
              <a:gd name="T1" fmla="*/ 31 h 78"/>
              <a:gd name="T2" fmla="*/ 31 w 78"/>
              <a:gd name="T3" fmla="*/ 5 h 78"/>
              <a:gd name="T4" fmla="*/ 7 w 78"/>
              <a:gd name="T5" fmla="*/ 31 h 78"/>
              <a:gd name="T6" fmla="*/ 71 w 78"/>
              <a:gd name="T7" fmla="*/ 31 h 78"/>
              <a:gd name="T8" fmla="*/ 74 w 78"/>
              <a:gd name="T9" fmla="*/ 31 h 78"/>
              <a:gd name="T10" fmla="*/ 47 w 78"/>
              <a:gd name="T11" fmla="*/ 5 h 78"/>
              <a:gd name="T12" fmla="*/ 71 w 78"/>
              <a:gd name="T13" fmla="*/ 31 h 78"/>
              <a:gd name="T14" fmla="*/ 73 w 78"/>
              <a:gd name="T15" fmla="*/ 44 h 78"/>
              <a:gd name="T16" fmla="*/ 61 w 78"/>
              <a:gd name="T17" fmla="*/ 40 h 78"/>
              <a:gd name="T18" fmla="*/ 55 w 78"/>
              <a:gd name="T19" fmla="*/ 61 h 78"/>
              <a:gd name="T20" fmla="*/ 40 w 78"/>
              <a:gd name="T21" fmla="*/ 68 h 78"/>
              <a:gd name="T22" fmla="*/ 39 w 78"/>
              <a:gd name="T23" fmla="*/ 78 h 78"/>
              <a:gd name="T24" fmla="*/ 38 w 78"/>
              <a:gd name="T25" fmla="*/ 68 h 78"/>
              <a:gd name="T26" fmla="*/ 22 w 78"/>
              <a:gd name="T27" fmla="*/ 61 h 78"/>
              <a:gd name="T28" fmla="*/ 17 w 78"/>
              <a:gd name="T29" fmla="*/ 40 h 78"/>
              <a:gd name="T30" fmla="*/ 5 w 78"/>
              <a:gd name="T31" fmla="*/ 44 h 78"/>
              <a:gd name="T32" fmla="*/ 5 w 78"/>
              <a:gd name="T33" fmla="*/ 34 h 78"/>
              <a:gd name="T34" fmla="*/ 17 w 78"/>
              <a:gd name="T35" fmla="*/ 38 h 78"/>
              <a:gd name="T36" fmla="*/ 22 w 78"/>
              <a:gd name="T37" fmla="*/ 17 h 78"/>
              <a:gd name="T38" fmla="*/ 38 w 78"/>
              <a:gd name="T39" fmla="*/ 10 h 78"/>
              <a:gd name="T40" fmla="*/ 39 w 78"/>
              <a:gd name="T41" fmla="*/ 0 h 78"/>
              <a:gd name="T42" fmla="*/ 40 w 78"/>
              <a:gd name="T43" fmla="*/ 10 h 78"/>
              <a:gd name="T44" fmla="*/ 55 w 78"/>
              <a:gd name="T45" fmla="*/ 17 h 78"/>
              <a:gd name="T46" fmla="*/ 61 w 78"/>
              <a:gd name="T47" fmla="*/ 38 h 78"/>
              <a:gd name="T48" fmla="*/ 73 w 78"/>
              <a:gd name="T49" fmla="*/ 34 h 78"/>
              <a:gd name="T50" fmla="*/ 39 w 78"/>
              <a:gd name="T51" fmla="*/ 8 h 78"/>
              <a:gd name="T52" fmla="*/ 39 w 78"/>
              <a:gd name="T53" fmla="*/ 2 h 78"/>
              <a:gd name="T54" fmla="*/ 39 w 78"/>
              <a:gd name="T55" fmla="*/ 8 h 78"/>
              <a:gd name="T56" fmla="*/ 5 w 78"/>
              <a:gd name="T57" fmla="*/ 36 h 78"/>
              <a:gd name="T58" fmla="*/ 5 w 78"/>
              <a:gd name="T59" fmla="*/ 42 h 78"/>
              <a:gd name="T60" fmla="*/ 39 w 78"/>
              <a:gd name="T61" fmla="*/ 70 h 78"/>
              <a:gd name="T62" fmla="*/ 39 w 78"/>
              <a:gd name="T63" fmla="*/ 76 h 78"/>
              <a:gd name="T64" fmla="*/ 39 w 78"/>
              <a:gd name="T65" fmla="*/ 70 h 78"/>
              <a:gd name="T66" fmla="*/ 52 w 78"/>
              <a:gd name="T67" fmla="*/ 47 h 78"/>
              <a:gd name="T68" fmla="*/ 43 w 78"/>
              <a:gd name="T69" fmla="*/ 39 h 78"/>
              <a:gd name="T70" fmla="*/ 46 w 78"/>
              <a:gd name="T71" fmla="*/ 34 h 78"/>
              <a:gd name="T72" fmla="*/ 45 w 78"/>
              <a:gd name="T73" fmla="*/ 31 h 78"/>
              <a:gd name="T74" fmla="*/ 32 w 78"/>
              <a:gd name="T75" fmla="*/ 31 h 78"/>
              <a:gd name="T76" fmla="*/ 32 w 78"/>
              <a:gd name="T77" fmla="*/ 34 h 78"/>
              <a:gd name="T78" fmla="*/ 35 w 78"/>
              <a:gd name="T79" fmla="*/ 39 h 78"/>
              <a:gd name="T80" fmla="*/ 25 w 78"/>
              <a:gd name="T81" fmla="*/ 47 h 78"/>
              <a:gd name="T82" fmla="*/ 55 w 78"/>
              <a:gd name="T83" fmla="*/ 55 h 78"/>
              <a:gd name="T84" fmla="*/ 73 w 78"/>
              <a:gd name="T85" fmla="*/ 36 h 78"/>
              <a:gd name="T86" fmla="*/ 73 w 78"/>
              <a:gd name="T87" fmla="*/ 42 h 78"/>
              <a:gd name="T88" fmla="*/ 71 w 78"/>
              <a:gd name="T89" fmla="*/ 47 h 78"/>
              <a:gd name="T90" fmla="*/ 47 w 78"/>
              <a:gd name="T91" fmla="*/ 73 h 78"/>
              <a:gd name="T92" fmla="*/ 74 w 78"/>
              <a:gd name="T93" fmla="*/ 47 h 78"/>
              <a:gd name="T94" fmla="*/ 71 w 78"/>
              <a:gd name="T95" fmla="*/ 47 h 78"/>
              <a:gd name="T96" fmla="*/ 5 w 78"/>
              <a:gd name="T97" fmla="*/ 47 h 78"/>
              <a:gd name="T98" fmla="*/ 31 w 78"/>
              <a:gd name="T99" fmla="*/ 74 h 78"/>
              <a:gd name="T100" fmla="*/ 31 w 78"/>
              <a:gd name="T101" fmla="*/ 7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78">
                <a:moveTo>
                  <a:pt x="5" y="31"/>
                </a:moveTo>
                <a:cubicBezTo>
                  <a:pt x="5" y="31"/>
                  <a:pt x="4" y="31"/>
                  <a:pt x="4" y="31"/>
                </a:cubicBezTo>
                <a:cubicBezTo>
                  <a:pt x="7" y="18"/>
                  <a:pt x="17" y="7"/>
                  <a:pt x="31" y="4"/>
                </a:cubicBezTo>
                <a:cubicBezTo>
                  <a:pt x="31" y="4"/>
                  <a:pt x="31" y="5"/>
                  <a:pt x="31" y="5"/>
                </a:cubicBezTo>
                <a:cubicBezTo>
                  <a:pt x="31" y="6"/>
                  <a:pt x="31" y="6"/>
                  <a:pt x="31" y="7"/>
                </a:cubicBezTo>
                <a:cubicBezTo>
                  <a:pt x="19" y="10"/>
                  <a:pt x="10" y="19"/>
                  <a:pt x="7" y="31"/>
                </a:cubicBezTo>
                <a:cubicBezTo>
                  <a:pt x="6" y="31"/>
                  <a:pt x="6" y="31"/>
                  <a:pt x="5" y="31"/>
                </a:cubicBezTo>
                <a:close/>
                <a:moveTo>
                  <a:pt x="71" y="31"/>
                </a:moveTo>
                <a:cubicBezTo>
                  <a:pt x="71" y="31"/>
                  <a:pt x="72" y="31"/>
                  <a:pt x="73" y="31"/>
                </a:cubicBezTo>
                <a:cubicBezTo>
                  <a:pt x="73" y="31"/>
                  <a:pt x="74" y="31"/>
                  <a:pt x="74" y="31"/>
                </a:cubicBezTo>
                <a:cubicBezTo>
                  <a:pt x="71" y="18"/>
                  <a:pt x="60" y="7"/>
                  <a:pt x="47" y="4"/>
                </a:cubicBezTo>
                <a:cubicBezTo>
                  <a:pt x="47" y="4"/>
                  <a:pt x="47" y="5"/>
                  <a:pt x="47" y="5"/>
                </a:cubicBezTo>
                <a:cubicBezTo>
                  <a:pt x="47" y="6"/>
                  <a:pt x="47" y="6"/>
                  <a:pt x="47" y="7"/>
                </a:cubicBezTo>
                <a:cubicBezTo>
                  <a:pt x="59" y="10"/>
                  <a:pt x="68" y="19"/>
                  <a:pt x="71" y="31"/>
                </a:cubicBezTo>
                <a:close/>
                <a:moveTo>
                  <a:pt x="78" y="39"/>
                </a:moveTo>
                <a:cubicBezTo>
                  <a:pt x="78" y="42"/>
                  <a:pt x="75" y="44"/>
                  <a:pt x="73" y="44"/>
                </a:cubicBezTo>
                <a:cubicBezTo>
                  <a:pt x="70" y="44"/>
                  <a:pt x="69" y="42"/>
                  <a:pt x="68" y="40"/>
                </a:cubicBezTo>
                <a:cubicBezTo>
                  <a:pt x="61" y="40"/>
                  <a:pt x="61" y="40"/>
                  <a:pt x="61" y="40"/>
                </a:cubicBezTo>
                <a:cubicBezTo>
                  <a:pt x="61" y="56"/>
                  <a:pt x="61" y="56"/>
                  <a:pt x="61" y="56"/>
                </a:cubicBezTo>
                <a:cubicBezTo>
                  <a:pt x="61" y="59"/>
                  <a:pt x="59" y="61"/>
                  <a:pt x="55" y="61"/>
                </a:cubicBezTo>
                <a:cubicBezTo>
                  <a:pt x="40" y="61"/>
                  <a:pt x="40" y="61"/>
                  <a:pt x="40" y="61"/>
                </a:cubicBezTo>
                <a:cubicBezTo>
                  <a:pt x="40" y="68"/>
                  <a:pt x="40" y="68"/>
                  <a:pt x="40" y="68"/>
                </a:cubicBezTo>
                <a:cubicBezTo>
                  <a:pt x="42" y="69"/>
                  <a:pt x="44" y="71"/>
                  <a:pt x="44" y="73"/>
                </a:cubicBezTo>
                <a:cubicBezTo>
                  <a:pt x="44" y="76"/>
                  <a:pt x="41" y="78"/>
                  <a:pt x="39" y="78"/>
                </a:cubicBezTo>
                <a:cubicBezTo>
                  <a:pt x="36" y="78"/>
                  <a:pt x="34" y="76"/>
                  <a:pt x="34" y="73"/>
                </a:cubicBezTo>
                <a:cubicBezTo>
                  <a:pt x="34" y="71"/>
                  <a:pt x="36" y="69"/>
                  <a:pt x="38" y="68"/>
                </a:cubicBezTo>
                <a:cubicBezTo>
                  <a:pt x="38" y="61"/>
                  <a:pt x="38" y="61"/>
                  <a:pt x="38" y="61"/>
                </a:cubicBezTo>
                <a:cubicBezTo>
                  <a:pt x="22" y="61"/>
                  <a:pt x="22" y="61"/>
                  <a:pt x="22" y="61"/>
                </a:cubicBezTo>
                <a:cubicBezTo>
                  <a:pt x="19" y="61"/>
                  <a:pt x="17" y="59"/>
                  <a:pt x="17" y="56"/>
                </a:cubicBezTo>
                <a:cubicBezTo>
                  <a:pt x="17" y="40"/>
                  <a:pt x="17" y="40"/>
                  <a:pt x="17" y="40"/>
                </a:cubicBezTo>
                <a:cubicBezTo>
                  <a:pt x="9" y="40"/>
                  <a:pt x="9" y="40"/>
                  <a:pt x="9" y="40"/>
                </a:cubicBezTo>
                <a:cubicBezTo>
                  <a:pt x="9" y="42"/>
                  <a:pt x="7" y="44"/>
                  <a:pt x="5" y="44"/>
                </a:cubicBezTo>
                <a:cubicBezTo>
                  <a:pt x="2" y="44"/>
                  <a:pt x="0" y="42"/>
                  <a:pt x="0" y="39"/>
                </a:cubicBezTo>
                <a:cubicBezTo>
                  <a:pt x="0" y="36"/>
                  <a:pt x="2" y="34"/>
                  <a:pt x="5" y="34"/>
                </a:cubicBezTo>
                <a:cubicBezTo>
                  <a:pt x="7" y="34"/>
                  <a:pt x="9" y="36"/>
                  <a:pt x="10" y="38"/>
                </a:cubicBezTo>
                <a:cubicBezTo>
                  <a:pt x="17" y="38"/>
                  <a:pt x="17" y="38"/>
                  <a:pt x="17" y="38"/>
                </a:cubicBezTo>
                <a:cubicBezTo>
                  <a:pt x="17" y="22"/>
                  <a:pt x="17" y="22"/>
                  <a:pt x="17" y="22"/>
                </a:cubicBezTo>
                <a:cubicBezTo>
                  <a:pt x="17" y="19"/>
                  <a:pt x="19" y="17"/>
                  <a:pt x="22" y="17"/>
                </a:cubicBezTo>
                <a:cubicBezTo>
                  <a:pt x="38" y="17"/>
                  <a:pt x="38" y="17"/>
                  <a:pt x="38" y="17"/>
                </a:cubicBezTo>
                <a:cubicBezTo>
                  <a:pt x="38" y="10"/>
                  <a:pt x="38" y="10"/>
                  <a:pt x="38" y="10"/>
                </a:cubicBezTo>
                <a:cubicBezTo>
                  <a:pt x="36" y="9"/>
                  <a:pt x="34" y="7"/>
                  <a:pt x="34" y="5"/>
                </a:cubicBezTo>
                <a:cubicBezTo>
                  <a:pt x="34" y="2"/>
                  <a:pt x="36" y="0"/>
                  <a:pt x="39" y="0"/>
                </a:cubicBezTo>
                <a:cubicBezTo>
                  <a:pt x="41" y="0"/>
                  <a:pt x="44" y="2"/>
                  <a:pt x="44" y="5"/>
                </a:cubicBezTo>
                <a:cubicBezTo>
                  <a:pt x="44" y="7"/>
                  <a:pt x="42" y="9"/>
                  <a:pt x="40" y="10"/>
                </a:cubicBezTo>
                <a:cubicBezTo>
                  <a:pt x="40" y="17"/>
                  <a:pt x="40" y="17"/>
                  <a:pt x="40" y="17"/>
                </a:cubicBezTo>
                <a:cubicBezTo>
                  <a:pt x="55" y="17"/>
                  <a:pt x="55" y="17"/>
                  <a:pt x="55" y="17"/>
                </a:cubicBezTo>
                <a:cubicBezTo>
                  <a:pt x="59" y="17"/>
                  <a:pt x="61" y="19"/>
                  <a:pt x="61" y="22"/>
                </a:cubicBezTo>
                <a:cubicBezTo>
                  <a:pt x="61" y="38"/>
                  <a:pt x="61" y="38"/>
                  <a:pt x="61" y="38"/>
                </a:cubicBezTo>
                <a:cubicBezTo>
                  <a:pt x="68" y="38"/>
                  <a:pt x="68" y="38"/>
                  <a:pt x="68" y="38"/>
                </a:cubicBezTo>
                <a:cubicBezTo>
                  <a:pt x="69" y="36"/>
                  <a:pt x="70" y="34"/>
                  <a:pt x="73" y="34"/>
                </a:cubicBezTo>
                <a:cubicBezTo>
                  <a:pt x="75" y="34"/>
                  <a:pt x="78" y="36"/>
                  <a:pt x="78" y="39"/>
                </a:cubicBezTo>
                <a:close/>
                <a:moveTo>
                  <a:pt x="39" y="8"/>
                </a:moveTo>
                <a:cubicBezTo>
                  <a:pt x="40" y="8"/>
                  <a:pt x="42" y="7"/>
                  <a:pt x="42" y="5"/>
                </a:cubicBezTo>
                <a:cubicBezTo>
                  <a:pt x="42" y="4"/>
                  <a:pt x="40" y="2"/>
                  <a:pt x="39" y="2"/>
                </a:cubicBezTo>
                <a:cubicBezTo>
                  <a:pt x="37" y="2"/>
                  <a:pt x="36" y="4"/>
                  <a:pt x="36" y="5"/>
                </a:cubicBezTo>
                <a:cubicBezTo>
                  <a:pt x="36" y="7"/>
                  <a:pt x="37" y="8"/>
                  <a:pt x="39" y="8"/>
                </a:cubicBezTo>
                <a:close/>
                <a:moveTo>
                  <a:pt x="8" y="39"/>
                </a:moveTo>
                <a:cubicBezTo>
                  <a:pt x="8" y="37"/>
                  <a:pt x="6" y="36"/>
                  <a:pt x="5" y="36"/>
                </a:cubicBezTo>
                <a:cubicBezTo>
                  <a:pt x="3" y="36"/>
                  <a:pt x="2" y="37"/>
                  <a:pt x="2" y="39"/>
                </a:cubicBezTo>
                <a:cubicBezTo>
                  <a:pt x="2" y="41"/>
                  <a:pt x="3" y="42"/>
                  <a:pt x="5" y="42"/>
                </a:cubicBezTo>
                <a:cubicBezTo>
                  <a:pt x="6" y="42"/>
                  <a:pt x="8" y="41"/>
                  <a:pt x="8" y="39"/>
                </a:cubicBezTo>
                <a:close/>
                <a:moveTo>
                  <a:pt x="39" y="70"/>
                </a:moveTo>
                <a:cubicBezTo>
                  <a:pt x="37" y="70"/>
                  <a:pt x="36" y="71"/>
                  <a:pt x="36" y="73"/>
                </a:cubicBezTo>
                <a:cubicBezTo>
                  <a:pt x="36" y="74"/>
                  <a:pt x="37" y="76"/>
                  <a:pt x="39" y="76"/>
                </a:cubicBezTo>
                <a:cubicBezTo>
                  <a:pt x="40" y="76"/>
                  <a:pt x="42" y="74"/>
                  <a:pt x="42" y="73"/>
                </a:cubicBezTo>
                <a:cubicBezTo>
                  <a:pt x="42" y="71"/>
                  <a:pt x="40" y="70"/>
                  <a:pt x="39" y="70"/>
                </a:cubicBezTo>
                <a:close/>
                <a:moveTo>
                  <a:pt x="55" y="55"/>
                </a:moveTo>
                <a:cubicBezTo>
                  <a:pt x="55" y="55"/>
                  <a:pt x="54" y="49"/>
                  <a:pt x="52" y="47"/>
                </a:cubicBezTo>
                <a:cubicBezTo>
                  <a:pt x="51" y="45"/>
                  <a:pt x="44" y="44"/>
                  <a:pt x="43" y="43"/>
                </a:cubicBezTo>
                <a:cubicBezTo>
                  <a:pt x="43" y="43"/>
                  <a:pt x="43" y="40"/>
                  <a:pt x="43" y="39"/>
                </a:cubicBezTo>
                <a:cubicBezTo>
                  <a:pt x="43" y="38"/>
                  <a:pt x="44" y="37"/>
                  <a:pt x="45" y="35"/>
                </a:cubicBezTo>
                <a:cubicBezTo>
                  <a:pt x="45" y="35"/>
                  <a:pt x="46" y="35"/>
                  <a:pt x="46" y="34"/>
                </a:cubicBezTo>
                <a:cubicBezTo>
                  <a:pt x="46" y="32"/>
                  <a:pt x="46" y="32"/>
                  <a:pt x="45" y="32"/>
                </a:cubicBezTo>
                <a:cubicBezTo>
                  <a:pt x="45" y="31"/>
                  <a:pt x="45" y="31"/>
                  <a:pt x="45" y="31"/>
                </a:cubicBezTo>
                <a:cubicBezTo>
                  <a:pt x="45" y="26"/>
                  <a:pt x="42" y="23"/>
                  <a:pt x="39" y="23"/>
                </a:cubicBezTo>
                <a:cubicBezTo>
                  <a:pt x="35" y="23"/>
                  <a:pt x="32" y="26"/>
                  <a:pt x="32" y="31"/>
                </a:cubicBezTo>
                <a:cubicBezTo>
                  <a:pt x="32" y="31"/>
                  <a:pt x="32" y="31"/>
                  <a:pt x="32" y="32"/>
                </a:cubicBezTo>
                <a:cubicBezTo>
                  <a:pt x="32" y="32"/>
                  <a:pt x="32" y="32"/>
                  <a:pt x="32" y="34"/>
                </a:cubicBezTo>
                <a:cubicBezTo>
                  <a:pt x="32" y="35"/>
                  <a:pt x="33" y="35"/>
                  <a:pt x="33" y="35"/>
                </a:cubicBezTo>
                <a:cubicBezTo>
                  <a:pt x="34" y="37"/>
                  <a:pt x="34" y="38"/>
                  <a:pt x="35" y="39"/>
                </a:cubicBezTo>
                <a:cubicBezTo>
                  <a:pt x="35" y="40"/>
                  <a:pt x="35" y="43"/>
                  <a:pt x="34" y="43"/>
                </a:cubicBezTo>
                <a:cubicBezTo>
                  <a:pt x="34" y="44"/>
                  <a:pt x="27" y="45"/>
                  <a:pt x="25" y="47"/>
                </a:cubicBezTo>
                <a:cubicBezTo>
                  <a:pt x="24" y="49"/>
                  <a:pt x="23" y="55"/>
                  <a:pt x="23" y="55"/>
                </a:cubicBezTo>
                <a:lnTo>
                  <a:pt x="55" y="55"/>
                </a:lnTo>
                <a:close/>
                <a:moveTo>
                  <a:pt x="76" y="39"/>
                </a:moveTo>
                <a:cubicBezTo>
                  <a:pt x="76" y="37"/>
                  <a:pt x="74" y="36"/>
                  <a:pt x="73" y="36"/>
                </a:cubicBezTo>
                <a:cubicBezTo>
                  <a:pt x="71" y="36"/>
                  <a:pt x="70" y="37"/>
                  <a:pt x="70" y="39"/>
                </a:cubicBezTo>
                <a:cubicBezTo>
                  <a:pt x="70" y="41"/>
                  <a:pt x="71" y="42"/>
                  <a:pt x="73" y="42"/>
                </a:cubicBezTo>
                <a:cubicBezTo>
                  <a:pt x="74" y="42"/>
                  <a:pt x="76" y="41"/>
                  <a:pt x="76" y="39"/>
                </a:cubicBezTo>
                <a:close/>
                <a:moveTo>
                  <a:pt x="71" y="47"/>
                </a:moveTo>
                <a:cubicBezTo>
                  <a:pt x="68" y="59"/>
                  <a:pt x="59" y="68"/>
                  <a:pt x="47" y="71"/>
                </a:cubicBezTo>
                <a:cubicBezTo>
                  <a:pt x="47" y="72"/>
                  <a:pt x="47" y="72"/>
                  <a:pt x="47" y="73"/>
                </a:cubicBezTo>
                <a:cubicBezTo>
                  <a:pt x="47" y="73"/>
                  <a:pt x="47" y="74"/>
                  <a:pt x="47" y="74"/>
                </a:cubicBezTo>
                <a:cubicBezTo>
                  <a:pt x="60" y="71"/>
                  <a:pt x="71" y="60"/>
                  <a:pt x="74" y="47"/>
                </a:cubicBezTo>
                <a:cubicBezTo>
                  <a:pt x="74" y="47"/>
                  <a:pt x="73" y="47"/>
                  <a:pt x="73" y="47"/>
                </a:cubicBezTo>
                <a:cubicBezTo>
                  <a:pt x="72" y="47"/>
                  <a:pt x="71" y="47"/>
                  <a:pt x="71" y="47"/>
                </a:cubicBezTo>
                <a:close/>
                <a:moveTo>
                  <a:pt x="7" y="47"/>
                </a:moveTo>
                <a:cubicBezTo>
                  <a:pt x="6" y="47"/>
                  <a:pt x="6" y="47"/>
                  <a:pt x="5" y="47"/>
                </a:cubicBezTo>
                <a:cubicBezTo>
                  <a:pt x="5" y="47"/>
                  <a:pt x="4" y="47"/>
                  <a:pt x="4" y="47"/>
                </a:cubicBezTo>
                <a:cubicBezTo>
                  <a:pt x="7" y="60"/>
                  <a:pt x="17" y="71"/>
                  <a:pt x="31" y="74"/>
                </a:cubicBezTo>
                <a:cubicBezTo>
                  <a:pt x="31" y="74"/>
                  <a:pt x="31" y="73"/>
                  <a:pt x="31" y="73"/>
                </a:cubicBezTo>
                <a:cubicBezTo>
                  <a:pt x="31" y="72"/>
                  <a:pt x="31" y="72"/>
                  <a:pt x="31" y="71"/>
                </a:cubicBezTo>
                <a:cubicBezTo>
                  <a:pt x="19" y="68"/>
                  <a:pt x="10" y="59"/>
                  <a:pt x="7" y="47"/>
                </a:cubicBezTo>
                <a:close/>
              </a:path>
            </a:pathLst>
          </a:custGeom>
          <a:solidFill>
            <a:schemeClr val="accent4"/>
          </a:solidFill>
          <a:ln>
            <a:noFill/>
          </a:ln>
        </p:spPr>
        <p:txBody>
          <a:bodyPr vert="horz" wrap="square" lIns="68580" tIns="34291" rIns="68580" bIns="34291" numCol="1" anchor="t" anchorCtr="0" compatLnSpc="1">
            <a:prstTxWarp prst="textNoShape">
              <a:avLst/>
            </a:prstTxWarp>
          </a:bodyPr>
          <a:lstStyle/>
          <a:p>
            <a:endParaRPr lang="en-US" sz="1400">
              <a:cs typeface="+mn-ea"/>
              <a:sym typeface="+mn-lt"/>
            </a:endParaRPr>
          </a:p>
        </p:txBody>
      </p:sp>
      <p:sp>
        <p:nvSpPr>
          <p:cNvPr id="56" name="Freeform 24"/>
          <p:cNvSpPr>
            <a:spLocks noEditPoints="1"/>
          </p:cNvSpPr>
          <p:nvPr/>
        </p:nvSpPr>
        <p:spPr bwMode="auto">
          <a:xfrm>
            <a:off x="4234946" y="1303035"/>
            <a:ext cx="674123" cy="630757"/>
          </a:xfrm>
          <a:custGeom>
            <a:avLst/>
            <a:gdLst>
              <a:gd name="T0" fmla="*/ 56 w 72"/>
              <a:gd name="T1" fmla="*/ 24 h 66"/>
              <a:gd name="T2" fmla="*/ 60 w 72"/>
              <a:gd name="T3" fmla="*/ 12 h 66"/>
              <a:gd name="T4" fmla="*/ 33 w 72"/>
              <a:gd name="T5" fmla="*/ 5 h 66"/>
              <a:gd name="T6" fmla="*/ 12 w 72"/>
              <a:gd name="T7" fmla="*/ 16 h 66"/>
              <a:gd name="T8" fmla="*/ 13 w 72"/>
              <a:gd name="T9" fmla="*/ 28 h 66"/>
              <a:gd name="T10" fmla="*/ 2 w 72"/>
              <a:gd name="T11" fmla="*/ 56 h 66"/>
              <a:gd name="T12" fmla="*/ 12 w 72"/>
              <a:gd name="T13" fmla="*/ 66 h 66"/>
              <a:gd name="T14" fmla="*/ 62 w 72"/>
              <a:gd name="T15" fmla="*/ 56 h 66"/>
              <a:gd name="T16" fmla="*/ 68 w 72"/>
              <a:gd name="T17" fmla="*/ 32 h 66"/>
              <a:gd name="T18" fmla="*/ 57 w 72"/>
              <a:gd name="T19" fmla="*/ 14 h 66"/>
              <a:gd name="T20" fmla="*/ 54 w 72"/>
              <a:gd name="T21" fmla="*/ 22 h 66"/>
              <a:gd name="T22" fmla="*/ 47 w 72"/>
              <a:gd name="T23" fmla="*/ 24 h 66"/>
              <a:gd name="T24" fmla="*/ 48 w 72"/>
              <a:gd name="T25" fmla="*/ 22 h 66"/>
              <a:gd name="T26" fmla="*/ 47 w 72"/>
              <a:gd name="T27" fmla="*/ 14 h 66"/>
              <a:gd name="T28" fmla="*/ 44 w 72"/>
              <a:gd name="T29" fmla="*/ 9 h 66"/>
              <a:gd name="T30" fmla="*/ 43 w 72"/>
              <a:gd name="T31" fmla="*/ 27 h 66"/>
              <a:gd name="T32" fmla="*/ 41 w 72"/>
              <a:gd name="T33" fmla="*/ 30 h 66"/>
              <a:gd name="T34" fmla="*/ 39 w 72"/>
              <a:gd name="T35" fmla="*/ 32 h 66"/>
              <a:gd name="T36" fmla="*/ 35 w 72"/>
              <a:gd name="T37" fmla="*/ 33 h 66"/>
              <a:gd name="T38" fmla="*/ 33 w 72"/>
              <a:gd name="T39" fmla="*/ 31 h 66"/>
              <a:gd name="T40" fmla="*/ 31 w 72"/>
              <a:gd name="T41" fmla="*/ 29 h 66"/>
              <a:gd name="T42" fmla="*/ 29 w 72"/>
              <a:gd name="T43" fmla="*/ 25 h 66"/>
              <a:gd name="T44" fmla="*/ 28 w 72"/>
              <a:gd name="T45" fmla="*/ 19 h 66"/>
              <a:gd name="T46" fmla="*/ 45 w 72"/>
              <a:gd name="T47" fmla="*/ 19 h 66"/>
              <a:gd name="T48" fmla="*/ 44 w 72"/>
              <a:gd name="T49" fmla="*/ 25 h 66"/>
              <a:gd name="T50" fmla="*/ 25 w 72"/>
              <a:gd name="T51" fmla="*/ 39 h 66"/>
              <a:gd name="T52" fmla="*/ 31 w 72"/>
              <a:gd name="T53" fmla="*/ 35 h 66"/>
              <a:gd name="T54" fmla="*/ 33 w 72"/>
              <a:gd name="T55" fmla="*/ 34 h 66"/>
              <a:gd name="T56" fmla="*/ 36 w 72"/>
              <a:gd name="T57" fmla="*/ 35 h 66"/>
              <a:gd name="T58" fmla="*/ 40 w 72"/>
              <a:gd name="T59" fmla="*/ 34 h 66"/>
              <a:gd name="T60" fmla="*/ 41 w 72"/>
              <a:gd name="T61" fmla="*/ 34 h 66"/>
              <a:gd name="T62" fmla="*/ 42 w 72"/>
              <a:gd name="T63" fmla="*/ 37 h 66"/>
              <a:gd name="T64" fmla="*/ 13 w 72"/>
              <a:gd name="T65" fmla="*/ 63 h 66"/>
              <a:gd name="T66" fmla="*/ 16 w 72"/>
              <a:gd name="T67" fmla="*/ 13 h 66"/>
              <a:gd name="T68" fmla="*/ 30 w 72"/>
              <a:gd name="T69" fmla="*/ 8 h 66"/>
              <a:gd name="T70" fmla="*/ 27 w 72"/>
              <a:gd name="T71" fmla="*/ 12 h 66"/>
              <a:gd name="T72" fmla="*/ 26 w 72"/>
              <a:gd name="T73" fmla="*/ 19 h 66"/>
              <a:gd name="T74" fmla="*/ 26 w 72"/>
              <a:gd name="T75" fmla="*/ 24 h 66"/>
              <a:gd name="T76" fmla="*/ 19 w 72"/>
              <a:gd name="T77" fmla="*/ 22 h 66"/>
              <a:gd name="T78" fmla="*/ 7 w 72"/>
              <a:gd name="T79" fmla="*/ 34 h 66"/>
              <a:gd name="T80" fmla="*/ 24 w 72"/>
              <a:gd name="T81" fmla="*/ 27 h 66"/>
              <a:gd name="T82" fmla="*/ 28 w 72"/>
              <a:gd name="T83" fmla="*/ 29 h 66"/>
              <a:gd name="T84" fmla="*/ 30 w 72"/>
              <a:gd name="T85" fmla="*/ 33 h 66"/>
              <a:gd name="T86" fmla="*/ 29 w 72"/>
              <a:gd name="T87" fmla="*/ 36 h 66"/>
              <a:gd name="T88" fmla="*/ 15 w 72"/>
              <a:gd name="T89" fmla="*/ 43 h 66"/>
              <a:gd name="T90" fmla="*/ 14 w 72"/>
              <a:gd name="T91" fmla="*/ 45 h 66"/>
              <a:gd name="T92" fmla="*/ 13 w 72"/>
              <a:gd name="T93" fmla="*/ 48 h 66"/>
              <a:gd name="T94" fmla="*/ 3 w 72"/>
              <a:gd name="T95" fmla="*/ 53 h 66"/>
              <a:gd name="T96" fmla="*/ 60 w 72"/>
              <a:gd name="T97" fmla="*/ 51 h 66"/>
              <a:gd name="T98" fmla="*/ 59 w 72"/>
              <a:gd name="T99" fmla="*/ 47 h 66"/>
              <a:gd name="T100" fmla="*/ 59 w 72"/>
              <a:gd name="T101" fmla="*/ 45 h 66"/>
              <a:gd name="T102" fmla="*/ 58 w 72"/>
              <a:gd name="T103" fmla="*/ 42 h 66"/>
              <a:gd name="T104" fmla="*/ 43 w 72"/>
              <a:gd name="T105" fmla="*/ 35 h 66"/>
              <a:gd name="T106" fmla="*/ 43 w 72"/>
              <a:gd name="T107" fmla="*/ 33 h 66"/>
              <a:gd name="T108" fmla="*/ 44 w 72"/>
              <a:gd name="T109" fmla="*/ 29 h 66"/>
              <a:gd name="T110" fmla="*/ 53 w 72"/>
              <a:gd name="T111" fmla="*/ 26 h 66"/>
              <a:gd name="T112" fmla="*/ 69 w 72"/>
              <a:gd name="T113"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 h="66">
                <a:moveTo>
                  <a:pt x="68" y="32"/>
                </a:moveTo>
                <a:cubicBezTo>
                  <a:pt x="67" y="31"/>
                  <a:pt x="64" y="30"/>
                  <a:pt x="60" y="28"/>
                </a:cubicBezTo>
                <a:cubicBezTo>
                  <a:pt x="59" y="28"/>
                  <a:pt x="57" y="27"/>
                  <a:pt x="56" y="27"/>
                </a:cubicBezTo>
                <a:cubicBezTo>
                  <a:pt x="56" y="27"/>
                  <a:pt x="56" y="26"/>
                  <a:pt x="56" y="24"/>
                </a:cubicBezTo>
                <a:cubicBezTo>
                  <a:pt x="57" y="23"/>
                  <a:pt x="58" y="21"/>
                  <a:pt x="58" y="19"/>
                </a:cubicBezTo>
                <a:cubicBezTo>
                  <a:pt x="59" y="19"/>
                  <a:pt x="60" y="18"/>
                  <a:pt x="60" y="16"/>
                </a:cubicBezTo>
                <a:cubicBezTo>
                  <a:pt x="61" y="14"/>
                  <a:pt x="60" y="13"/>
                  <a:pt x="60" y="13"/>
                </a:cubicBezTo>
                <a:cubicBezTo>
                  <a:pt x="60" y="12"/>
                  <a:pt x="60" y="12"/>
                  <a:pt x="60" y="12"/>
                </a:cubicBezTo>
                <a:cubicBezTo>
                  <a:pt x="60" y="5"/>
                  <a:pt x="55" y="0"/>
                  <a:pt x="49" y="0"/>
                </a:cubicBezTo>
                <a:cubicBezTo>
                  <a:pt x="45" y="0"/>
                  <a:pt x="42" y="2"/>
                  <a:pt x="40" y="5"/>
                </a:cubicBezTo>
                <a:cubicBezTo>
                  <a:pt x="39" y="5"/>
                  <a:pt x="38" y="5"/>
                  <a:pt x="36" y="5"/>
                </a:cubicBezTo>
                <a:cubicBezTo>
                  <a:pt x="35" y="5"/>
                  <a:pt x="34" y="5"/>
                  <a:pt x="33" y="5"/>
                </a:cubicBezTo>
                <a:cubicBezTo>
                  <a:pt x="31" y="2"/>
                  <a:pt x="27" y="0"/>
                  <a:pt x="24" y="0"/>
                </a:cubicBezTo>
                <a:cubicBezTo>
                  <a:pt x="17" y="0"/>
                  <a:pt x="13" y="5"/>
                  <a:pt x="13" y="12"/>
                </a:cubicBezTo>
                <a:cubicBezTo>
                  <a:pt x="13" y="12"/>
                  <a:pt x="13" y="12"/>
                  <a:pt x="13" y="13"/>
                </a:cubicBezTo>
                <a:cubicBezTo>
                  <a:pt x="12" y="13"/>
                  <a:pt x="12" y="14"/>
                  <a:pt x="12" y="16"/>
                </a:cubicBezTo>
                <a:cubicBezTo>
                  <a:pt x="13" y="18"/>
                  <a:pt x="14" y="19"/>
                  <a:pt x="14" y="19"/>
                </a:cubicBezTo>
                <a:cubicBezTo>
                  <a:pt x="15" y="21"/>
                  <a:pt x="16" y="23"/>
                  <a:pt x="17" y="24"/>
                </a:cubicBezTo>
                <a:cubicBezTo>
                  <a:pt x="17" y="26"/>
                  <a:pt x="16" y="27"/>
                  <a:pt x="16" y="27"/>
                </a:cubicBezTo>
                <a:cubicBezTo>
                  <a:pt x="16" y="27"/>
                  <a:pt x="14" y="28"/>
                  <a:pt x="13" y="28"/>
                </a:cubicBezTo>
                <a:cubicBezTo>
                  <a:pt x="9" y="30"/>
                  <a:pt x="6" y="31"/>
                  <a:pt x="4" y="32"/>
                </a:cubicBezTo>
                <a:cubicBezTo>
                  <a:pt x="2" y="35"/>
                  <a:pt x="1" y="48"/>
                  <a:pt x="0" y="54"/>
                </a:cubicBezTo>
                <a:cubicBezTo>
                  <a:pt x="0" y="54"/>
                  <a:pt x="1" y="55"/>
                  <a:pt x="1" y="55"/>
                </a:cubicBezTo>
                <a:cubicBezTo>
                  <a:pt x="1" y="56"/>
                  <a:pt x="2" y="56"/>
                  <a:pt x="2" y="56"/>
                </a:cubicBezTo>
                <a:cubicBezTo>
                  <a:pt x="11" y="56"/>
                  <a:pt x="11" y="56"/>
                  <a:pt x="11" y="56"/>
                </a:cubicBezTo>
                <a:cubicBezTo>
                  <a:pt x="11" y="60"/>
                  <a:pt x="10" y="63"/>
                  <a:pt x="10" y="63"/>
                </a:cubicBezTo>
                <a:cubicBezTo>
                  <a:pt x="10" y="64"/>
                  <a:pt x="10" y="65"/>
                  <a:pt x="11" y="65"/>
                </a:cubicBezTo>
                <a:cubicBezTo>
                  <a:pt x="11" y="65"/>
                  <a:pt x="12" y="66"/>
                  <a:pt x="12" y="66"/>
                </a:cubicBezTo>
                <a:cubicBezTo>
                  <a:pt x="60" y="66"/>
                  <a:pt x="60" y="66"/>
                  <a:pt x="60" y="66"/>
                </a:cubicBezTo>
                <a:cubicBezTo>
                  <a:pt x="61" y="66"/>
                  <a:pt x="62" y="65"/>
                  <a:pt x="62" y="65"/>
                </a:cubicBezTo>
                <a:cubicBezTo>
                  <a:pt x="62" y="65"/>
                  <a:pt x="62" y="64"/>
                  <a:pt x="62" y="63"/>
                </a:cubicBezTo>
                <a:cubicBezTo>
                  <a:pt x="62" y="63"/>
                  <a:pt x="62" y="60"/>
                  <a:pt x="62" y="56"/>
                </a:cubicBezTo>
                <a:cubicBezTo>
                  <a:pt x="70" y="56"/>
                  <a:pt x="70" y="56"/>
                  <a:pt x="70" y="56"/>
                </a:cubicBezTo>
                <a:cubicBezTo>
                  <a:pt x="71" y="56"/>
                  <a:pt x="71" y="56"/>
                  <a:pt x="72" y="55"/>
                </a:cubicBezTo>
                <a:cubicBezTo>
                  <a:pt x="72" y="55"/>
                  <a:pt x="72" y="54"/>
                  <a:pt x="72" y="54"/>
                </a:cubicBezTo>
                <a:cubicBezTo>
                  <a:pt x="72" y="48"/>
                  <a:pt x="70" y="35"/>
                  <a:pt x="68" y="32"/>
                </a:cubicBezTo>
                <a:close/>
                <a:moveTo>
                  <a:pt x="49" y="3"/>
                </a:moveTo>
                <a:cubicBezTo>
                  <a:pt x="54" y="3"/>
                  <a:pt x="57" y="7"/>
                  <a:pt x="57" y="12"/>
                </a:cubicBezTo>
                <a:cubicBezTo>
                  <a:pt x="57" y="12"/>
                  <a:pt x="57" y="13"/>
                  <a:pt x="57" y="13"/>
                </a:cubicBezTo>
                <a:cubicBezTo>
                  <a:pt x="57" y="14"/>
                  <a:pt x="57" y="14"/>
                  <a:pt x="57" y="14"/>
                </a:cubicBezTo>
                <a:cubicBezTo>
                  <a:pt x="57" y="14"/>
                  <a:pt x="57" y="15"/>
                  <a:pt x="57" y="16"/>
                </a:cubicBezTo>
                <a:cubicBezTo>
                  <a:pt x="57" y="17"/>
                  <a:pt x="56" y="17"/>
                  <a:pt x="56" y="17"/>
                </a:cubicBezTo>
                <a:cubicBezTo>
                  <a:pt x="56" y="18"/>
                  <a:pt x="56" y="18"/>
                  <a:pt x="56" y="18"/>
                </a:cubicBezTo>
                <a:cubicBezTo>
                  <a:pt x="55" y="19"/>
                  <a:pt x="55" y="21"/>
                  <a:pt x="54" y="22"/>
                </a:cubicBezTo>
                <a:cubicBezTo>
                  <a:pt x="53" y="22"/>
                  <a:pt x="53" y="22"/>
                  <a:pt x="53" y="23"/>
                </a:cubicBezTo>
                <a:cubicBezTo>
                  <a:pt x="53" y="23"/>
                  <a:pt x="53" y="23"/>
                  <a:pt x="53" y="23"/>
                </a:cubicBezTo>
                <a:cubicBezTo>
                  <a:pt x="52" y="24"/>
                  <a:pt x="50" y="25"/>
                  <a:pt x="49" y="25"/>
                </a:cubicBezTo>
                <a:cubicBezTo>
                  <a:pt x="48" y="25"/>
                  <a:pt x="48" y="25"/>
                  <a:pt x="47" y="24"/>
                </a:cubicBezTo>
                <a:cubicBezTo>
                  <a:pt x="47" y="24"/>
                  <a:pt x="47" y="24"/>
                  <a:pt x="47" y="24"/>
                </a:cubicBezTo>
                <a:cubicBezTo>
                  <a:pt x="47" y="24"/>
                  <a:pt x="47" y="24"/>
                  <a:pt x="47" y="24"/>
                </a:cubicBezTo>
                <a:cubicBezTo>
                  <a:pt x="47" y="24"/>
                  <a:pt x="47" y="23"/>
                  <a:pt x="47" y="23"/>
                </a:cubicBezTo>
                <a:cubicBezTo>
                  <a:pt x="48" y="23"/>
                  <a:pt x="48" y="23"/>
                  <a:pt x="48" y="22"/>
                </a:cubicBezTo>
                <a:cubicBezTo>
                  <a:pt x="48" y="20"/>
                  <a:pt x="48" y="19"/>
                  <a:pt x="47" y="19"/>
                </a:cubicBezTo>
                <a:cubicBezTo>
                  <a:pt x="47" y="18"/>
                  <a:pt x="47" y="18"/>
                  <a:pt x="47" y="18"/>
                </a:cubicBezTo>
                <a:cubicBezTo>
                  <a:pt x="47" y="17"/>
                  <a:pt x="47" y="16"/>
                  <a:pt x="47" y="15"/>
                </a:cubicBezTo>
                <a:cubicBezTo>
                  <a:pt x="47" y="14"/>
                  <a:pt x="47" y="14"/>
                  <a:pt x="47" y="14"/>
                </a:cubicBezTo>
                <a:cubicBezTo>
                  <a:pt x="46" y="13"/>
                  <a:pt x="46" y="13"/>
                  <a:pt x="46" y="12"/>
                </a:cubicBezTo>
                <a:cubicBezTo>
                  <a:pt x="46" y="12"/>
                  <a:pt x="46" y="12"/>
                  <a:pt x="46" y="11"/>
                </a:cubicBezTo>
                <a:cubicBezTo>
                  <a:pt x="45" y="11"/>
                  <a:pt x="45" y="10"/>
                  <a:pt x="45" y="10"/>
                </a:cubicBezTo>
                <a:cubicBezTo>
                  <a:pt x="44" y="9"/>
                  <a:pt x="44" y="9"/>
                  <a:pt x="44" y="9"/>
                </a:cubicBezTo>
                <a:cubicBezTo>
                  <a:pt x="44" y="9"/>
                  <a:pt x="43" y="8"/>
                  <a:pt x="42" y="8"/>
                </a:cubicBezTo>
                <a:cubicBezTo>
                  <a:pt x="44" y="5"/>
                  <a:pt x="46" y="3"/>
                  <a:pt x="49" y="3"/>
                </a:cubicBezTo>
                <a:close/>
                <a:moveTo>
                  <a:pt x="43" y="27"/>
                </a:moveTo>
                <a:cubicBezTo>
                  <a:pt x="43" y="27"/>
                  <a:pt x="43" y="27"/>
                  <a:pt x="43" y="27"/>
                </a:cubicBezTo>
                <a:cubicBezTo>
                  <a:pt x="43" y="28"/>
                  <a:pt x="42" y="29"/>
                  <a:pt x="42" y="29"/>
                </a:cubicBezTo>
                <a:cubicBezTo>
                  <a:pt x="42" y="29"/>
                  <a:pt x="42" y="29"/>
                  <a:pt x="42" y="29"/>
                </a:cubicBezTo>
                <a:cubicBezTo>
                  <a:pt x="41" y="29"/>
                  <a:pt x="41" y="30"/>
                  <a:pt x="41" y="30"/>
                </a:cubicBezTo>
                <a:cubicBezTo>
                  <a:pt x="41" y="30"/>
                  <a:pt x="41" y="30"/>
                  <a:pt x="41" y="30"/>
                </a:cubicBezTo>
                <a:cubicBezTo>
                  <a:pt x="41" y="30"/>
                  <a:pt x="41" y="30"/>
                  <a:pt x="41" y="30"/>
                </a:cubicBezTo>
                <a:cubicBezTo>
                  <a:pt x="41" y="31"/>
                  <a:pt x="40" y="31"/>
                  <a:pt x="40" y="31"/>
                </a:cubicBezTo>
                <a:cubicBezTo>
                  <a:pt x="40" y="31"/>
                  <a:pt x="40" y="31"/>
                  <a:pt x="40" y="31"/>
                </a:cubicBezTo>
                <a:cubicBezTo>
                  <a:pt x="39" y="32"/>
                  <a:pt x="39" y="32"/>
                  <a:pt x="39" y="32"/>
                </a:cubicBezTo>
                <a:cubicBezTo>
                  <a:pt x="39" y="32"/>
                  <a:pt x="39" y="32"/>
                  <a:pt x="38" y="32"/>
                </a:cubicBezTo>
                <a:cubicBezTo>
                  <a:pt x="38" y="32"/>
                  <a:pt x="38" y="33"/>
                  <a:pt x="38" y="33"/>
                </a:cubicBezTo>
                <a:cubicBezTo>
                  <a:pt x="37" y="33"/>
                  <a:pt x="37" y="33"/>
                  <a:pt x="36" y="33"/>
                </a:cubicBezTo>
                <a:cubicBezTo>
                  <a:pt x="36" y="33"/>
                  <a:pt x="35" y="33"/>
                  <a:pt x="35" y="33"/>
                </a:cubicBezTo>
                <a:cubicBezTo>
                  <a:pt x="35" y="33"/>
                  <a:pt x="35" y="32"/>
                  <a:pt x="34" y="32"/>
                </a:cubicBezTo>
                <a:cubicBezTo>
                  <a:pt x="34" y="32"/>
                  <a:pt x="34" y="32"/>
                  <a:pt x="34" y="32"/>
                </a:cubicBezTo>
                <a:cubicBezTo>
                  <a:pt x="34" y="32"/>
                  <a:pt x="33" y="32"/>
                  <a:pt x="33" y="31"/>
                </a:cubicBezTo>
                <a:cubicBezTo>
                  <a:pt x="33" y="31"/>
                  <a:pt x="33" y="31"/>
                  <a:pt x="33" y="31"/>
                </a:cubicBezTo>
                <a:cubicBezTo>
                  <a:pt x="32" y="31"/>
                  <a:pt x="32" y="31"/>
                  <a:pt x="32" y="30"/>
                </a:cubicBezTo>
                <a:cubicBezTo>
                  <a:pt x="32" y="30"/>
                  <a:pt x="32" y="30"/>
                  <a:pt x="32" y="30"/>
                </a:cubicBezTo>
                <a:cubicBezTo>
                  <a:pt x="32" y="30"/>
                  <a:pt x="32" y="30"/>
                  <a:pt x="32" y="30"/>
                </a:cubicBezTo>
                <a:cubicBezTo>
                  <a:pt x="32" y="30"/>
                  <a:pt x="31" y="29"/>
                  <a:pt x="31" y="29"/>
                </a:cubicBezTo>
                <a:cubicBezTo>
                  <a:pt x="31" y="29"/>
                  <a:pt x="31" y="29"/>
                  <a:pt x="31" y="29"/>
                </a:cubicBezTo>
                <a:cubicBezTo>
                  <a:pt x="30" y="29"/>
                  <a:pt x="30" y="28"/>
                  <a:pt x="30" y="27"/>
                </a:cubicBezTo>
                <a:cubicBezTo>
                  <a:pt x="30" y="27"/>
                  <a:pt x="30" y="27"/>
                  <a:pt x="30" y="27"/>
                </a:cubicBezTo>
                <a:cubicBezTo>
                  <a:pt x="29" y="26"/>
                  <a:pt x="29" y="25"/>
                  <a:pt x="29" y="25"/>
                </a:cubicBezTo>
                <a:cubicBezTo>
                  <a:pt x="29" y="24"/>
                  <a:pt x="28" y="24"/>
                  <a:pt x="28" y="24"/>
                </a:cubicBezTo>
                <a:cubicBezTo>
                  <a:pt x="28" y="24"/>
                  <a:pt x="27" y="23"/>
                  <a:pt x="27" y="22"/>
                </a:cubicBezTo>
                <a:cubicBezTo>
                  <a:pt x="27" y="21"/>
                  <a:pt x="27" y="20"/>
                  <a:pt x="27" y="20"/>
                </a:cubicBezTo>
                <a:cubicBezTo>
                  <a:pt x="27" y="20"/>
                  <a:pt x="28" y="20"/>
                  <a:pt x="28" y="19"/>
                </a:cubicBezTo>
                <a:cubicBezTo>
                  <a:pt x="28" y="19"/>
                  <a:pt x="28" y="18"/>
                  <a:pt x="28" y="18"/>
                </a:cubicBezTo>
                <a:cubicBezTo>
                  <a:pt x="28" y="12"/>
                  <a:pt x="31" y="8"/>
                  <a:pt x="36" y="8"/>
                </a:cubicBezTo>
                <a:cubicBezTo>
                  <a:pt x="42" y="8"/>
                  <a:pt x="45" y="12"/>
                  <a:pt x="45" y="18"/>
                </a:cubicBezTo>
                <a:cubicBezTo>
                  <a:pt x="45" y="18"/>
                  <a:pt x="45" y="19"/>
                  <a:pt x="45" y="19"/>
                </a:cubicBezTo>
                <a:cubicBezTo>
                  <a:pt x="45" y="20"/>
                  <a:pt x="45" y="20"/>
                  <a:pt x="46" y="20"/>
                </a:cubicBezTo>
                <a:cubicBezTo>
                  <a:pt x="46" y="20"/>
                  <a:pt x="46" y="21"/>
                  <a:pt x="46" y="22"/>
                </a:cubicBezTo>
                <a:cubicBezTo>
                  <a:pt x="46" y="23"/>
                  <a:pt x="45" y="24"/>
                  <a:pt x="44" y="24"/>
                </a:cubicBezTo>
                <a:cubicBezTo>
                  <a:pt x="44" y="24"/>
                  <a:pt x="44" y="24"/>
                  <a:pt x="44" y="25"/>
                </a:cubicBezTo>
                <a:cubicBezTo>
                  <a:pt x="44" y="25"/>
                  <a:pt x="43" y="26"/>
                  <a:pt x="43" y="27"/>
                </a:cubicBezTo>
                <a:close/>
                <a:moveTo>
                  <a:pt x="13" y="63"/>
                </a:moveTo>
                <a:cubicBezTo>
                  <a:pt x="14" y="55"/>
                  <a:pt x="15" y="45"/>
                  <a:pt x="17" y="43"/>
                </a:cubicBezTo>
                <a:cubicBezTo>
                  <a:pt x="18" y="42"/>
                  <a:pt x="22" y="40"/>
                  <a:pt x="25" y="39"/>
                </a:cubicBezTo>
                <a:cubicBezTo>
                  <a:pt x="28" y="38"/>
                  <a:pt x="30" y="38"/>
                  <a:pt x="31" y="37"/>
                </a:cubicBezTo>
                <a:cubicBezTo>
                  <a:pt x="31" y="37"/>
                  <a:pt x="31" y="37"/>
                  <a:pt x="31" y="36"/>
                </a:cubicBezTo>
                <a:cubicBezTo>
                  <a:pt x="31" y="36"/>
                  <a:pt x="31" y="36"/>
                  <a:pt x="31" y="36"/>
                </a:cubicBezTo>
                <a:cubicBezTo>
                  <a:pt x="31" y="35"/>
                  <a:pt x="31" y="35"/>
                  <a:pt x="31" y="35"/>
                </a:cubicBezTo>
                <a:cubicBezTo>
                  <a:pt x="31" y="34"/>
                  <a:pt x="31" y="34"/>
                  <a:pt x="32" y="34"/>
                </a:cubicBezTo>
                <a:cubicBezTo>
                  <a:pt x="32" y="34"/>
                  <a:pt x="32" y="33"/>
                  <a:pt x="32" y="33"/>
                </a:cubicBezTo>
                <a:cubicBezTo>
                  <a:pt x="32" y="33"/>
                  <a:pt x="32" y="34"/>
                  <a:pt x="33" y="34"/>
                </a:cubicBezTo>
                <a:cubicBezTo>
                  <a:pt x="33" y="34"/>
                  <a:pt x="33" y="34"/>
                  <a:pt x="33" y="34"/>
                </a:cubicBezTo>
                <a:cubicBezTo>
                  <a:pt x="33" y="34"/>
                  <a:pt x="33" y="34"/>
                  <a:pt x="34" y="34"/>
                </a:cubicBezTo>
                <a:cubicBezTo>
                  <a:pt x="34" y="34"/>
                  <a:pt x="34" y="34"/>
                  <a:pt x="34" y="35"/>
                </a:cubicBezTo>
                <a:cubicBezTo>
                  <a:pt x="35" y="35"/>
                  <a:pt x="35" y="35"/>
                  <a:pt x="35" y="35"/>
                </a:cubicBezTo>
                <a:cubicBezTo>
                  <a:pt x="35" y="35"/>
                  <a:pt x="36" y="35"/>
                  <a:pt x="36" y="35"/>
                </a:cubicBezTo>
                <a:cubicBezTo>
                  <a:pt x="37" y="35"/>
                  <a:pt x="37" y="35"/>
                  <a:pt x="38" y="35"/>
                </a:cubicBezTo>
                <a:cubicBezTo>
                  <a:pt x="38" y="35"/>
                  <a:pt x="38" y="35"/>
                  <a:pt x="38" y="35"/>
                </a:cubicBezTo>
                <a:cubicBezTo>
                  <a:pt x="38" y="34"/>
                  <a:pt x="39" y="34"/>
                  <a:pt x="39" y="34"/>
                </a:cubicBezTo>
                <a:cubicBezTo>
                  <a:pt x="39" y="34"/>
                  <a:pt x="39" y="34"/>
                  <a:pt x="40" y="34"/>
                </a:cubicBezTo>
                <a:cubicBezTo>
                  <a:pt x="40" y="34"/>
                  <a:pt x="40" y="34"/>
                  <a:pt x="40" y="34"/>
                </a:cubicBezTo>
                <a:cubicBezTo>
                  <a:pt x="40" y="34"/>
                  <a:pt x="41" y="33"/>
                  <a:pt x="41" y="33"/>
                </a:cubicBezTo>
                <a:cubicBezTo>
                  <a:pt x="41" y="33"/>
                  <a:pt x="41" y="33"/>
                  <a:pt x="41" y="33"/>
                </a:cubicBezTo>
                <a:cubicBezTo>
                  <a:pt x="41" y="34"/>
                  <a:pt x="41" y="34"/>
                  <a:pt x="41" y="34"/>
                </a:cubicBezTo>
                <a:cubicBezTo>
                  <a:pt x="41" y="35"/>
                  <a:pt x="41" y="35"/>
                  <a:pt x="41" y="35"/>
                </a:cubicBezTo>
                <a:cubicBezTo>
                  <a:pt x="41" y="35"/>
                  <a:pt x="41" y="35"/>
                  <a:pt x="41" y="36"/>
                </a:cubicBezTo>
                <a:cubicBezTo>
                  <a:pt x="41" y="36"/>
                  <a:pt x="42" y="36"/>
                  <a:pt x="42" y="36"/>
                </a:cubicBezTo>
                <a:cubicBezTo>
                  <a:pt x="42" y="37"/>
                  <a:pt x="42" y="37"/>
                  <a:pt x="42" y="37"/>
                </a:cubicBezTo>
                <a:cubicBezTo>
                  <a:pt x="43" y="38"/>
                  <a:pt x="44" y="38"/>
                  <a:pt x="47" y="39"/>
                </a:cubicBezTo>
                <a:cubicBezTo>
                  <a:pt x="51" y="40"/>
                  <a:pt x="55" y="42"/>
                  <a:pt x="56" y="43"/>
                </a:cubicBezTo>
                <a:cubicBezTo>
                  <a:pt x="57" y="45"/>
                  <a:pt x="59" y="55"/>
                  <a:pt x="59" y="63"/>
                </a:cubicBezTo>
                <a:lnTo>
                  <a:pt x="13" y="63"/>
                </a:lnTo>
                <a:close/>
                <a:moveTo>
                  <a:pt x="16" y="17"/>
                </a:moveTo>
                <a:cubicBezTo>
                  <a:pt x="16" y="17"/>
                  <a:pt x="15" y="17"/>
                  <a:pt x="15" y="16"/>
                </a:cubicBezTo>
                <a:cubicBezTo>
                  <a:pt x="15" y="15"/>
                  <a:pt x="15" y="14"/>
                  <a:pt x="15" y="14"/>
                </a:cubicBezTo>
                <a:cubicBezTo>
                  <a:pt x="16" y="14"/>
                  <a:pt x="16" y="14"/>
                  <a:pt x="16" y="13"/>
                </a:cubicBezTo>
                <a:cubicBezTo>
                  <a:pt x="16" y="13"/>
                  <a:pt x="16" y="12"/>
                  <a:pt x="16" y="12"/>
                </a:cubicBezTo>
                <a:cubicBezTo>
                  <a:pt x="16" y="7"/>
                  <a:pt x="19" y="3"/>
                  <a:pt x="24" y="3"/>
                </a:cubicBezTo>
                <a:cubicBezTo>
                  <a:pt x="27" y="3"/>
                  <a:pt x="29" y="5"/>
                  <a:pt x="30" y="8"/>
                </a:cubicBezTo>
                <a:cubicBezTo>
                  <a:pt x="30" y="8"/>
                  <a:pt x="30" y="8"/>
                  <a:pt x="30" y="8"/>
                </a:cubicBezTo>
                <a:cubicBezTo>
                  <a:pt x="30" y="8"/>
                  <a:pt x="29" y="9"/>
                  <a:pt x="28" y="9"/>
                </a:cubicBezTo>
                <a:cubicBezTo>
                  <a:pt x="28" y="9"/>
                  <a:pt x="28" y="9"/>
                  <a:pt x="28" y="10"/>
                </a:cubicBezTo>
                <a:cubicBezTo>
                  <a:pt x="28" y="10"/>
                  <a:pt x="27" y="11"/>
                  <a:pt x="27" y="11"/>
                </a:cubicBezTo>
                <a:cubicBezTo>
                  <a:pt x="27" y="12"/>
                  <a:pt x="27" y="12"/>
                  <a:pt x="27" y="12"/>
                </a:cubicBezTo>
                <a:cubicBezTo>
                  <a:pt x="26" y="13"/>
                  <a:pt x="26" y="13"/>
                  <a:pt x="26" y="14"/>
                </a:cubicBezTo>
                <a:cubicBezTo>
                  <a:pt x="26" y="14"/>
                  <a:pt x="26" y="14"/>
                  <a:pt x="26" y="15"/>
                </a:cubicBezTo>
                <a:cubicBezTo>
                  <a:pt x="26" y="16"/>
                  <a:pt x="26" y="17"/>
                  <a:pt x="26" y="18"/>
                </a:cubicBezTo>
                <a:cubicBezTo>
                  <a:pt x="26" y="18"/>
                  <a:pt x="26" y="18"/>
                  <a:pt x="26" y="19"/>
                </a:cubicBezTo>
                <a:cubicBezTo>
                  <a:pt x="25" y="19"/>
                  <a:pt x="25" y="20"/>
                  <a:pt x="25" y="22"/>
                </a:cubicBezTo>
                <a:cubicBezTo>
                  <a:pt x="25" y="23"/>
                  <a:pt x="25" y="23"/>
                  <a:pt x="25" y="23"/>
                </a:cubicBezTo>
                <a:cubicBezTo>
                  <a:pt x="25" y="23"/>
                  <a:pt x="25" y="24"/>
                  <a:pt x="25" y="24"/>
                </a:cubicBezTo>
                <a:cubicBezTo>
                  <a:pt x="25" y="24"/>
                  <a:pt x="26" y="24"/>
                  <a:pt x="26" y="24"/>
                </a:cubicBezTo>
                <a:cubicBezTo>
                  <a:pt x="25" y="25"/>
                  <a:pt x="24" y="25"/>
                  <a:pt x="24" y="25"/>
                </a:cubicBezTo>
                <a:cubicBezTo>
                  <a:pt x="22" y="25"/>
                  <a:pt x="21" y="24"/>
                  <a:pt x="20" y="23"/>
                </a:cubicBezTo>
                <a:cubicBezTo>
                  <a:pt x="20" y="23"/>
                  <a:pt x="20" y="23"/>
                  <a:pt x="20" y="23"/>
                </a:cubicBezTo>
                <a:cubicBezTo>
                  <a:pt x="20" y="22"/>
                  <a:pt x="19" y="22"/>
                  <a:pt x="19" y="22"/>
                </a:cubicBezTo>
                <a:cubicBezTo>
                  <a:pt x="18" y="21"/>
                  <a:pt x="17" y="19"/>
                  <a:pt x="17" y="18"/>
                </a:cubicBezTo>
                <a:cubicBezTo>
                  <a:pt x="17" y="18"/>
                  <a:pt x="17" y="18"/>
                  <a:pt x="16" y="17"/>
                </a:cubicBezTo>
                <a:close/>
                <a:moveTo>
                  <a:pt x="3" y="53"/>
                </a:moveTo>
                <a:cubicBezTo>
                  <a:pt x="4" y="46"/>
                  <a:pt x="5" y="36"/>
                  <a:pt x="7" y="34"/>
                </a:cubicBezTo>
                <a:cubicBezTo>
                  <a:pt x="7" y="33"/>
                  <a:pt x="11" y="32"/>
                  <a:pt x="14" y="31"/>
                </a:cubicBezTo>
                <a:cubicBezTo>
                  <a:pt x="17" y="30"/>
                  <a:pt x="18" y="30"/>
                  <a:pt x="19" y="29"/>
                </a:cubicBezTo>
                <a:cubicBezTo>
                  <a:pt x="19" y="28"/>
                  <a:pt x="19" y="27"/>
                  <a:pt x="20" y="26"/>
                </a:cubicBezTo>
                <a:cubicBezTo>
                  <a:pt x="21" y="27"/>
                  <a:pt x="22" y="27"/>
                  <a:pt x="24" y="27"/>
                </a:cubicBezTo>
                <a:cubicBezTo>
                  <a:pt x="25" y="27"/>
                  <a:pt x="26" y="27"/>
                  <a:pt x="27" y="26"/>
                </a:cubicBezTo>
                <a:cubicBezTo>
                  <a:pt x="27" y="26"/>
                  <a:pt x="27" y="26"/>
                  <a:pt x="27" y="26"/>
                </a:cubicBezTo>
                <a:cubicBezTo>
                  <a:pt x="27" y="27"/>
                  <a:pt x="28" y="28"/>
                  <a:pt x="28" y="29"/>
                </a:cubicBezTo>
                <a:cubicBezTo>
                  <a:pt x="28" y="29"/>
                  <a:pt x="28" y="29"/>
                  <a:pt x="28" y="29"/>
                </a:cubicBezTo>
                <a:cubicBezTo>
                  <a:pt x="29" y="30"/>
                  <a:pt x="29" y="30"/>
                  <a:pt x="30" y="31"/>
                </a:cubicBezTo>
                <a:cubicBezTo>
                  <a:pt x="30" y="31"/>
                  <a:pt x="30" y="31"/>
                  <a:pt x="30" y="31"/>
                </a:cubicBezTo>
                <a:cubicBezTo>
                  <a:pt x="30" y="32"/>
                  <a:pt x="30" y="32"/>
                  <a:pt x="30" y="33"/>
                </a:cubicBezTo>
                <a:cubicBezTo>
                  <a:pt x="30" y="33"/>
                  <a:pt x="30" y="33"/>
                  <a:pt x="30" y="33"/>
                </a:cubicBezTo>
                <a:cubicBezTo>
                  <a:pt x="30" y="33"/>
                  <a:pt x="30" y="34"/>
                  <a:pt x="30" y="34"/>
                </a:cubicBezTo>
                <a:cubicBezTo>
                  <a:pt x="29" y="34"/>
                  <a:pt x="29" y="34"/>
                  <a:pt x="29" y="35"/>
                </a:cubicBezTo>
                <a:cubicBezTo>
                  <a:pt x="29" y="35"/>
                  <a:pt x="29" y="35"/>
                  <a:pt x="29" y="35"/>
                </a:cubicBezTo>
                <a:cubicBezTo>
                  <a:pt x="29" y="36"/>
                  <a:pt x="29" y="36"/>
                  <a:pt x="29" y="36"/>
                </a:cubicBezTo>
                <a:cubicBezTo>
                  <a:pt x="29" y="36"/>
                  <a:pt x="26" y="37"/>
                  <a:pt x="25" y="38"/>
                </a:cubicBezTo>
                <a:cubicBezTo>
                  <a:pt x="21" y="39"/>
                  <a:pt x="17" y="40"/>
                  <a:pt x="15" y="42"/>
                </a:cubicBezTo>
                <a:cubicBezTo>
                  <a:pt x="15" y="42"/>
                  <a:pt x="15" y="42"/>
                  <a:pt x="15" y="42"/>
                </a:cubicBezTo>
                <a:cubicBezTo>
                  <a:pt x="15" y="43"/>
                  <a:pt x="15" y="43"/>
                  <a:pt x="15" y="43"/>
                </a:cubicBezTo>
                <a:cubicBezTo>
                  <a:pt x="15" y="43"/>
                  <a:pt x="15" y="43"/>
                  <a:pt x="14" y="43"/>
                </a:cubicBezTo>
                <a:cubicBezTo>
                  <a:pt x="14" y="43"/>
                  <a:pt x="14" y="44"/>
                  <a:pt x="14" y="44"/>
                </a:cubicBezTo>
                <a:cubicBezTo>
                  <a:pt x="14" y="44"/>
                  <a:pt x="14" y="44"/>
                  <a:pt x="14" y="45"/>
                </a:cubicBezTo>
                <a:cubicBezTo>
                  <a:pt x="14" y="45"/>
                  <a:pt x="14" y="45"/>
                  <a:pt x="14" y="45"/>
                </a:cubicBezTo>
                <a:cubicBezTo>
                  <a:pt x="14" y="45"/>
                  <a:pt x="14" y="46"/>
                  <a:pt x="14" y="46"/>
                </a:cubicBezTo>
                <a:cubicBezTo>
                  <a:pt x="14" y="46"/>
                  <a:pt x="14" y="46"/>
                  <a:pt x="14" y="46"/>
                </a:cubicBezTo>
                <a:cubicBezTo>
                  <a:pt x="14" y="47"/>
                  <a:pt x="13" y="47"/>
                  <a:pt x="13" y="48"/>
                </a:cubicBezTo>
                <a:cubicBezTo>
                  <a:pt x="13" y="48"/>
                  <a:pt x="13" y="48"/>
                  <a:pt x="13" y="48"/>
                </a:cubicBezTo>
                <a:cubicBezTo>
                  <a:pt x="13" y="48"/>
                  <a:pt x="13" y="49"/>
                  <a:pt x="13" y="49"/>
                </a:cubicBezTo>
                <a:cubicBezTo>
                  <a:pt x="13" y="49"/>
                  <a:pt x="13" y="49"/>
                  <a:pt x="13" y="49"/>
                </a:cubicBezTo>
                <a:cubicBezTo>
                  <a:pt x="13" y="50"/>
                  <a:pt x="13" y="52"/>
                  <a:pt x="12" y="53"/>
                </a:cubicBezTo>
                <a:lnTo>
                  <a:pt x="3" y="53"/>
                </a:lnTo>
                <a:close/>
                <a:moveTo>
                  <a:pt x="60" y="53"/>
                </a:moveTo>
                <a:cubicBezTo>
                  <a:pt x="60" y="53"/>
                  <a:pt x="60" y="53"/>
                  <a:pt x="60" y="53"/>
                </a:cubicBezTo>
                <a:cubicBezTo>
                  <a:pt x="60" y="52"/>
                  <a:pt x="60" y="52"/>
                  <a:pt x="60" y="51"/>
                </a:cubicBezTo>
                <a:cubicBezTo>
                  <a:pt x="60" y="51"/>
                  <a:pt x="60" y="51"/>
                  <a:pt x="60" y="51"/>
                </a:cubicBezTo>
                <a:cubicBezTo>
                  <a:pt x="60" y="50"/>
                  <a:pt x="60" y="50"/>
                  <a:pt x="60" y="49"/>
                </a:cubicBezTo>
                <a:cubicBezTo>
                  <a:pt x="60" y="49"/>
                  <a:pt x="60" y="49"/>
                  <a:pt x="60" y="49"/>
                </a:cubicBezTo>
                <a:cubicBezTo>
                  <a:pt x="59" y="49"/>
                  <a:pt x="59" y="48"/>
                  <a:pt x="59" y="48"/>
                </a:cubicBezTo>
                <a:cubicBezTo>
                  <a:pt x="59" y="48"/>
                  <a:pt x="59" y="48"/>
                  <a:pt x="59" y="47"/>
                </a:cubicBezTo>
                <a:cubicBezTo>
                  <a:pt x="59" y="47"/>
                  <a:pt x="59" y="47"/>
                  <a:pt x="59" y="46"/>
                </a:cubicBezTo>
                <a:cubicBezTo>
                  <a:pt x="59" y="46"/>
                  <a:pt x="59" y="46"/>
                  <a:pt x="59" y="46"/>
                </a:cubicBezTo>
                <a:cubicBezTo>
                  <a:pt x="59" y="46"/>
                  <a:pt x="59" y="45"/>
                  <a:pt x="59" y="45"/>
                </a:cubicBezTo>
                <a:cubicBezTo>
                  <a:pt x="59" y="45"/>
                  <a:pt x="59" y="45"/>
                  <a:pt x="59" y="45"/>
                </a:cubicBezTo>
                <a:cubicBezTo>
                  <a:pt x="58" y="44"/>
                  <a:pt x="58" y="44"/>
                  <a:pt x="58" y="44"/>
                </a:cubicBezTo>
                <a:cubicBezTo>
                  <a:pt x="58" y="44"/>
                  <a:pt x="58" y="43"/>
                  <a:pt x="58" y="43"/>
                </a:cubicBezTo>
                <a:cubicBezTo>
                  <a:pt x="58" y="43"/>
                  <a:pt x="58" y="43"/>
                  <a:pt x="58" y="43"/>
                </a:cubicBezTo>
                <a:cubicBezTo>
                  <a:pt x="58" y="43"/>
                  <a:pt x="58" y="43"/>
                  <a:pt x="58" y="42"/>
                </a:cubicBezTo>
                <a:cubicBezTo>
                  <a:pt x="58" y="42"/>
                  <a:pt x="58" y="42"/>
                  <a:pt x="57" y="42"/>
                </a:cubicBezTo>
                <a:cubicBezTo>
                  <a:pt x="56" y="40"/>
                  <a:pt x="52" y="39"/>
                  <a:pt x="48" y="38"/>
                </a:cubicBezTo>
                <a:cubicBezTo>
                  <a:pt x="46" y="37"/>
                  <a:pt x="44" y="36"/>
                  <a:pt x="44" y="36"/>
                </a:cubicBezTo>
                <a:cubicBezTo>
                  <a:pt x="44" y="36"/>
                  <a:pt x="43" y="36"/>
                  <a:pt x="43" y="35"/>
                </a:cubicBezTo>
                <a:cubicBezTo>
                  <a:pt x="43" y="35"/>
                  <a:pt x="43" y="35"/>
                  <a:pt x="43" y="35"/>
                </a:cubicBezTo>
                <a:cubicBezTo>
                  <a:pt x="43" y="34"/>
                  <a:pt x="43" y="34"/>
                  <a:pt x="43" y="34"/>
                </a:cubicBezTo>
                <a:cubicBezTo>
                  <a:pt x="43" y="34"/>
                  <a:pt x="43" y="33"/>
                  <a:pt x="43" y="33"/>
                </a:cubicBezTo>
                <a:cubicBezTo>
                  <a:pt x="43" y="33"/>
                  <a:pt x="43" y="33"/>
                  <a:pt x="43" y="33"/>
                </a:cubicBezTo>
                <a:cubicBezTo>
                  <a:pt x="43" y="32"/>
                  <a:pt x="43" y="32"/>
                  <a:pt x="43" y="31"/>
                </a:cubicBezTo>
                <a:cubicBezTo>
                  <a:pt x="43" y="31"/>
                  <a:pt x="43" y="31"/>
                  <a:pt x="43" y="31"/>
                </a:cubicBezTo>
                <a:cubicBezTo>
                  <a:pt x="43" y="30"/>
                  <a:pt x="44" y="30"/>
                  <a:pt x="44" y="29"/>
                </a:cubicBezTo>
                <a:cubicBezTo>
                  <a:pt x="44" y="29"/>
                  <a:pt x="44" y="29"/>
                  <a:pt x="44" y="29"/>
                </a:cubicBezTo>
                <a:cubicBezTo>
                  <a:pt x="45" y="28"/>
                  <a:pt x="45" y="27"/>
                  <a:pt x="46" y="26"/>
                </a:cubicBezTo>
                <a:cubicBezTo>
                  <a:pt x="46" y="26"/>
                  <a:pt x="46" y="26"/>
                  <a:pt x="46" y="26"/>
                </a:cubicBezTo>
                <a:cubicBezTo>
                  <a:pt x="47" y="27"/>
                  <a:pt x="48" y="27"/>
                  <a:pt x="49" y="27"/>
                </a:cubicBezTo>
                <a:cubicBezTo>
                  <a:pt x="50" y="27"/>
                  <a:pt x="52" y="27"/>
                  <a:pt x="53" y="26"/>
                </a:cubicBezTo>
                <a:cubicBezTo>
                  <a:pt x="53" y="27"/>
                  <a:pt x="53" y="28"/>
                  <a:pt x="54" y="29"/>
                </a:cubicBezTo>
                <a:cubicBezTo>
                  <a:pt x="55" y="30"/>
                  <a:pt x="56" y="30"/>
                  <a:pt x="59" y="31"/>
                </a:cubicBezTo>
                <a:cubicBezTo>
                  <a:pt x="61" y="32"/>
                  <a:pt x="65" y="33"/>
                  <a:pt x="66" y="34"/>
                </a:cubicBezTo>
                <a:cubicBezTo>
                  <a:pt x="67" y="36"/>
                  <a:pt x="68" y="46"/>
                  <a:pt x="69" y="53"/>
                </a:cubicBezTo>
                <a:lnTo>
                  <a:pt x="60" y="53"/>
                </a:lnTo>
                <a:close/>
              </a:path>
            </a:pathLst>
          </a:custGeom>
          <a:solidFill>
            <a:schemeClr val="accent3"/>
          </a:solidFill>
          <a:ln>
            <a:noFill/>
          </a:ln>
        </p:spPr>
        <p:txBody>
          <a:bodyPr vert="horz" wrap="square" lIns="68580" tIns="34291" rIns="68580" bIns="34291" numCol="1" anchor="t" anchorCtr="0" compatLnSpc="1">
            <a:prstTxWarp prst="textNoShape">
              <a:avLst/>
            </a:prstTxWarp>
          </a:bodyPr>
          <a:lstStyle/>
          <a:p>
            <a:endParaRPr lang="en-US" sz="1400">
              <a:cs typeface="+mn-ea"/>
              <a:sym typeface="+mn-lt"/>
            </a:endParaRPr>
          </a:p>
        </p:txBody>
      </p:sp>
      <p:grpSp>
        <p:nvGrpSpPr>
          <p:cNvPr id="57" name="Group 56"/>
          <p:cNvGrpSpPr/>
          <p:nvPr/>
        </p:nvGrpSpPr>
        <p:grpSpPr>
          <a:xfrm>
            <a:off x="2139763" y="3889317"/>
            <a:ext cx="1042827" cy="261991"/>
            <a:chOff x="1330106" y="2631740"/>
            <a:chExt cx="1042827" cy="261991"/>
          </a:xfrm>
        </p:grpSpPr>
        <p:sp>
          <p:nvSpPr>
            <p:cNvPr id="58" name="Rectangle 57"/>
            <p:cNvSpPr/>
            <p:nvPr/>
          </p:nvSpPr>
          <p:spPr>
            <a:xfrm>
              <a:off x="1330106" y="2631740"/>
              <a:ext cx="1042827" cy="2619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cs typeface="+mn-ea"/>
                <a:sym typeface="+mn-lt"/>
              </a:endParaRPr>
            </a:p>
          </p:txBody>
        </p:sp>
        <p:sp>
          <p:nvSpPr>
            <p:cNvPr id="59" name="TextBox 58"/>
            <p:cNvSpPr txBox="1"/>
            <p:nvPr/>
          </p:nvSpPr>
          <p:spPr>
            <a:xfrm>
              <a:off x="1412943" y="2647319"/>
              <a:ext cx="877163" cy="230832"/>
            </a:xfrm>
            <a:prstGeom prst="rect">
              <a:avLst/>
            </a:prstGeom>
            <a:noFill/>
          </p:spPr>
          <p:txBody>
            <a:bodyPr wrap="none" rtlCol="0">
              <a:spAutoFit/>
            </a:bodyPr>
            <a:lstStyle/>
            <a:p>
              <a:pPr algn="ctr"/>
              <a:r>
                <a:rPr lang="zh-CN" altLang="en-US" sz="900" dirty="0" smtClean="0">
                  <a:cs typeface="+mn-ea"/>
                  <a:sym typeface="+mn-lt"/>
                </a:rPr>
                <a:t>点击输入标题</a:t>
              </a:r>
              <a:endParaRPr lang="id-ID" sz="900" dirty="0">
                <a:cs typeface="+mn-ea"/>
                <a:sym typeface="+mn-lt"/>
              </a:endParaRPr>
            </a:p>
          </p:txBody>
        </p:sp>
      </p:grpSp>
    </p:spTree>
    <p:extLst>
      <p:ext uri="{BB962C8B-B14F-4D97-AF65-F5344CB8AC3E}">
        <p14:creationId xmlns:p14="http://schemas.microsoft.com/office/powerpoint/2010/main" val="19461176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80000">
                                          <p:cBhvr additive="base">
                                            <p:cTn id="7" dur="750" fill="hold"/>
                                            <p:tgtEl>
                                              <p:spTgt spid="54"/>
                                            </p:tgtEl>
                                            <p:attrNameLst>
                                              <p:attrName>ppt_x</p:attrName>
                                            </p:attrNameLst>
                                          </p:cBhvr>
                                          <p:tavLst>
                                            <p:tav tm="0">
                                              <p:val>
                                                <p:strVal val="0-#ppt_w/2"/>
                                              </p:val>
                                            </p:tav>
                                            <p:tav tm="100000">
                                              <p:val>
                                                <p:strVal val="#ppt_x"/>
                                              </p:val>
                                            </p:tav>
                                          </p:tavLst>
                                        </p:anim>
                                        <p:anim calcmode="lin" valueType="num" p14:bounceEnd="80000">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8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80000">
                                          <p:cBhvr additive="base">
                                            <p:cTn id="11" dur="750" fill="hold"/>
                                            <p:tgtEl>
                                              <p:spTgt spid="5"/>
                                            </p:tgtEl>
                                            <p:attrNameLst>
                                              <p:attrName>ppt_x</p:attrName>
                                            </p:attrNameLst>
                                          </p:cBhvr>
                                          <p:tavLst>
                                            <p:tav tm="0">
                                              <p:val>
                                                <p:strVal val="0-#ppt_w/2"/>
                                              </p:val>
                                            </p:tav>
                                            <p:tav tm="100000">
                                              <p:val>
                                                <p:strVal val="#ppt_x"/>
                                              </p:val>
                                            </p:tav>
                                          </p:tavLst>
                                        </p:anim>
                                        <p:anim calcmode="lin" valueType="num" p14:bounceEnd="80000">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8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80000">
                                          <p:cBhvr additive="base">
                                            <p:cTn id="15" dur="750" fill="hold"/>
                                            <p:tgtEl>
                                              <p:spTgt spid="10"/>
                                            </p:tgtEl>
                                            <p:attrNameLst>
                                              <p:attrName>ppt_x</p:attrName>
                                            </p:attrNameLst>
                                          </p:cBhvr>
                                          <p:tavLst>
                                            <p:tav tm="0">
                                              <p:val>
                                                <p:strVal val="0-#ppt_w/2"/>
                                              </p:val>
                                            </p:tav>
                                            <p:tav tm="100000">
                                              <p:val>
                                                <p:strVal val="#ppt_x"/>
                                              </p:val>
                                            </p:tav>
                                          </p:tavLst>
                                        </p:anim>
                                        <p:anim calcmode="lin" valueType="num" p14:bounceEnd="80000">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14:presetBounceEnd="80000">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14:bounceEnd="80000">
                                          <p:cBhvr additive="base">
                                            <p:cTn id="19" dur="750" fill="hold"/>
                                            <p:tgtEl>
                                              <p:spTgt spid="56"/>
                                            </p:tgtEl>
                                            <p:attrNameLst>
                                              <p:attrName>ppt_x</p:attrName>
                                            </p:attrNameLst>
                                          </p:cBhvr>
                                          <p:tavLst>
                                            <p:tav tm="0">
                                              <p:val>
                                                <p:strVal val="#ppt_x"/>
                                              </p:val>
                                            </p:tav>
                                            <p:tav tm="100000">
                                              <p:val>
                                                <p:strVal val="#ppt_x"/>
                                              </p:val>
                                            </p:tav>
                                          </p:tavLst>
                                        </p:anim>
                                        <p:anim calcmode="lin" valueType="num" p14:bounceEnd="80000">
                                          <p:cBhvr additive="base">
                                            <p:cTn id="20" dur="750" fill="hold"/>
                                            <p:tgtEl>
                                              <p:spTgt spid="56"/>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80000">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14:bounceEnd="80000">
                                          <p:cBhvr additive="base">
                                            <p:cTn id="23" dur="750" fill="hold"/>
                                            <p:tgtEl>
                                              <p:spTgt spid="15"/>
                                            </p:tgtEl>
                                            <p:attrNameLst>
                                              <p:attrName>ppt_x</p:attrName>
                                            </p:attrNameLst>
                                          </p:cBhvr>
                                          <p:tavLst>
                                            <p:tav tm="0">
                                              <p:val>
                                                <p:strVal val="#ppt_x"/>
                                              </p:val>
                                            </p:tav>
                                            <p:tav tm="100000">
                                              <p:val>
                                                <p:strVal val="#ppt_x"/>
                                              </p:val>
                                            </p:tav>
                                          </p:tavLst>
                                        </p:anim>
                                        <p:anim calcmode="lin" valueType="num" p14:bounceEnd="80000">
                                          <p:cBhvr additive="base">
                                            <p:cTn id="24" dur="75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80000">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14:bounceEnd="80000">
                                          <p:cBhvr additive="base">
                                            <p:cTn id="27" dur="750" fill="hold"/>
                                            <p:tgtEl>
                                              <p:spTgt spid="20"/>
                                            </p:tgtEl>
                                            <p:attrNameLst>
                                              <p:attrName>ppt_x</p:attrName>
                                            </p:attrNameLst>
                                          </p:cBhvr>
                                          <p:tavLst>
                                            <p:tav tm="0">
                                              <p:val>
                                                <p:strVal val="#ppt_x"/>
                                              </p:val>
                                            </p:tav>
                                            <p:tav tm="100000">
                                              <p:val>
                                                <p:strVal val="#ppt_x"/>
                                              </p:val>
                                            </p:tav>
                                          </p:tavLst>
                                        </p:anim>
                                        <p:anim calcmode="lin" valueType="num" p14:bounceEnd="80000">
                                          <p:cBhvr additive="base">
                                            <p:cTn id="28" dur="75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14:presetBounceEnd="80000">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14:bounceEnd="80000">
                                          <p:cBhvr additive="base">
                                            <p:cTn id="31" dur="750" fill="hold"/>
                                            <p:tgtEl>
                                              <p:spTgt spid="55"/>
                                            </p:tgtEl>
                                            <p:attrNameLst>
                                              <p:attrName>ppt_x</p:attrName>
                                            </p:attrNameLst>
                                          </p:cBhvr>
                                          <p:tavLst>
                                            <p:tav tm="0">
                                              <p:val>
                                                <p:strVal val="1+#ppt_w/2"/>
                                              </p:val>
                                            </p:tav>
                                            <p:tav tm="100000">
                                              <p:val>
                                                <p:strVal val="#ppt_x"/>
                                              </p:val>
                                            </p:tav>
                                          </p:tavLst>
                                        </p:anim>
                                        <p:anim calcmode="lin" valueType="num" p14:bounceEnd="80000">
                                          <p:cBhvr additive="base">
                                            <p:cTn id="32" dur="750" fill="hold"/>
                                            <p:tgtEl>
                                              <p:spTgt spid="5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80000">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14:bounceEnd="80000">
                                          <p:cBhvr additive="base">
                                            <p:cTn id="35" dur="750" fill="hold"/>
                                            <p:tgtEl>
                                              <p:spTgt spid="25"/>
                                            </p:tgtEl>
                                            <p:attrNameLst>
                                              <p:attrName>ppt_x</p:attrName>
                                            </p:attrNameLst>
                                          </p:cBhvr>
                                          <p:tavLst>
                                            <p:tav tm="0">
                                              <p:val>
                                                <p:strVal val="1+#ppt_w/2"/>
                                              </p:val>
                                            </p:tav>
                                            <p:tav tm="100000">
                                              <p:val>
                                                <p:strVal val="#ppt_x"/>
                                              </p:val>
                                            </p:tav>
                                          </p:tavLst>
                                        </p:anim>
                                        <p:anim calcmode="lin" valueType="num" p14:bounceEnd="80000">
                                          <p:cBhvr additive="base">
                                            <p:cTn id="36" dur="75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80000">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14:bounceEnd="80000">
                                          <p:cBhvr additive="base">
                                            <p:cTn id="39" dur="75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40" dur="750" fill="hold"/>
                                            <p:tgtEl>
                                              <p:spTgt spid="3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80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80000">
                                          <p:cBhvr additive="base">
                                            <p:cTn id="43" dur="750" fill="hold"/>
                                            <p:tgtEl>
                                              <p:spTgt spid="35"/>
                                            </p:tgtEl>
                                            <p:attrNameLst>
                                              <p:attrName>ppt_x</p:attrName>
                                            </p:attrNameLst>
                                          </p:cBhvr>
                                          <p:tavLst>
                                            <p:tav tm="0">
                                              <p:val>
                                                <p:strVal val="0-#ppt_w/2"/>
                                              </p:val>
                                            </p:tav>
                                            <p:tav tm="100000">
                                              <p:val>
                                                <p:strVal val="#ppt_x"/>
                                              </p:val>
                                            </p:tav>
                                          </p:tavLst>
                                        </p:anim>
                                        <p:anim calcmode="lin" valueType="num" p14:bounceEnd="80000">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14:presetBounceEnd="80000">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14:bounceEnd="80000">
                                          <p:cBhvr additive="base">
                                            <p:cTn id="47" dur="750" fill="hold"/>
                                            <p:tgtEl>
                                              <p:spTgt spid="57"/>
                                            </p:tgtEl>
                                            <p:attrNameLst>
                                              <p:attrName>ppt_x</p:attrName>
                                            </p:attrNameLst>
                                          </p:cBhvr>
                                          <p:tavLst>
                                            <p:tav tm="0">
                                              <p:val>
                                                <p:strVal val="#ppt_x"/>
                                              </p:val>
                                            </p:tav>
                                            <p:tav tm="100000">
                                              <p:val>
                                                <p:strVal val="#ppt_x"/>
                                              </p:val>
                                            </p:tav>
                                          </p:tavLst>
                                        </p:anim>
                                        <p:anim calcmode="lin" valueType="num" p14:bounceEnd="80000">
                                          <p:cBhvr additive="base">
                                            <p:cTn id="48" dur="750" fill="hold"/>
                                            <p:tgtEl>
                                              <p:spTgt spid="5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14:presetBounceEnd="80000">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14:bounceEnd="80000">
                                          <p:cBhvr additive="base">
                                            <p:cTn id="51" dur="750" fill="hold"/>
                                            <p:tgtEl>
                                              <p:spTgt spid="42"/>
                                            </p:tgtEl>
                                            <p:attrNameLst>
                                              <p:attrName>ppt_x</p:attrName>
                                            </p:attrNameLst>
                                          </p:cBhvr>
                                          <p:tavLst>
                                            <p:tav tm="0">
                                              <p:val>
                                                <p:strVal val="#ppt_x"/>
                                              </p:val>
                                            </p:tav>
                                            <p:tav tm="100000">
                                              <p:val>
                                                <p:strVal val="#ppt_x"/>
                                              </p:val>
                                            </p:tav>
                                          </p:tavLst>
                                        </p:anim>
                                        <p:anim calcmode="lin" valueType="num" p14:bounceEnd="80000">
                                          <p:cBhvr additive="base">
                                            <p:cTn id="52" dur="750" fill="hold"/>
                                            <p:tgtEl>
                                              <p:spTgt spid="42"/>
                                            </p:tgtEl>
                                            <p:attrNameLst>
                                              <p:attrName>ppt_y</p:attrName>
                                            </p:attrNameLst>
                                          </p:cBhvr>
                                          <p:tavLst>
                                            <p:tav tm="0">
                                              <p:val>
                                                <p:strVal val="1+#ppt_h/2"/>
                                              </p:val>
                                            </p:tav>
                                            <p:tav tm="100000">
                                              <p:val>
                                                <p:strVal val="#ppt_y"/>
                                              </p:val>
                                            </p:tav>
                                          </p:tavLst>
                                        </p:anim>
                                      </p:childTnLst>
                                    </p:cTn>
                                  </p:par>
                                  <p:par>
                                    <p:cTn id="53" presetID="16" presetClass="entr" presetSubtype="37"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barn(outVertical)">
                                          <p:cBhvr>
                                            <p:cTn id="55" dur="750"/>
                                            <p:tgtEl>
                                              <p:spTgt spid="45"/>
                                            </p:tgtEl>
                                          </p:cBhvr>
                                        </p:animEffect>
                                      </p:childTnLst>
                                    </p:cTn>
                                  </p:par>
                                  <p:par>
                                    <p:cTn id="56" presetID="2" presetClass="entr" presetSubtype="4" fill="hold" nodeType="withEffect" p14:presetBounceEnd="80000">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14:bounceEnd="80000">
                                          <p:cBhvr additive="base">
                                            <p:cTn id="58" dur="750" fill="hold"/>
                                            <p:tgtEl>
                                              <p:spTgt spid="51"/>
                                            </p:tgtEl>
                                            <p:attrNameLst>
                                              <p:attrName>ppt_x</p:attrName>
                                            </p:attrNameLst>
                                          </p:cBhvr>
                                          <p:tavLst>
                                            <p:tav tm="0">
                                              <p:val>
                                                <p:strVal val="#ppt_x"/>
                                              </p:val>
                                            </p:tav>
                                            <p:tav tm="100000">
                                              <p:val>
                                                <p:strVal val="#ppt_x"/>
                                              </p:val>
                                            </p:tav>
                                          </p:tavLst>
                                        </p:anim>
                                        <p:anim calcmode="lin" valueType="num" p14:bounceEnd="80000">
                                          <p:cBhvr additive="base">
                                            <p:cTn id="59" dur="750" fill="hold"/>
                                            <p:tgtEl>
                                              <p:spTgt spid="51"/>
                                            </p:tgtEl>
                                            <p:attrNameLst>
                                              <p:attrName>ppt_y</p:attrName>
                                            </p:attrNameLst>
                                          </p:cBhvr>
                                          <p:tavLst>
                                            <p:tav tm="0">
                                              <p:val>
                                                <p:strVal val="1+#ppt_h/2"/>
                                              </p:val>
                                            </p:tav>
                                            <p:tav tm="100000">
                                              <p:val>
                                                <p:strVal val="#ppt_y"/>
                                              </p:val>
                                            </p:tav>
                                          </p:tavLst>
                                        </p:anim>
                                      </p:childTnLst>
                                    </p:cTn>
                                  </p:par>
                                  <p:par>
                                    <p:cTn id="60" presetID="2" presetClass="entr" presetSubtype="2" fill="hold" grpId="0" nodeType="withEffect" p14:presetBounceEnd="80000">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14:bounceEnd="80000">
                                          <p:cBhvr additive="base">
                                            <p:cTn id="62" dur="750" fill="hold"/>
                                            <p:tgtEl>
                                              <p:spTgt spid="53"/>
                                            </p:tgtEl>
                                            <p:attrNameLst>
                                              <p:attrName>ppt_x</p:attrName>
                                            </p:attrNameLst>
                                          </p:cBhvr>
                                          <p:tavLst>
                                            <p:tav tm="0">
                                              <p:val>
                                                <p:strVal val="1+#ppt_w/2"/>
                                              </p:val>
                                            </p:tav>
                                            <p:tav tm="100000">
                                              <p:val>
                                                <p:strVal val="#ppt_x"/>
                                              </p:val>
                                            </p:tav>
                                          </p:tavLst>
                                        </p:anim>
                                        <p:anim calcmode="lin" valueType="num" p14:bounceEnd="80000">
                                          <p:cBhvr additive="base">
                                            <p:cTn id="63" dur="750" fill="hold"/>
                                            <p:tgtEl>
                                              <p:spTgt spid="53"/>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14:presetBounceEnd="80000">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14:bounceEnd="80000">
                                          <p:cBhvr additive="base">
                                            <p:cTn id="66" dur="750" fill="hold"/>
                                            <p:tgtEl>
                                              <p:spTgt spid="52"/>
                                            </p:tgtEl>
                                            <p:attrNameLst>
                                              <p:attrName>ppt_x</p:attrName>
                                            </p:attrNameLst>
                                          </p:cBhvr>
                                          <p:tavLst>
                                            <p:tav tm="0">
                                              <p:val>
                                                <p:strVal val="1+#ppt_w/2"/>
                                              </p:val>
                                            </p:tav>
                                            <p:tav tm="100000">
                                              <p:val>
                                                <p:strVal val="#ppt_x"/>
                                              </p:val>
                                            </p:tav>
                                          </p:tavLst>
                                        </p:anim>
                                        <p:anim calcmode="lin" valueType="num" p14:bounceEnd="80000">
                                          <p:cBhvr additive="base">
                                            <p:cTn id="67" dur="75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animBg="1"/>
          <p:bldP spid="55"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0-#ppt_w/2"/>
                                              </p:val>
                                            </p:tav>
                                            <p:tav tm="100000">
                                              <p:val>
                                                <p:strVal val="#ppt_x"/>
                                              </p:val>
                                            </p:tav>
                                          </p:tavLst>
                                        </p:anim>
                                        <p:anim calcmode="lin" valueType="num">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750" fill="hold"/>
                                            <p:tgtEl>
                                              <p:spTgt spid="56"/>
                                            </p:tgtEl>
                                            <p:attrNameLst>
                                              <p:attrName>ppt_x</p:attrName>
                                            </p:attrNameLst>
                                          </p:cBhvr>
                                          <p:tavLst>
                                            <p:tav tm="0">
                                              <p:val>
                                                <p:strVal val="#ppt_x"/>
                                              </p:val>
                                            </p:tav>
                                            <p:tav tm="100000">
                                              <p:val>
                                                <p:strVal val="#ppt_x"/>
                                              </p:val>
                                            </p:tav>
                                          </p:tavLst>
                                        </p:anim>
                                        <p:anim calcmode="lin" valueType="num">
                                          <p:cBhvr additive="base">
                                            <p:cTn id="20" dur="750" fill="hold"/>
                                            <p:tgtEl>
                                              <p:spTgt spid="56"/>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ppt_x"/>
                                              </p:val>
                                            </p:tav>
                                            <p:tav tm="100000">
                                              <p:val>
                                                <p:strVal val="#ppt_x"/>
                                              </p:val>
                                            </p:tav>
                                          </p:tavLst>
                                        </p:anim>
                                        <p:anim calcmode="lin" valueType="num">
                                          <p:cBhvr additive="base">
                                            <p:cTn id="28" dur="75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750" fill="hold"/>
                                            <p:tgtEl>
                                              <p:spTgt spid="55"/>
                                            </p:tgtEl>
                                            <p:attrNameLst>
                                              <p:attrName>ppt_x</p:attrName>
                                            </p:attrNameLst>
                                          </p:cBhvr>
                                          <p:tavLst>
                                            <p:tav tm="0">
                                              <p:val>
                                                <p:strVal val="1+#ppt_w/2"/>
                                              </p:val>
                                            </p:tav>
                                            <p:tav tm="100000">
                                              <p:val>
                                                <p:strVal val="#ppt_x"/>
                                              </p:val>
                                            </p:tav>
                                          </p:tavLst>
                                        </p:anim>
                                        <p:anim calcmode="lin" valueType="num">
                                          <p:cBhvr additive="base">
                                            <p:cTn id="32" dur="750" fill="hold"/>
                                            <p:tgtEl>
                                              <p:spTgt spid="5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1+#ppt_w/2"/>
                                              </p:val>
                                            </p:tav>
                                            <p:tav tm="100000">
                                              <p:val>
                                                <p:strVal val="#ppt_x"/>
                                              </p:val>
                                            </p:tav>
                                          </p:tavLst>
                                        </p:anim>
                                        <p:anim calcmode="lin" valueType="num">
                                          <p:cBhvr additive="base">
                                            <p:cTn id="36" dur="75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750" fill="hold"/>
                                            <p:tgtEl>
                                              <p:spTgt spid="30"/>
                                            </p:tgtEl>
                                            <p:attrNameLst>
                                              <p:attrName>ppt_x</p:attrName>
                                            </p:attrNameLst>
                                          </p:cBhvr>
                                          <p:tavLst>
                                            <p:tav tm="0">
                                              <p:val>
                                                <p:strVal val="1+#ppt_w/2"/>
                                              </p:val>
                                            </p:tav>
                                            <p:tav tm="100000">
                                              <p:val>
                                                <p:strVal val="#ppt_x"/>
                                              </p:val>
                                            </p:tav>
                                          </p:tavLst>
                                        </p:anim>
                                        <p:anim calcmode="lin" valueType="num">
                                          <p:cBhvr additive="base">
                                            <p:cTn id="40" dur="750" fill="hold"/>
                                            <p:tgtEl>
                                              <p:spTgt spid="3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0-#ppt_w/2"/>
                                              </p:val>
                                            </p:tav>
                                            <p:tav tm="100000">
                                              <p:val>
                                                <p:strVal val="#ppt_x"/>
                                              </p:val>
                                            </p:tav>
                                          </p:tavLst>
                                        </p:anim>
                                        <p:anim calcmode="lin" valueType="num">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750" fill="hold"/>
                                            <p:tgtEl>
                                              <p:spTgt spid="57"/>
                                            </p:tgtEl>
                                            <p:attrNameLst>
                                              <p:attrName>ppt_x</p:attrName>
                                            </p:attrNameLst>
                                          </p:cBhvr>
                                          <p:tavLst>
                                            <p:tav tm="0">
                                              <p:val>
                                                <p:strVal val="#ppt_x"/>
                                              </p:val>
                                            </p:tav>
                                            <p:tav tm="100000">
                                              <p:val>
                                                <p:strVal val="#ppt_x"/>
                                              </p:val>
                                            </p:tav>
                                          </p:tavLst>
                                        </p:anim>
                                        <p:anim calcmode="lin" valueType="num">
                                          <p:cBhvr additive="base">
                                            <p:cTn id="48" dur="750" fill="hold"/>
                                            <p:tgtEl>
                                              <p:spTgt spid="5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750" fill="hold"/>
                                            <p:tgtEl>
                                              <p:spTgt spid="42"/>
                                            </p:tgtEl>
                                            <p:attrNameLst>
                                              <p:attrName>ppt_x</p:attrName>
                                            </p:attrNameLst>
                                          </p:cBhvr>
                                          <p:tavLst>
                                            <p:tav tm="0">
                                              <p:val>
                                                <p:strVal val="#ppt_x"/>
                                              </p:val>
                                            </p:tav>
                                            <p:tav tm="100000">
                                              <p:val>
                                                <p:strVal val="#ppt_x"/>
                                              </p:val>
                                            </p:tav>
                                          </p:tavLst>
                                        </p:anim>
                                        <p:anim calcmode="lin" valueType="num">
                                          <p:cBhvr additive="base">
                                            <p:cTn id="52" dur="750" fill="hold"/>
                                            <p:tgtEl>
                                              <p:spTgt spid="42"/>
                                            </p:tgtEl>
                                            <p:attrNameLst>
                                              <p:attrName>ppt_y</p:attrName>
                                            </p:attrNameLst>
                                          </p:cBhvr>
                                          <p:tavLst>
                                            <p:tav tm="0">
                                              <p:val>
                                                <p:strVal val="1+#ppt_h/2"/>
                                              </p:val>
                                            </p:tav>
                                            <p:tav tm="100000">
                                              <p:val>
                                                <p:strVal val="#ppt_y"/>
                                              </p:val>
                                            </p:tav>
                                          </p:tavLst>
                                        </p:anim>
                                      </p:childTnLst>
                                    </p:cTn>
                                  </p:par>
                                  <p:par>
                                    <p:cTn id="53" presetID="16" presetClass="entr" presetSubtype="37"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barn(outVertical)">
                                          <p:cBhvr>
                                            <p:cTn id="55" dur="750"/>
                                            <p:tgtEl>
                                              <p:spTgt spid="45"/>
                                            </p:tgtEl>
                                          </p:cBhvr>
                                        </p:animEffect>
                                      </p:childTnLst>
                                    </p:cTn>
                                  </p:par>
                                  <p:par>
                                    <p:cTn id="56" presetID="2" presetClass="entr" presetSubtype="4"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additive="base">
                                            <p:cTn id="58" dur="750" fill="hold"/>
                                            <p:tgtEl>
                                              <p:spTgt spid="51"/>
                                            </p:tgtEl>
                                            <p:attrNameLst>
                                              <p:attrName>ppt_x</p:attrName>
                                            </p:attrNameLst>
                                          </p:cBhvr>
                                          <p:tavLst>
                                            <p:tav tm="0">
                                              <p:val>
                                                <p:strVal val="#ppt_x"/>
                                              </p:val>
                                            </p:tav>
                                            <p:tav tm="100000">
                                              <p:val>
                                                <p:strVal val="#ppt_x"/>
                                              </p:val>
                                            </p:tav>
                                          </p:tavLst>
                                        </p:anim>
                                        <p:anim calcmode="lin" valueType="num">
                                          <p:cBhvr additive="base">
                                            <p:cTn id="59" dur="750" fill="hold"/>
                                            <p:tgtEl>
                                              <p:spTgt spid="51"/>
                                            </p:tgtEl>
                                            <p:attrNameLst>
                                              <p:attrName>ppt_y</p:attrName>
                                            </p:attrNameLst>
                                          </p:cBhvr>
                                          <p:tavLst>
                                            <p:tav tm="0">
                                              <p:val>
                                                <p:strVal val="1+#ppt_h/2"/>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750" fill="hold"/>
                                            <p:tgtEl>
                                              <p:spTgt spid="53"/>
                                            </p:tgtEl>
                                            <p:attrNameLst>
                                              <p:attrName>ppt_x</p:attrName>
                                            </p:attrNameLst>
                                          </p:cBhvr>
                                          <p:tavLst>
                                            <p:tav tm="0">
                                              <p:val>
                                                <p:strVal val="1+#ppt_w/2"/>
                                              </p:val>
                                            </p:tav>
                                            <p:tav tm="100000">
                                              <p:val>
                                                <p:strVal val="#ppt_x"/>
                                              </p:val>
                                            </p:tav>
                                          </p:tavLst>
                                        </p:anim>
                                        <p:anim calcmode="lin" valueType="num">
                                          <p:cBhvr additive="base">
                                            <p:cTn id="63" dur="750" fill="hold"/>
                                            <p:tgtEl>
                                              <p:spTgt spid="53"/>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cBhvr additive="base">
                                            <p:cTn id="66" dur="750" fill="hold"/>
                                            <p:tgtEl>
                                              <p:spTgt spid="52"/>
                                            </p:tgtEl>
                                            <p:attrNameLst>
                                              <p:attrName>ppt_x</p:attrName>
                                            </p:attrNameLst>
                                          </p:cBhvr>
                                          <p:tavLst>
                                            <p:tav tm="0">
                                              <p:val>
                                                <p:strVal val="1+#ppt_w/2"/>
                                              </p:val>
                                            </p:tav>
                                            <p:tav tm="100000">
                                              <p:val>
                                                <p:strVal val="#ppt_x"/>
                                              </p:val>
                                            </p:tav>
                                          </p:tavLst>
                                        </p:anim>
                                        <p:anim calcmode="lin" valueType="num">
                                          <p:cBhvr additive="base">
                                            <p:cTn id="67" dur="75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animBg="1"/>
          <p:bldP spid="55" grpId="0" animBg="1"/>
          <p:bldP spid="56"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点击此处输入标题</a:t>
            </a:r>
            <a:endParaRPr lang="en-US" dirty="0">
              <a:latin typeface="+mn-lt"/>
              <a:ea typeface="+mn-ea"/>
              <a:cs typeface="+mn-ea"/>
              <a:sym typeface="+mn-lt"/>
            </a:endParaRPr>
          </a:p>
        </p:txBody>
      </p:sp>
      <p:sp>
        <p:nvSpPr>
          <p:cNvPr id="3" name="Slide Number Placeholder 2"/>
          <p:cNvSpPr>
            <a:spLocks noGrp="1"/>
          </p:cNvSpPr>
          <p:nvPr>
            <p:ph type="sldNum" sz="quarter" idx="12"/>
          </p:nvPr>
        </p:nvSpPr>
        <p:spPr/>
        <p:txBody>
          <a:bodyPr/>
          <a:lstStyle/>
          <a:p>
            <a:fld id="{EA01570A-8480-497D-96D4-D725A6D7C6AA}" type="slidenum">
              <a:rPr lang="en-US" smtClean="0">
                <a:cs typeface="+mn-ea"/>
                <a:sym typeface="+mn-lt"/>
              </a:rPr>
              <a:t>9</a:t>
            </a:fld>
            <a:endParaRPr lang="en-US">
              <a:cs typeface="+mn-ea"/>
              <a:sym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4204555255"/>
              </p:ext>
            </p:extLst>
          </p:nvPr>
        </p:nvGraphicFramePr>
        <p:xfrm>
          <a:off x="1115616" y="1309887"/>
          <a:ext cx="6912768" cy="2954050"/>
        </p:xfrm>
        <a:graphic>
          <a:graphicData uri="http://schemas.openxmlformats.org/drawingml/2006/table">
            <a:tbl>
              <a:tblPr>
                <a:tableStyleId>{5C22544A-7EE6-4342-B048-85BDC9FD1C3A}</a:tableStyleId>
              </a:tblPr>
              <a:tblGrid>
                <a:gridCol w="172819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1728192">
                  <a:extLst>
                    <a:ext uri="{9D8B030D-6E8A-4147-A177-3AD203B41FA5}">
                      <a16:colId xmlns="" xmlns:a16="http://schemas.microsoft.com/office/drawing/2014/main" val="20002"/>
                    </a:ext>
                  </a:extLst>
                </a:gridCol>
                <a:gridCol w="1728192">
                  <a:extLst>
                    <a:ext uri="{9D8B030D-6E8A-4147-A177-3AD203B41FA5}">
                      <a16:colId xmlns="" xmlns:a16="http://schemas.microsoft.com/office/drawing/2014/main" val="20003"/>
                    </a:ext>
                  </a:extLst>
                </a:gridCol>
              </a:tblGrid>
              <a:tr h="548640">
                <a:tc>
                  <a:txBody>
                    <a:bodyPr/>
                    <a:lstStyle/>
                    <a:p>
                      <a:endParaRPr lang="en-US" sz="1800" dirty="0">
                        <a:latin typeface="+mn-lt"/>
                        <a:ea typeface="+mn-ea"/>
                        <a:cs typeface="+mn-ea"/>
                        <a:sym typeface="+mn-lt"/>
                      </a:endParaRPr>
                    </a:p>
                  </a:txBody>
                  <a:tcP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zh-CN" altLang="en-US" sz="1200" dirty="0" smtClean="0">
                          <a:solidFill>
                            <a:schemeClr val="bg2"/>
                          </a:solidFill>
                          <a:latin typeface="+mn-lt"/>
                          <a:ea typeface="+mn-ea"/>
                          <a:cs typeface="+mn-ea"/>
                          <a:sym typeface="+mn-lt"/>
                        </a:rPr>
                        <a:t>点击输入标题</a:t>
                      </a:r>
                      <a:endParaRPr lang="en-US" sz="1200" dirty="0">
                        <a:solidFill>
                          <a:schemeClr val="bg2"/>
                        </a:solidFill>
                        <a:latin typeface="+mn-lt"/>
                        <a:ea typeface="+mn-ea"/>
                        <a:cs typeface="+mn-ea"/>
                        <a:sym typeface="+mn-lt"/>
                      </a:endParaRPr>
                    </a:p>
                    <a:p>
                      <a:pPr algn="ct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29</a:t>
                      </a: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99</a:t>
                      </a:r>
                      <a:endParaRPr lang="en-US" sz="1800" dirty="0">
                        <a:solidFill>
                          <a:schemeClr val="bg2"/>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a:r>
                        <a:rPr lang="zh-CN" altLang="en-US" sz="1200" dirty="0" smtClean="0">
                          <a:solidFill>
                            <a:schemeClr val="bg2"/>
                          </a:solidFill>
                          <a:latin typeface="+mn-lt"/>
                          <a:ea typeface="+mn-ea"/>
                          <a:cs typeface="+mn-ea"/>
                          <a:sym typeface="+mn-lt"/>
                        </a:rPr>
                        <a:t>点击输入标题</a:t>
                      </a:r>
                      <a:endParaRPr lang="en-US" sz="1200" dirty="0">
                        <a:solidFill>
                          <a:schemeClr val="bg2"/>
                        </a:solidFill>
                        <a:latin typeface="+mn-lt"/>
                        <a:ea typeface="+mn-ea"/>
                        <a:cs typeface="+mn-ea"/>
                        <a:sym typeface="+mn-lt"/>
                      </a:endParaRPr>
                    </a:p>
                    <a:p>
                      <a:pPr algn="ct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39</a:t>
                      </a: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99</a:t>
                      </a:r>
                      <a:endParaRPr lang="en-US" sz="1800" dirty="0">
                        <a:solidFill>
                          <a:schemeClr val="bg2"/>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zh-CN" altLang="en-US" sz="1200" dirty="0" smtClean="0">
                          <a:solidFill>
                            <a:schemeClr val="bg2"/>
                          </a:solidFill>
                          <a:latin typeface="+mn-lt"/>
                          <a:ea typeface="+mn-ea"/>
                          <a:cs typeface="+mn-ea"/>
                          <a:sym typeface="+mn-lt"/>
                        </a:rPr>
                        <a:t>点击输入标题</a:t>
                      </a:r>
                      <a:endParaRPr lang="en-US" sz="1200" dirty="0">
                        <a:solidFill>
                          <a:schemeClr val="bg2"/>
                        </a:solidFill>
                        <a:latin typeface="+mn-lt"/>
                        <a:ea typeface="+mn-ea"/>
                        <a:cs typeface="+mn-ea"/>
                        <a:sym typeface="+mn-lt"/>
                      </a:endParaRPr>
                    </a:p>
                    <a:p>
                      <a:pPr algn="ct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59</a:t>
                      </a:r>
                      <a:r>
                        <a:rPr lang="en-US" sz="1800" dirty="0">
                          <a:solidFill>
                            <a:schemeClr val="bg2"/>
                          </a:solidFill>
                          <a:latin typeface="+mn-lt"/>
                          <a:ea typeface="+mn-ea"/>
                          <a:cs typeface="+mn-ea"/>
                          <a:sym typeface="+mn-lt"/>
                        </a:rPr>
                        <a:t>.</a:t>
                      </a:r>
                      <a:r>
                        <a:rPr lang="id-ID" sz="1800" dirty="0">
                          <a:solidFill>
                            <a:schemeClr val="bg2"/>
                          </a:solidFill>
                          <a:latin typeface="+mn-lt"/>
                          <a:ea typeface="+mn-ea"/>
                          <a:cs typeface="+mn-ea"/>
                          <a:sym typeface="+mn-lt"/>
                        </a:rPr>
                        <a:t>99</a:t>
                      </a:r>
                      <a:endParaRPr lang="en-US" sz="1800" dirty="0">
                        <a:solidFill>
                          <a:schemeClr val="bg2"/>
                        </a:solidFill>
                        <a:latin typeface="+mn-lt"/>
                        <a:ea typeface="+mn-ea"/>
                        <a:cs typeface="+mn-ea"/>
                        <a:sym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481082">
                <a:tc>
                  <a:txBody>
                    <a:bodyPr/>
                    <a:lstStyle/>
                    <a:p>
                      <a:r>
                        <a:rPr lang="zh-CN" altLang="en-US" sz="1200" dirty="0" smtClean="0">
                          <a:latin typeface="+mn-lt"/>
                          <a:ea typeface="+mn-ea"/>
                          <a:cs typeface="+mn-ea"/>
                          <a:sym typeface="+mn-lt"/>
                        </a:rPr>
                        <a:t>点击输入标题</a:t>
                      </a: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alpha val="3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alpha val="20000"/>
                      </a:schemeClr>
                    </a:solidFill>
                  </a:tcPr>
                </a:tc>
                <a:extLst>
                  <a:ext uri="{0D108BD9-81ED-4DB2-BD59-A6C34878D82A}">
                    <a16:rowId xmlns="" xmlns:a16="http://schemas.microsoft.com/office/drawing/2014/main" val="10001"/>
                  </a:ext>
                </a:extLst>
              </a:tr>
              <a:tr h="481082">
                <a:tc>
                  <a:txBody>
                    <a:bodyPr/>
                    <a:lstStyle/>
                    <a:p>
                      <a:r>
                        <a:rPr lang="zh-CN" altLang="en-US" sz="1200" smtClean="0">
                          <a:latin typeface="+mn-lt"/>
                          <a:ea typeface="+mn-ea"/>
                          <a:cs typeface="+mn-ea"/>
                          <a:sym typeface="+mn-lt"/>
                        </a:rPr>
                        <a:t>点击输入标题</a:t>
                      </a:r>
                      <a:endParaRPr lang="en-US" altLang="zh-CN"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alpha val="3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alpha val="20000"/>
                      </a:schemeClr>
                    </a:solidFill>
                  </a:tcPr>
                </a:tc>
                <a:extLst>
                  <a:ext uri="{0D108BD9-81ED-4DB2-BD59-A6C34878D82A}">
                    <a16:rowId xmlns="" xmlns:a16="http://schemas.microsoft.com/office/drawing/2014/main" val="10002"/>
                  </a:ext>
                </a:extLst>
              </a:tr>
              <a:tr h="481082">
                <a:tc>
                  <a:txBody>
                    <a:bodyPr/>
                    <a:lstStyle/>
                    <a:p>
                      <a:r>
                        <a:rPr lang="zh-CN" altLang="en-US" sz="1200" smtClean="0">
                          <a:latin typeface="+mn-lt"/>
                          <a:ea typeface="+mn-ea"/>
                          <a:cs typeface="+mn-ea"/>
                          <a:sym typeface="+mn-lt"/>
                        </a:rPr>
                        <a:t>点击输入标题</a:t>
                      </a:r>
                      <a:endParaRPr lang="en-US" altLang="zh-CN"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alpha val="3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alpha val="20000"/>
                      </a:schemeClr>
                    </a:solidFill>
                  </a:tcPr>
                </a:tc>
                <a:extLst>
                  <a:ext uri="{0D108BD9-81ED-4DB2-BD59-A6C34878D82A}">
                    <a16:rowId xmlns="" xmlns:a16="http://schemas.microsoft.com/office/drawing/2014/main" val="10003"/>
                  </a:ext>
                </a:extLst>
              </a:tr>
              <a:tr h="481082">
                <a:tc>
                  <a:txBody>
                    <a:bodyPr/>
                    <a:lstStyle/>
                    <a:p>
                      <a:r>
                        <a:rPr lang="zh-CN" altLang="en-US" sz="1200" smtClean="0">
                          <a:latin typeface="+mn-lt"/>
                          <a:ea typeface="+mn-ea"/>
                          <a:cs typeface="+mn-ea"/>
                          <a:sym typeface="+mn-lt"/>
                        </a:rPr>
                        <a:t>点击输入标题</a:t>
                      </a:r>
                      <a:endParaRPr lang="en-US" altLang="zh-CN"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alpha val="3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alpha val="20000"/>
                      </a:schemeClr>
                    </a:solidFill>
                  </a:tcPr>
                </a:tc>
                <a:extLst>
                  <a:ext uri="{0D108BD9-81ED-4DB2-BD59-A6C34878D82A}">
                    <a16:rowId xmlns="" xmlns:a16="http://schemas.microsoft.com/office/drawing/2014/main" val="10004"/>
                  </a:ext>
                </a:extLst>
              </a:tr>
              <a:tr h="481082">
                <a:tc>
                  <a:txBody>
                    <a:bodyPr/>
                    <a:lstStyle/>
                    <a:p>
                      <a:r>
                        <a:rPr lang="zh-CN" altLang="en-US" sz="1200" dirty="0" smtClean="0">
                          <a:latin typeface="+mn-lt"/>
                          <a:ea typeface="+mn-ea"/>
                          <a:cs typeface="+mn-ea"/>
                          <a:sym typeface="+mn-lt"/>
                        </a:rPr>
                        <a:t>点击输入标题</a:t>
                      </a:r>
                      <a:endParaRPr lang="en-US" altLang="zh-CN"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alpha val="3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2">
                        <a:alpha val="20000"/>
                      </a:schemeClr>
                    </a:solidFill>
                  </a:tcPr>
                </a:tc>
                <a:tc>
                  <a:txBody>
                    <a:bodyPr/>
                    <a:lstStyle/>
                    <a:p>
                      <a:pPr algn="ctr"/>
                      <a:endParaRPr lang="en-US" sz="1200" dirty="0">
                        <a:latin typeface="+mn-lt"/>
                        <a:ea typeface="+mn-ea"/>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4">
                        <a:alpha val="20000"/>
                      </a:schemeClr>
                    </a:solidFill>
                  </a:tcPr>
                </a:tc>
                <a:extLst>
                  <a:ext uri="{0D108BD9-81ED-4DB2-BD59-A6C34878D82A}">
                    <a16:rowId xmlns="" xmlns:a16="http://schemas.microsoft.com/office/drawing/2014/main" val="10005"/>
                  </a:ext>
                </a:extLst>
              </a:tr>
            </a:tbl>
          </a:graphicData>
        </a:graphic>
      </p:graphicFrame>
      <p:sp>
        <p:nvSpPr>
          <p:cNvPr id="5" name="Freeform 222"/>
          <p:cNvSpPr>
            <a:spLocks noEditPoints="1"/>
          </p:cNvSpPr>
          <p:nvPr/>
        </p:nvSpPr>
        <p:spPr bwMode="auto">
          <a:xfrm>
            <a:off x="3574699" y="1927333"/>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6" name="Freeform 222"/>
          <p:cNvSpPr>
            <a:spLocks noEditPoints="1"/>
          </p:cNvSpPr>
          <p:nvPr/>
        </p:nvSpPr>
        <p:spPr bwMode="auto">
          <a:xfrm>
            <a:off x="3574699" y="2911067"/>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7" name="Freeform 222"/>
          <p:cNvSpPr>
            <a:spLocks noEditPoints="1"/>
          </p:cNvSpPr>
          <p:nvPr/>
        </p:nvSpPr>
        <p:spPr bwMode="auto">
          <a:xfrm>
            <a:off x="5296819" y="2407393"/>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8" name="Freeform 222"/>
          <p:cNvSpPr>
            <a:spLocks noEditPoints="1"/>
          </p:cNvSpPr>
          <p:nvPr/>
        </p:nvSpPr>
        <p:spPr bwMode="auto">
          <a:xfrm>
            <a:off x="5296819" y="3383507"/>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9" name="Freeform 222"/>
          <p:cNvSpPr>
            <a:spLocks noEditPoints="1"/>
          </p:cNvSpPr>
          <p:nvPr/>
        </p:nvSpPr>
        <p:spPr bwMode="auto">
          <a:xfrm>
            <a:off x="5296819" y="1927333"/>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0" name="Freeform 222"/>
          <p:cNvSpPr>
            <a:spLocks noEditPoints="1"/>
          </p:cNvSpPr>
          <p:nvPr/>
        </p:nvSpPr>
        <p:spPr bwMode="auto">
          <a:xfrm>
            <a:off x="7018939" y="2407393"/>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4"/>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1" name="Freeform 222"/>
          <p:cNvSpPr>
            <a:spLocks noEditPoints="1"/>
          </p:cNvSpPr>
          <p:nvPr/>
        </p:nvSpPr>
        <p:spPr bwMode="auto">
          <a:xfrm>
            <a:off x="7018939" y="3383507"/>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4"/>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2" name="Freeform 222"/>
          <p:cNvSpPr>
            <a:spLocks noEditPoints="1"/>
          </p:cNvSpPr>
          <p:nvPr/>
        </p:nvSpPr>
        <p:spPr bwMode="auto">
          <a:xfrm>
            <a:off x="7018939" y="1927333"/>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4"/>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3" name="Freeform 222"/>
          <p:cNvSpPr>
            <a:spLocks noEditPoints="1"/>
          </p:cNvSpPr>
          <p:nvPr/>
        </p:nvSpPr>
        <p:spPr bwMode="auto">
          <a:xfrm>
            <a:off x="7018939" y="3852812"/>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4"/>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
        <p:nvSpPr>
          <p:cNvPr id="14" name="Freeform 222"/>
          <p:cNvSpPr>
            <a:spLocks noEditPoints="1"/>
          </p:cNvSpPr>
          <p:nvPr/>
        </p:nvSpPr>
        <p:spPr bwMode="auto">
          <a:xfrm>
            <a:off x="7018939" y="2911067"/>
            <a:ext cx="326663" cy="328187"/>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4"/>
          </a:solidFill>
          <a:ln>
            <a:noFill/>
          </a:ln>
        </p:spPr>
        <p:txBody>
          <a:bodyPr vert="horz" wrap="square" lIns="82283" tIns="41141" rIns="82283" bIns="41141" numCol="1" anchor="t" anchorCtr="0" compatLnSpc="1">
            <a:prstTxWarp prst="textNoShape">
              <a:avLst/>
            </a:prstTxWarp>
          </a:bodyPr>
          <a:lstStyle/>
          <a:p>
            <a:endParaRPr lang="en-US" sz="700" dirty="0">
              <a:cs typeface="+mn-ea"/>
              <a:sym typeface="+mn-lt"/>
            </a:endParaRPr>
          </a:p>
        </p:txBody>
      </p:sp>
    </p:spTree>
    <p:extLst>
      <p:ext uri="{BB962C8B-B14F-4D97-AF65-F5344CB8AC3E}">
        <p14:creationId xmlns:p14="http://schemas.microsoft.com/office/powerpoint/2010/main" val="306563884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b565b24eba9372cb78812edf5fdf973461ce8b66"/>
  <p:tag name="ISPRING_PRESENTATION_TITLE" val="69欧美多彩商务PPT数据图表第十七套"/>
</p:tagLst>
</file>

<file path=ppt/theme/theme1.xml><?xml version="1.0" encoding="utf-8"?>
<a:theme xmlns:a="http://schemas.openxmlformats.org/drawingml/2006/main" name="1_Custom Design">
  <a:themeElements>
    <a:clrScheme name="6_Colored Theme">
      <a:dk1>
        <a:srgbClr val="262626"/>
      </a:dk1>
      <a:lt1>
        <a:srgbClr val="FFFFFF"/>
      </a:lt1>
      <a:dk2>
        <a:srgbClr val="262626"/>
      </a:dk2>
      <a:lt2>
        <a:srgbClr val="FFFFFF"/>
      </a:lt2>
      <a:accent1>
        <a:srgbClr val="377790"/>
      </a:accent1>
      <a:accent2>
        <a:srgbClr val="189A80"/>
      </a:accent2>
      <a:accent3>
        <a:srgbClr val="F09C2A"/>
      </a:accent3>
      <a:accent4>
        <a:srgbClr val="D24132"/>
      </a:accent4>
      <a:accent5>
        <a:srgbClr val="564266"/>
      </a:accent5>
      <a:accent6>
        <a:srgbClr val="686868"/>
      </a:accent6>
      <a:hlink>
        <a:srgbClr val="FFFFFF"/>
      </a:hlink>
      <a:folHlink>
        <a:srgbClr val="59595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30821</TotalTime>
  <Words>2669</Words>
  <Application>Microsoft Office PowerPoint</Application>
  <PresentationFormat>全屏显示(16:9)</PresentationFormat>
  <Paragraphs>621</Paragraphs>
  <Slides>31</Slides>
  <Notes>31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ＭＳ Ｐゴシック</vt:lpstr>
      <vt:lpstr>FontAwesome</vt:lpstr>
      <vt:lpstr>方正兰亭中黑_GBK</vt:lpstr>
      <vt:lpstr>Arial</vt:lpstr>
      <vt:lpstr>宋体</vt:lpstr>
      <vt:lpstr>Book Antiqua</vt:lpstr>
      <vt:lpstr>方正兰亭特黑简体</vt:lpstr>
      <vt:lpstr>Calibri</vt:lpstr>
      <vt:lpstr>1_Custom Design</vt:lpstr>
      <vt:lpstr>PowerPoint 演示文稿</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点击此处输入标题</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69欧美多彩商务PPT数据图表第十七套</dc:title>
  <dc:creator>High Tech</dc:creator>
  <cp:lastModifiedBy>LHAAA</cp:lastModifiedBy>
  <cp:revision>7372</cp:revision>
  <dcterms:created xsi:type="dcterms:W3CDTF">2014-09-03T19:30:44Z</dcterms:created>
  <dcterms:modified xsi:type="dcterms:W3CDTF">2017-08-10T06:55:49Z</dcterms:modified>
</cp:coreProperties>
</file>